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3" r:id="rId13"/>
    <p:sldId id="272" r:id="rId14"/>
    <p:sldId id="273" r:id="rId15"/>
    <p:sldId id="264" r:id="rId16"/>
    <p:sldId id="270" r:id="rId17"/>
    <p:sldId id="274" r:id="rId18"/>
    <p:sldId id="271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84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42CF1-D51D-4180-AA87-B6AE9D79C34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63E0C-CD99-47A6-A09C-6A194A6864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403B7B4-F267-4C03-A97B-2ACAC893E990}" type="datetime1">
              <a:rPr lang="en-US" smtClean="0"/>
              <a:t>4/27/2019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FDEF982-7CA3-4800-B879-B5208D262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56E4-8EA9-4E86-A610-47B7B41950DB}" type="datetime1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0074-237B-4104-A579-EBD2B9536730}" type="datetime1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134530C-6CFE-4979-AF33-A7242AA3E6BD}" type="datetime1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‹#›</a:t>
            </a:fld>
            <a:r>
              <a:rPr lang="en-US" smtClean="0"/>
              <a:t>/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ECF2453-5402-449F-B949-84D3715D9515}" type="datetime1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FDEF982-7CA3-4800-B879-B5208D262C1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9D8BF77-D82D-44D1-9679-1D45948546C9}" type="datetime1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FDEF982-7CA3-4800-B879-B5208D262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725DA2B-A662-4DB2-8406-A659C23DAA98}" type="datetime1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FDEF982-7CA3-4800-B879-B5208D262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6205-1701-46FE-A265-59F2846C2CBC}" type="datetime1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6CBE119-6547-41E3-88B7-2D01F6AA4129}" type="datetime1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FDEF982-7CA3-4800-B879-B5208D262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95E7F2-BD72-4836-98C6-2D3A4B7E954A}" type="datetime1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FDEF982-7CA3-4800-B879-B5208D262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CC31B0D-4523-45F8-B478-1C565D91119F}" type="datetime1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FDEF982-7CA3-4800-B879-B5208D262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7DF12D3-4F2A-43A2-9324-E7050AAD03B5}" type="datetime1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FDEF982-7CA3-4800-B879-B5208D262C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Perak Technology (1)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138280" y="285728"/>
            <a:ext cx="720000" cy="720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8934"/>
            <a:ext cx="9144000" cy="147002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Perak Technology </a:t>
            </a:r>
            <a:r>
              <a:rPr lang="en-US" sz="4000" b="1" dirty="0" smtClean="0"/>
              <a:t>Session</a:t>
            </a:r>
            <a:br>
              <a:rPr lang="en-US" sz="4000" b="1" dirty="0" smtClean="0"/>
            </a:br>
            <a:r>
              <a:rPr lang="en-US" sz="4000" b="1" dirty="0" err="1" smtClean="0"/>
              <a:t>Blockchain</a:t>
            </a:r>
            <a:r>
              <a:rPr lang="en-US" sz="4000" b="1" dirty="0" smtClean="0"/>
              <a:t> - Distributed </a:t>
            </a:r>
            <a:r>
              <a:rPr lang="en-US" sz="4000" b="1" dirty="0" smtClean="0"/>
              <a:t>Database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62482"/>
            <a:ext cx="6400800" cy="1752600"/>
          </a:xfrm>
        </p:spPr>
        <p:txBody>
          <a:bodyPr/>
          <a:lstStyle/>
          <a:p>
            <a:pPr algn="ctr"/>
            <a:r>
              <a:rPr lang="en-MY" dirty="0" smtClean="0"/>
              <a:t>27 April 2019</a:t>
            </a:r>
          </a:p>
          <a:p>
            <a:pPr algn="ctr"/>
            <a:r>
              <a:rPr lang="en-MY" dirty="0" err="1" smtClean="0"/>
              <a:t>Pusat</a:t>
            </a:r>
            <a:r>
              <a:rPr lang="en-MY" dirty="0" smtClean="0"/>
              <a:t> Internet Kuala </a:t>
            </a:r>
            <a:r>
              <a:rPr lang="en-MY" dirty="0" err="1" smtClean="0"/>
              <a:t>Kangsar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 descr="Elania Resour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88" y="1128531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Perak Technology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1128934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Private </a:t>
            </a:r>
            <a:r>
              <a:rPr lang="en-MY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write access managed by a </a:t>
            </a:r>
            <a:r>
              <a:rPr lang="en-US" dirty="0"/>
              <a:t>centralized </a:t>
            </a:r>
            <a:r>
              <a:rPr lang="en-US" dirty="0" smtClean="0"/>
              <a:t>entity within organization.</a:t>
            </a:r>
          </a:p>
          <a:p>
            <a:r>
              <a:rPr lang="en-US" dirty="0" smtClean="0"/>
              <a:t>Groups </a:t>
            </a:r>
            <a:r>
              <a:rPr lang="en-US" dirty="0"/>
              <a:t>and participants who can verify transactions </a:t>
            </a:r>
            <a:r>
              <a:rPr lang="en-US" dirty="0" smtClean="0"/>
              <a:t>internally.</a:t>
            </a:r>
          </a:p>
          <a:p>
            <a:r>
              <a:rPr lang="en-US" dirty="0"/>
              <a:t>Some would argue that such a system cannot be defined as a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Federated </a:t>
            </a:r>
            <a:r>
              <a:rPr lang="en-MY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</a:t>
            </a:r>
            <a:r>
              <a:rPr lang="en-US" dirty="0"/>
              <a:t>process is controlled by a pre-selected set of </a:t>
            </a:r>
            <a:r>
              <a:rPr lang="en-US" dirty="0" smtClean="0"/>
              <a:t>nodes.</a:t>
            </a:r>
          </a:p>
          <a:p>
            <a:r>
              <a:rPr lang="en-US" dirty="0" smtClean="0"/>
              <a:t>Faster </a:t>
            </a:r>
            <a:r>
              <a:rPr lang="en-US" dirty="0"/>
              <a:t>(higher scalability) and provide more transaction </a:t>
            </a:r>
            <a:r>
              <a:rPr lang="en-US" dirty="0" smtClean="0"/>
              <a:t>privacy.</a:t>
            </a:r>
          </a:p>
          <a:p>
            <a:r>
              <a:rPr lang="en-US" dirty="0" smtClean="0"/>
              <a:t>Some would argue that such a system cannot be defined as a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Blockchain</a:t>
            </a:r>
            <a:r>
              <a:rPr lang="en-MY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Nodes</a:t>
            </a:r>
          </a:p>
          <a:p>
            <a:r>
              <a:rPr lang="en-MY" smtClean="0"/>
              <a:t>Miner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the infrastructure of a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Connected to each other and they constantly exchange the latest </a:t>
            </a:r>
            <a:r>
              <a:rPr lang="en-US" dirty="0" err="1" smtClean="0"/>
              <a:t>blockchain</a:t>
            </a:r>
            <a:r>
              <a:rPr lang="en-US" dirty="0" smtClean="0"/>
              <a:t> data with each other so all nodes stay up to date</a:t>
            </a:r>
          </a:p>
          <a:p>
            <a:r>
              <a:rPr lang="en-US" dirty="0" smtClean="0"/>
              <a:t>Nodes can be any kind of device such as computers, laptops or even bigger servers.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Miners validate new transactions and record them on the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Miners compete to solve a difficult mathematical problem based on a cryptographic hash algorithm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Blockchain</a:t>
            </a:r>
            <a:r>
              <a:rPr lang="en-MY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keys (Public key and Private key)</a:t>
            </a:r>
          </a:p>
          <a:p>
            <a:r>
              <a:rPr lang="en-US" dirty="0" smtClean="0"/>
              <a:t>Digital signatures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Public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functions that constitute public key cryptography</a:t>
            </a:r>
          </a:p>
          <a:p>
            <a:r>
              <a:rPr lang="en-US" dirty="0" smtClean="0"/>
              <a:t>Easy to calculate in one direction</a:t>
            </a:r>
          </a:p>
          <a:p>
            <a:r>
              <a:rPr lang="en-US" dirty="0" smtClean="0"/>
              <a:t>Practically impossible to calculate in the opposite direction</a:t>
            </a:r>
          </a:p>
          <a:p>
            <a:r>
              <a:rPr lang="en-US" dirty="0" smtClean="0"/>
              <a:t>Facilitates the creation of </a:t>
            </a:r>
            <a:r>
              <a:rPr lang="en-US" dirty="0" err="1" smtClean="0"/>
              <a:t>unforgetable</a:t>
            </a:r>
            <a:r>
              <a:rPr lang="en-US" dirty="0" smtClean="0"/>
              <a:t> digital signatures for ownership on decentralized networks.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Private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Alphanumerical </a:t>
            </a:r>
            <a:r>
              <a:rPr lang="en-US" dirty="0"/>
              <a:t>characters that give a user access and control over their funds to their corresponding </a:t>
            </a:r>
            <a:r>
              <a:rPr lang="en-US" dirty="0" err="1"/>
              <a:t>cryptocurrency</a:t>
            </a:r>
            <a:r>
              <a:rPr lang="en-US" dirty="0"/>
              <a:t> </a:t>
            </a:r>
            <a:r>
              <a:rPr lang="en-US" dirty="0" smtClean="0"/>
              <a:t>address.</a:t>
            </a:r>
          </a:p>
          <a:p>
            <a:r>
              <a:rPr lang="en-US" dirty="0" smtClean="0"/>
              <a:t>Sign </a:t>
            </a:r>
            <a:r>
              <a:rPr lang="en-US" dirty="0"/>
              <a:t>transactions that allow the user to spend their </a:t>
            </a:r>
            <a:r>
              <a:rPr lang="en-US" dirty="0" smtClean="0"/>
              <a:t>funds.</a:t>
            </a:r>
          </a:p>
          <a:p>
            <a:r>
              <a:rPr lang="en-US" dirty="0" smtClean="0"/>
              <a:t>Proving </a:t>
            </a:r>
            <a:r>
              <a:rPr lang="en-US" dirty="0"/>
              <a:t>that the user does in fact have ownership of those funds.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scheme that is used for showing the authenticity of a digital message or document.</a:t>
            </a:r>
          </a:p>
          <a:p>
            <a:r>
              <a:rPr lang="en-US" dirty="0" smtClean="0"/>
              <a:t>Message or document was in fact created by a known sender. </a:t>
            </a:r>
          </a:p>
          <a:p>
            <a:r>
              <a:rPr lang="en-US" dirty="0" smtClean="0"/>
              <a:t>Indicates that the sender can’t deny having sent the message or document.</a:t>
            </a:r>
          </a:p>
          <a:p>
            <a:r>
              <a:rPr lang="en-US" dirty="0" smtClean="0"/>
              <a:t>The message or document was not altered at any point while it was in transit.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Consensus 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stored across a network of computers called nodes.</a:t>
            </a:r>
          </a:p>
          <a:p>
            <a:r>
              <a:rPr lang="en-US" dirty="0" smtClean="0"/>
              <a:t>Nodes on the network verify the transactions, and agree with their order and existence on the ledger.</a:t>
            </a:r>
          </a:p>
          <a:p>
            <a:r>
              <a:rPr lang="en-US" dirty="0" smtClean="0"/>
              <a:t>Removes the necessity of a single organization controlling the data.</a:t>
            </a:r>
            <a:endParaRPr lang="en-MY" dirty="0" smtClean="0"/>
          </a:p>
          <a:p>
            <a:r>
              <a:rPr lang="en-US" dirty="0" smtClean="0"/>
              <a:t>Different consensus mechanisms devised to make this trustless system work.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Perak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smtClean="0"/>
              <a:t>Perak ICT Community by </a:t>
            </a:r>
            <a:r>
              <a:rPr lang="en-MY" dirty="0" err="1" smtClean="0"/>
              <a:t>Elania</a:t>
            </a:r>
            <a:r>
              <a:rPr lang="en-MY" dirty="0" smtClean="0"/>
              <a:t> Resources</a:t>
            </a:r>
          </a:p>
          <a:p>
            <a:r>
              <a:rPr lang="en-MY" dirty="0" smtClean="0"/>
              <a:t>Gather all ICT and technology expert from all over Perak.</a:t>
            </a:r>
          </a:p>
          <a:p>
            <a:r>
              <a:rPr lang="en-MY" dirty="0" smtClean="0"/>
              <a:t>Bring all ICT and technology event and program back to Perak State.</a:t>
            </a:r>
          </a:p>
          <a:p>
            <a:r>
              <a:rPr lang="en-MY" dirty="0" smtClean="0"/>
              <a:t>Boost ICT and technology industries in Perak.</a:t>
            </a:r>
          </a:p>
          <a:p>
            <a:r>
              <a:rPr lang="en-MY" dirty="0" smtClean="0"/>
              <a:t>Expose new technology and ICT services to Perak citizen.</a:t>
            </a:r>
          </a:p>
          <a:p>
            <a:r>
              <a:rPr lang="en-MY" dirty="0" smtClean="0"/>
              <a:t>Link: https://peraktechnology.com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2</a:t>
            </a:fld>
            <a:r>
              <a:rPr lang="en-US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Blockchain</a:t>
            </a:r>
            <a:r>
              <a:rPr lang="en-MY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 smtClean="0"/>
              <a:t>Repository: </a:t>
            </a:r>
          </a:p>
          <a:p>
            <a:pPr lvl="1"/>
            <a:r>
              <a:rPr lang="en-MY" dirty="0" smtClean="0"/>
              <a:t>https://github.com/peraktechnology/blockchain</a:t>
            </a:r>
          </a:p>
          <a:p>
            <a:r>
              <a:rPr lang="en-MY" dirty="0" smtClean="0"/>
              <a:t>Open Command Prompt</a:t>
            </a:r>
          </a:p>
          <a:p>
            <a:r>
              <a:rPr lang="en-MY" dirty="0" smtClean="0"/>
              <a:t>Type: python blockchain.py</a:t>
            </a:r>
          </a:p>
          <a:p>
            <a:r>
              <a:rPr lang="en-MY" dirty="0" smtClean="0"/>
              <a:t>Browse: http://localhost:5000</a:t>
            </a:r>
          </a:p>
          <a:p>
            <a:r>
              <a:rPr lang="en-MY" dirty="0" smtClean="0"/>
              <a:t>Mine: http://localhost:5000/mine</a:t>
            </a:r>
          </a:p>
          <a:p>
            <a:r>
              <a:rPr lang="en-MY" dirty="0" smtClean="0"/>
              <a:t>Register Nodes: http://localhost:5000/nodes/register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dirty="0" err="1" smtClean="0"/>
              <a:t>Blockchain</a:t>
            </a:r>
            <a:endParaRPr lang="en-US" dirty="0"/>
          </a:p>
          <a:p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smtClean="0"/>
              <a:t>Definition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smtClean="0"/>
              <a:t>Network</a:t>
            </a:r>
            <a:endParaRPr lang="en-US" dirty="0" smtClean="0"/>
          </a:p>
          <a:p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smtClean="0"/>
              <a:t>Security</a:t>
            </a:r>
            <a:endParaRPr lang="en-US" dirty="0" smtClean="0"/>
          </a:p>
          <a:p>
            <a:r>
              <a:rPr lang="en-US" dirty="0" smtClean="0"/>
              <a:t>Consensus </a:t>
            </a:r>
            <a:r>
              <a:rPr lang="en-US" dirty="0" smtClean="0"/>
              <a:t>Ledger</a:t>
            </a:r>
            <a:endParaRPr lang="en-US" dirty="0" smtClean="0"/>
          </a:p>
          <a:p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</a:t>
            </a:r>
            <a:r>
              <a:rPr lang="en-MY" dirty="0" err="1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was the </a:t>
            </a:r>
            <a:r>
              <a:rPr lang="en-US" dirty="0"/>
              <a:t>first major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smtClean="0"/>
              <a:t>innovation.</a:t>
            </a:r>
          </a:p>
          <a:p>
            <a:r>
              <a:rPr lang="en-US" dirty="0" smtClean="0"/>
              <a:t>A </a:t>
            </a:r>
            <a:r>
              <a:rPr lang="en-US" dirty="0"/>
              <a:t>digital currency </a:t>
            </a:r>
            <a:r>
              <a:rPr lang="en-US" dirty="0" smtClean="0"/>
              <a:t>experiment.</a:t>
            </a:r>
          </a:p>
          <a:p>
            <a:r>
              <a:rPr lang="en-US" dirty="0" smtClean="0"/>
              <a:t>Used </a:t>
            </a:r>
            <a:r>
              <a:rPr lang="en-US" dirty="0"/>
              <a:t>by millions of people for </a:t>
            </a:r>
            <a:r>
              <a:rPr lang="en-US" dirty="0" smtClean="0"/>
              <a:t>payments.</a:t>
            </a:r>
          </a:p>
          <a:p>
            <a:r>
              <a:rPr lang="en-US" dirty="0" err="1" smtClean="0"/>
              <a:t>Bitcoin</a:t>
            </a:r>
            <a:r>
              <a:rPr lang="en-US" dirty="0" smtClean="0"/>
              <a:t>: A Peer-to-Peer Electronic Cash System paper was posted to a cryptography mailing list on 31 October 2008 by Satoshi </a:t>
            </a:r>
            <a:r>
              <a:rPr lang="en-US" dirty="0" err="1" smtClean="0"/>
              <a:t>Nakamoto</a:t>
            </a:r>
            <a:r>
              <a:rPr lang="en-US" dirty="0" smtClean="0"/>
              <a:t>.</a:t>
            </a:r>
          </a:p>
          <a:p>
            <a:r>
              <a:rPr lang="en-MY" dirty="0" err="1" smtClean="0"/>
              <a:t>Bitcoin</a:t>
            </a:r>
            <a:r>
              <a:rPr lang="en-MY" dirty="0" smtClean="0"/>
              <a:t> code was released on </a:t>
            </a:r>
            <a:r>
              <a:rPr lang="en-US" dirty="0" smtClean="0"/>
              <a:t>January </a:t>
            </a:r>
            <a:r>
              <a:rPr lang="en-US" dirty="0"/>
              <a:t>2009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</a:t>
            </a:r>
            <a:r>
              <a:rPr lang="en-MY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Blockchain</a:t>
            </a:r>
            <a:r>
              <a:rPr lang="en-US" dirty="0" smtClean="0"/>
              <a:t> is the underlying technology that operated </a:t>
            </a:r>
            <a:r>
              <a:rPr lang="en-US" dirty="0" err="1" smtClean="0"/>
              <a:t>bitcoin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could be separated from the currency and used for all kinds of other </a:t>
            </a:r>
            <a:r>
              <a:rPr lang="en-US" dirty="0" err="1" smtClean="0"/>
              <a:t>interorganizational</a:t>
            </a:r>
            <a:r>
              <a:rPr lang="en-US" dirty="0" smtClean="0"/>
              <a:t> cooperation. </a:t>
            </a:r>
          </a:p>
          <a:p>
            <a:r>
              <a:rPr lang="en-US" dirty="0" smtClean="0"/>
              <a:t>Almost every major financial institution in the world is doing </a:t>
            </a:r>
            <a:r>
              <a:rPr lang="en-US" dirty="0" err="1" smtClean="0"/>
              <a:t>blockchain</a:t>
            </a:r>
            <a:r>
              <a:rPr lang="en-US" dirty="0" smtClean="0"/>
              <a:t> research at the moment.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Ethereum</a:t>
            </a:r>
            <a:r>
              <a:rPr lang="en-US" dirty="0" smtClean="0"/>
              <a:t> is a little computer programs built directly into </a:t>
            </a:r>
            <a:r>
              <a:rPr lang="en-US" dirty="0" err="1" smtClean="0"/>
              <a:t>blockchain</a:t>
            </a:r>
            <a:r>
              <a:rPr lang="en-US" dirty="0" smtClean="0"/>
              <a:t> that allowed financial instruments.</a:t>
            </a:r>
          </a:p>
          <a:p>
            <a:r>
              <a:rPr lang="en-US" dirty="0" smtClean="0"/>
              <a:t>It allow loans or bonds, to be represented, rather than only the cash-like tokens of the </a:t>
            </a:r>
            <a:r>
              <a:rPr lang="en-US" dirty="0" err="1" smtClean="0"/>
              <a:t>bitcoin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Digital </a:t>
            </a:r>
            <a:r>
              <a:rPr lang="en-US" dirty="0"/>
              <a:t>information (the “block”) stored in a public database (the “chain</a:t>
            </a:r>
            <a:r>
              <a:rPr lang="en-US" dirty="0" smtClean="0"/>
              <a:t>”).</a:t>
            </a:r>
          </a:p>
          <a:p>
            <a:r>
              <a:rPr lang="en-US" dirty="0"/>
              <a:t>Blocks store information about </a:t>
            </a:r>
            <a:r>
              <a:rPr lang="en-US" dirty="0" smtClean="0"/>
              <a:t>the transactions, who </a:t>
            </a:r>
            <a:r>
              <a:rPr lang="en-US" dirty="0"/>
              <a:t>is participating </a:t>
            </a:r>
            <a:r>
              <a:rPr lang="en-US" dirty="0" smtClean="0"/>
              <a:t>and what distinguishes </a:t>
            </a:r>
            <a:r>
              <a:rPr lang="en-US" dirty="0"/>
              <a:t>them from other </a:t>
            </a:r>
            <a:r>
              <a:rPr lang="en-US" dirty="0" smtClean="0"/>
              <a:t>blocks.</a:t>
            </a:r>
          </a:p>
          <a:p>
            <a:r>
              <a:rPr lang="en-US" dirty="0" smtClean="0"/>
              <a:t>Managed </a:t>
            </a:r>
            <a:r>
              <a:rPr lang="en-US" dirty="0"/>
              <a:t>by cluster of computers not owned by any single entity.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these blocks of data (i.e. block) are secured and bound to each other using cryptographic principles (i.e. chain).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 of </a:t>
            </a:r>
            <a:r>
              <a:rPr lang="en-MY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Public </a:t>
            </a:r>
            <a:r>
              <a:rPr lang="en-MY" dirty="0" err="1" smtClean="0"/>
              <a:t>Blockchain</a:t>
            </a:r>
            <a:endParaRPr lang="en-MY" dirty="0" smtClean="0"/>
          </a:p>
          <a:p>
            <a:r>
              <a:rPr lang="en-MY" dirty="0" smtClean="0"/>
              <a:t>Private </a:t>
            </a:r>
            <a:r>
              <a:rPr lang="en-MY" dirty="0" err="1" smtClean="0"/>
              <a:t>Blockchain</a:t>
            </a:r>
            <a:endParaRPr lang="en-MY" dirty="0" smtClean="0"/>
          </a:p>
          <a:p>
            <a:r>
              <a:rPr lang="en-US" dirty="0"/>
              <a:t>Federated 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Public </a:t>
            </a:r>
            <a:r>
              <a:rPr lang="en-MY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</a:t>
            </a:r>
            <a:r>
              <a:rPr lang="en-US" dirty="0"/>
              <a:t>can participate in </a:t>
            </a:r>
            <a:r>
              <a:rPr lang="en-US" dirty="0" smtClean="0"/>
              <a:t>reading, writing, or auditing </a:t>
            </a:r>
            <a:r>
              <a:rPr lang="en-US" dirty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</a:t>
            </a:r>
            <a:r>
              <a:rPr lang="en-US" dirty="0"/>
              <a:t>and </a:t>
            </a:r>
            <a:r>
              <a:rPr lang="en-US" dirty="0" smtClean="0"/>
              <a:t>transparent.</a:t>
            </a:r>
          </a:p>
          <a:p>
            <a:r>
              <a:rPr lang="en-US" dirty="0" smtClean="0"/>
              <a:t>Decision </a:t>
            </a:r>
            <a:r>
              <a:rPr lang="en-US" dirty="0"/>
              <a:t>making happens by various decentralized consensus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Elania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F982-7CA3-4800-B879-B5208D262C1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232</TotalTime>
  <Words>778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Verve</vt:lpstr>
      <vt:lpstr>Perak Technology Session Blockchain - Distributed Database</vt:lpstr>
      <vt:lpstr>Perak Technology</vt:lpstr>
      <vt:lpstr>SCOPE</vt:lpstr>
      <vt:lpstr>The Bitcoin</vt:lpstr>
      <vt:lpstr>The Blockchain</vt:lpstr>
      <vt:lpstr>Smart Contract</vt:lpstr>
      <vt:lpstr>Definition</vt:lpstr>
      <vt:lpstr>Type of Blockchain</vt:lpstr>
      <vt:lpstr>Public Blockchain</vt:lpstr>
      <vt:lpstr>Private Blockchain</vt:lpstr>
      <vt:lpstr>Federated Blockchain</vt:lpstr>
      <vt:lpstr>Blockchain Network</vt:lpstr>
      <vt:lpstr>Nodes</vt:lpstr>
      <vt:lpstr>Miner</vt:lpstr>
      <vt:lpstr>Blockchain Security</vt:lpstr>
      <vt:lpstr>Public Key</vt:lpstr>
      <vt:lpstr>Private Key</vt:lpstr>
      <vt:lpstr>Digital Signatures</vt:lpstr>
      <vt:lpstr>Consensus Ledger</vt:lpstr>
      <vt:lpstr>Blockchain Programming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Perak Technology Session Blockchain - Distributed Database</dc:title>
  <dc:creator>Mohd Lazim</dc:creator>
  <cp:lastModifiedBy>Mohd Lazim</cp:lastModifiedBy>
  <cp:revision>40</cp:revision>
  <dcterms:created xsi:type="dcterms:W3CDTF">2019-04-25T16:58:36Z</dcterms:created>
  <dcterms:modified xsi:type="dcterms:W3CDTF">2019-04-26T19:19:21Z</dcterms:modified>
</cp:coreProperties>
</file>