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7" r:id="rId2"/>
    <p:sldId id="354" r:id="rId3"/>
    <p:sldId id="331" r:id="rId4"/>
    <p:sldId id="309" r:id="rId5"/>
    <p:sldId id="281" r:id="rId6"/>
    <p:sldId id="285" r:id="rId7"/>
    <p:sldId id="300" r:id="rId8"/>
    <p:sldId id="301" r:id="rId9"/>
    <p:sldId id="302" r:id="rId10"/>
    <p:sldId id="293" r:id="rId11"/>
    <p:sldId id="294" r:id="rId12"/>
    <p:sldId id="317" r:id="rId13"/>
    <p:sldId id="295" r:id="rId14"/>
    <p:sldId id="361" r:id="rId15"/>
    <p:sldId id="355" r:id="rId16"/>
    <p:sldId id="356" r:id="rId17"/>
    <p:sldId id="357" r:id="rId18"/>
    <p:sldId id="358" r:id="rId19"/>
    <p:sldId id="359" r:id="rId20"/>
    <p:sldId id="360" r:id="rId21"/>
    <p:sldId id="298" r:id="rId22"/>
    <p:sldId id="299" r:id="rId23"/>
    <p:sldId id="297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6"/>
    <p:restoredTop sz="96976"/>
  </p:normalViewPr>
  <p:slideViewPr>
    <p:cSldViewPr>
      <p:cViewPr varScale="1">
        <p:scale>
          <a:sx n="111" d="100"/>
          <a:sy n="111" d="100"/>
        </p:scale>
        <p:origin x="15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9046C-84B7-4047-BA2E-B0333C727CA0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4902-2DC4-4CB3-A0AA-8F49AE7E9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C4902-2DC4-4CB3-A0AA-8F49AE7E9F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248" y="3591368"/>
            <a:ext cx="8077200" cy="27179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Laravel Virtual Training</a:t>
            </a: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Laravel Form &amp; CRUD</a:t>
            </a:r>
            <a:br>
              <a:rPr lang="en-US" dirty="0"/>
            </a:br>
            <a:br>
              <a:rPr lang="en-US" dirty="0"/>
            </a:br>
            <a:r>
              <a:rPr lang="en-US" sz="3600" dirty="0" err="1">
                <a:solidFill>
                  <a:schemeClr val="tx1"/>
                </a:solidFill>
              </a:rPr>
              <a:t>Elania</a:t>
            </a:r>
            <a:r>
              <a:rPr lang="en-US" sz="3600" dirty="0">
                <a:solidFill>
                  <a:schemeClr val="tx1"/>
                </a:solidFill>
              </a:rPr>
              <a:t> Resources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10</a:t>
            </a:r>
            <a:r>
              <a:rPr lang="en-US" sz="3600" baseline="30000" dirty="0">
                <a:solidFill>
                  <a:schemeClr val="tx1"/>
                </a:solidFill>
              </a:rPr>
              <a:t>th</a:t>
            </a:r>
            <a:r>
              <a:rPr lang="en-US" sz="3600" dirty="0">
                <a:solidFill>
                  <a:schemeClr val="tx1"/>
                </a:solidFill>
              </a:rPr>
              <a:t> May 2023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091752"/>
            <a:ext cx="8643998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Virtual </a:t>
            </a:r>
            <a:r>
              <a:rPr lang="en-US" sz="4800" b="1"/>
              <a:t>Perak Technology</a:t>
            </a:r>
            <a:endParaRPr lang="en-US" sz="4800" b="1" dirty="0"/>
          </a:p>
        </p:txBody>
      </p:sp>
      <p:pic>
        <p:nvPicPr>
          <p:cNvPr id="6" name="Picture 5" descr="Perak Technolog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548680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27000">
              <a:srgbClr val="FFFF00">
                <a:alpha val="40000"/>
              </a:srgb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77DC-A7B1-9A46-A08D-0BEED2E1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&amp;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47CD-7078-E745-96E2-DE9BE6FB8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dirty="0"/>
              <a:t>Create Controller and Models file for CRUD Operation</a:t>
            </a:r>
          </a:p>
          <a:p>
            <a:r>
              <a:rPr lang="en-MY" dirty="0"/>
              <a:t>It will create new </a:t>
            </a:r>
            <a:r>
              <a:rPr lang="en-MY" b="1" dirty="0" err="1"/>
              <a:t>StudentController.php</a:t>
            </a:r>
            <a:r>
              <a:rPr lang="en-MY" dirty="0"/>
              <a:t> Controller class and </a:t>
            </a:r>
            <a:r>
              <a:rPr lang="en-MY" b="1" dirty="0" err="1"/>
              <a:t>Student.php</a:t>
            </a:r>
            <a:r>
              <a:rPr lang="en-MY" b="1" dirty="0"/>
              <a:t> </a:t>
            </a:r>
            <a:r>
              <a:rPr lang="en-MY" dirty="0"/>
              <a:t>Model class file.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make:controller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StudentController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--resource --model=Student </a:t>
            </a: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0987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A36F-61D0-BA46-937B-C474338B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CE52-2A76-6C49-88A7-D830A72D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Edit the </a:t>
            </a:r>
            <a:r>
              <a:rPr lang="en-MY" b="1" dirty="0" err="1"/>
              <a:t>Student.php</a:t>
            </a:r>
            <a:r>
              <a:rPr lang="en-MY" b="1" dirty="0"/>
              <a:t> </a:t>
            </a:r>
            <a:r>
              <a:rPr lang="en-MY" dirty="0"/>
              <a:t>model class file under app/Models directory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 extends Model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HasFactory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endParaRPr lang="en-MY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$fillable = ['name’, 	'email’, 	'gender’, ‘age'];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74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MY" b="1" dirty="0" err="1"/>
              <a:t>StudentController.php</a:t>
            </a:r>
            <a:r>
              <a:rPr lang="en-MY" b="1" dirty="0"/>
              <a:t> </a:t>
            </a:r>
            <a:r>
              <a:rPr lang="en-MY" dirty="0"/>
              <a:t>file has been created with seven method by default which you can seen below.</a:t>
            </a:r>
          </a:p>
          <a:p>
            <a:pPr lvl="1" fontAlgn="base"/>
            <a:r>
              <a:rPr lang="en-MY" b="1" dirty="0"/>
              <a:t>index()</a:t>
            </a:r>
            <a:r>
              <a:rPr lang="en-MY" dirty="0"/>
              <a:t> - This is root method of this Controller class.</a:t>
            </a:r>
          </a:p>
          <a:p>
            <a:pPr lvl="1" fontAlgn="base"/>
            <a:r>
              <a:rPr lang="en-MY" b="1" dirty="0"/>
              <a:t>create()</a:t>
            </a:r>
            <a:r>
              <a:rPr lang="en-MY" dirty="0"/>
              <a:t> - This is method has been used for load Add student form in the browser.</a:t>
            </a:r>
          </a:p>
          <a:p>
            <a:pPr lvl="1" fontAlgn="base"/>
            <a:r>
              <a:rPr lang="en-MY" b="1" dirty="0"/>
              <a:t>store()</a:t>
            </a:r>
            <a:r>
              <a:rPr lang="en-MY" dirty="0"/>
              <a:t> - This method has been used for handle Add student data request.</a:t>
            </a:r>
          </a:p>
          <a:p>
            <a:pPr lvl="1" fontAlgn="base"/>
            <a:r>
              <a:rPr lang="en-MY" b="1" dirty="0"/>
              <a:t>show()</a:t>
            </a:r>
            <a:r>
              <a:rPr lang="en-MY" dirty="0"/>
              <a:t> - This method has been used for display single student data on the web page.</a:t>
            </a:r>
          </a:p>
          <a:p>
            <a:pPr lvl="1" fontAlgn="base"/>
            <a:r>
              <a:rPr lang="en-MY" b="1" dirty="0"/>
              <a:t>edit()</a:t>
            </a:r>
            <a:r>
              <a:rPr lang="en-MY" dirty="0"/>
              <a:t> - This method has been used for load edit student form in the browser.</a:t>
            </a:r>
          </a:p>
          <a:p>
            <a:pPr lvl="1" fontAlgn="base"/>
            <a:r>
              <a:rPr lang="en-MY" b="1" dirty="0"/>
              <a:t>update()</a:t>
            </a:r>
            <a:r>
              <a:rPr lang="en-MY" dirty="0"/>
              <a:t> - This method has been receive student update form data request.</a:t>
            </a:r>
          </a:p>
          <a:p>
            <a:pPr lvl="1" fontAlgn="base"/>
            <a:r>
              <a:rPr lang="en-MY" b="1" dirty="0"/>
              <a:t>destroy()</a:t>
            </a:r>
            <a:r>
              <a:rPr lang="en-MY" dirty="0"/>
              <a:t> - This method has been used for delete student data from database.</a:t>
            </a:r>
          </a:p>
        </p:txBody>
      </p:sp>
    </p:spTree>
    <p:extLst>
      <p:ext uri="{BB962C8B-B14F-4D97-AF65-F5344CB8AC3E}">
        <p14:creationId xmlns:p14="http://schemas.microsoft.com/office/powerpoint/2010/main" val="182436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Edit the index function in </a:t>
            </a:r>
            <a:r>
              <a:rPr lang="en-MY" b="1" dirty="0" err="1"/>
              <a:t>StudentController.php</a:t>
            </a:r>
            <a:r>
              <a:rPr lang="en-MY" b="1" dirty="0"/>
              <a:t> </a:t>
            </a:r>
            <a:r>
              <a:rPr lang="en-MY" dirty="0"/>
              <a:t>file under app/Http/Controllers directory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index()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$students = Student::all();</a:t>
            </a:r>
          </a:p>
          <a:p>
            <a:pPr marL="118872" indent="0">
              <a:buNone/>
            </a:pPr>
            <a:endParaRPr lang="en-MY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view(‘index', compact(‘students’));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687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Edit the create function in </a:t>
            </a:r>
            <a:r>
              <a:rPr lang="en-MY" b="1" dirty="0" err="1"/>
              <a:t>StudentController.php</a:t>
            </a:r>
            <a:r>
              <a:rPr lang="en-MY" b="1" dirty="0"/>
              <a:t> </a:t>
            </a:r>
            <a:r>
              <a:rPr lang="en-MY" dirty="0"/>
              <a:t>file under app/Http/Controllers directory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create()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view(‘create’);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0022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/>
              <a:t>Edit the store function in </a:t>
            </a:r>
            <a:r>
              <a:rPr lang="en-MY" b="1" dirty="0" err="1"/>
              <a:t>StudentController.php</a:t>
            </a:r>
            <a:r>
              <a:rPr lang="en-MY" b="1" dirty="0"/>
              <a:t> </a:t>
            </a:r>
            <a:r>
              <a:rPr lang="en-MY" dirty="0"/>
              <a:t>file under app/Http/Controllers directory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store(Request $request)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MY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validatedData</a:t>
            </a: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$request-&gt;validate([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‘name' =&gt; 'required|max:255’,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'email' =&gt; 'required’,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‘gender' =&gt; 'required’,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'age' =&gt; '</a:t>
            </a:r>
            <a:r>
              <a:rPr lang="en-MY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required|numeric</a:t>
            </a: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',]);</a:t>
            </a:r>
          </a:p>
          <a:p>
            <a:pPr marL="118872" indent="0">
              <a:buNone/>
            </a:pPr>
            <a:endParaRPr lang="en-MY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$show = Student::create($</a:t>
            </a:r>
            <a:r>
              <a:rPr lang="en-MY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validatedData</a:t>
            </a: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endParaRPr lang="en-MY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redirect(‘/students')-&gt;with('success’, 		'Data saved’);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050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Edit the show function in </a:t>
            </a:r>
            <a:r>
              <a:rPr lang="en-MY" b="1" dirty="0" err="1"/>
              <a:t>StudentController.php</a:t>
            </a:r>
            <a:r>
              <a:rPr lang="en-MY" b="1" dirty="0"/>
              <a:t> </a:t>
            </a:r>
            <a:r>
              <a:rPr lang="en-MY" dirty="0"/>
              <a:t>file under app/Http/Controllers directory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show(Student $student)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view('show', compact('student'));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5242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Update the edit function in </a:t>
            </a:r>
            <a:r>
              <a:rPr lang="en-MY" b="1" dirty="0" err="1"/>
              <a:t>StudentController.php</a:t>
            </a:r>
            <a:r>
              <a:rPr lang="en-MY" b="1" dirty="0"/>
              <a:t> </a:t>
            </a:r>
            <a:r>
              <a:rPr lang="en-MY" dirty="0"/>
              <a:t>file under app/Http/Controllers directory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edit(Student $student)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view('edit’, compact(’student'));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64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MY" dirty="0"/>
              <a:t>Edit the update function in </a:t>
            </a:r>
            <a:r>
              <a:rPr lang="en-MY" b="1" dirty="0" err="1"/>
              <a:t>StudentController.php</a:t>
            </a:r>
            <a:r>
              <a:rPr lang="en-MY" b="1" dirty="0"/>
              <a:t> </a:t>
            </a:r>
            <a:r>
              <a:rPr lang="en-MY" dirty="0"/>
              <a:t>file under app/Http/Controllers directory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update(Request $request, Student $student)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MY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validatedData</a:t>
            </a: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$request-&gt;validate([ 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'name' =&gt; 'required|max:255’,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'email' =&gt; 'required’, 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‘gender' =&gt; 'required’, 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'age' =&gt; '</a:t>
            </a:r>
            <a:r>
              <a:rPr lang="en-MY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required|numeric</a:t>
            </a: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',]); 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$students-&gt;update($</a:t>
            </a:r>
            <a:r>
              <a:rPr lang="en-MY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validatedData</a:t>
            </a: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redirect(‘/students’)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-&gt;with('success', 'Data updated');       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31454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Edit the destroy function in </a:t>
            </a:r>
            <a:r>
              <a:rPr lang="en-MY" b="1" dirty="0" err="1"/>
              <a:t>StudentController.php</a:t>
            </a:r>
            <a:r>
              <a:rPr lang="en-MY" b="1" dirty="0"/>
              <a:t> </a:t>
            </a:r>
            <a:r>
              <a:rPr lang="en-MY" dirty="0"/>
              <a:t>file under app/Http/Controllers directory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destroy(Student $student)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$student-&gt;delete();</a:t>
            </a:r>
          </a:p>
          <a:p>
            <a:pPr marL="118872" indent="0">
              <a:buNone/>
            </a:pPr>
            <a:endParaRPr lang="en-MY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redirect()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-&gt;route('</a:t>
            </a:r>
            <a:r>
              <a:rPr lang="en-MY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students.index</a:t>
            </a: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-&gt;with('success', 'Student Data 			deleted successfully');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479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C9A1-1A43-0C45-81FC-A5B6EE59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D66BB-9747-A643-BB6B-7AD7C0916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64" y="1844824"/>
            <a:ext cx="3034680" cy="451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EAC85B-AAF4-1141-89A4-8BF4373E9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492896"/>
            <a:ext cx="3168352" cy="375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40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Create blades files for display HTML output in the browser.</a:t>
            </a:r>
          </a:p>
          <a:p>
            <a:r>
              <a:rPr lang="en-MY" dirty="0"/>
              <a:t>Blades files has been stored under resources/views directory.</a:t>
            </a:r>
          </a:p>
        </p:txBody>
      </p:sp>
    </p:spTree>
    <p:extLst>
      <p:ext uri="{BB962C8B-B14F-4D97-AF65-F5344CB8AC3E}">
        <p14:creationId xmlns:p14="http://schemas.microsoft.com/office/powerpoint/2010/main" val="1361865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9AA7-AF98-C24F-B218-2EC97451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Blade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053D-2431-514D-A990-06B94BA4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MY" dirty="0"/>
              <a:t>Create following views blades files.</a:t>
            </a:r>
          </a:p>
          <a:p>
            <a:pPr lvl="1" fontAlgn="base"/>
            <a:r>
              <a:rPr lang="en-MY" b="1" dirty="0" err="1"/>
              <a:t>master.blade.php</a:t>
            </a:r>
            <a:r>
              <a:rPr lang="en-MY" dirty="0"/>
              <a:t> - This is master template file.</a:t>
            </a:r>
          </a:p>
          <a:p>
            <a:pPr lvl="1" fontAlgn="base"/>
            <a:r>
              <a:rPr lang="en-MY" b="1" dirty="0" err="1"/>
              <a:t>index.blade.php</a:t>
            </a:r>
            <a:r>
              <a:rPr lang="en-MY" dirty="0"/>
              <a:t> - This file we will used for display MySQL table data on the web page in HTML table format with pagination link.</a:t>
            </a:r>
          </a:p>
          <a:p>
            <a:pPr lvl="1" fontAlgn="base"/>
            <a:r>
              <a:rPr lang="en-MY" b="1" dirty="0" err="1"/>
              <a:t>create.blade.php</a:t>
            </a:r>
            <a:r>
              <a:rPr lang="en-MY" dirty="0"/>
              <a:t> - This file has been used for load Create Student form on the web page.</a:t>
            </a:r>
          </a:p>
          <a:p>
            <a:pPr lvl="1" fontAlgn="base"/>
            <a:r>
              <a:rPr lang="en-MY" b="1" dirty="0" err="1"/>
              <a:t>show.blade.php</a:t>
            </a:r>
            <a:r>
              <a:rPr lang="en-MY" dirty="0"/>
              <a:t> - This file has been used for display single student data on the web page.</a:t>
            </a:r>
          </a:p>
          <a:p>
            <a:pPr lvl="1" fontAlgn="base"/>
            <a:r>
              <a:rPr lang="en-MY" b="1" dirty="0" err="1"/>
              <a:t>edit.blade.php</a:t>
            </a:r>
            <a:r>
              <a:rPr lang="en-MY" dirty="0"/>
              <a:t> - This file has been used for load student edit form in the browser.</a:t>
            </a:r>
          </a:p>
        </p:txBody>
      </p:sp>
    </p:spTree>
    <p:extLst>
      <p:ext uri="{BB962C8B-B14F-4D97-AF65-F5344CB8AC3E}">
        <p14:creationId xmlns:p14="http://schemas.microsoft.com/office/powerpoint/2010/main" val="1461380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4737-AAE7-0C43-8257-A28E6E66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CA370-A6D7-F34D-8B22-598C22C6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Add resource route to routes/</a:t>
            </a:r>
            <a:r>
              <a:rPr lang="en-MY" dirty="0" err="1"/>
              <a:t>web.php</a:t>
            </a:r>
            <a:r>
              <a:rPr lang="en-MY" dirty="0"/>
              <a:t> file 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Route::resource('students’, 	'App\Http\Controllers\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StudentController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118872" indent="0">
              <a:buNone/>
            </a:pPr>
            <a:b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MY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579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ED9C-3032-5C47-8931-733E72B0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DB4C-3486-DB43-A574-14474161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Run Laravel Application using the following command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serve</a:t>
            </a:r>
          </a:p>
          <a:p>
            <a:endParaRPr lang="en-MY" dirty="0"/>
          </a:p>
          <a:p>
            <a:r>
              <a:rPr lang="en-MY" dirty="0"/>
              <a:t>This command will start Laravel server and provide base URL for the Laravel Application</a:t>
            </a:r>
          </a:p>
          <a:p>
            <a:endParaRPr lang="en-MY" dirty="0"/>
          </a:p>
          <a:p>
            <a:r>
              <a:rPr lang="en-MY" dirty="0"/>
              <a:t>Go to the browser and type the following URL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http://127.0.0.1:8000/students</a:t>
            </a:r>
          </a:p>
        </p:txBody>
      </p:sp>
    </p:spTree>
    <p:extLst>
      <p:ext uri="{BB962C8B-B14F-4D97-AF65-F5344CB8AC3E}">
        <p14:creationId xmlns:p14="http://schemas.microsoft.com/office/powerpoint/2010/main" val="4223681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Any Question?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Website: https://elaniaresources.com</a:t>
            </a:r>
          </a:p>
          <a:p>
            <a:r>
              <a:rPr lang="en-US" dirty="0"/>
              <a:t>Telegram: https://t.me/elaniaresources</a:t>
            </a:r>
          </a:p>
          <a:p>
            <a:r>
              <a:rPr lang="en-US" dirty="0" err="1"/>
              <a:t>Whatsapp</a:t>
            </a:r>
            <a:r>
              <a:rPr lang="en-US" dirty="0"/>
              <a:t>: https://</a:t>
            </a:r>
            <a:r>
              <a:rPr lang="en-US" dirty="0" err="1"/>
              <a:t>wasap.my</a:t>
            </a:r>
            <a:r>
              <a:rPr lang="en-US" dirty="0"/>
              <a:t>/60166323652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5DDE6-0817-A741-B2F3-40367AD62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48591"/>
            <a:ext cx="3744416" cy="26959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7EA6-20D3-4142-89B8-A32F73F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F278-65E2-FD4A-8CC7-0EF2B171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400" dirty="0"/>
              <a:t>Laravel CRUD</a:t>
            </a:r>
          </a:p>
          <a:p>
            <a:r>
              <a:rPr lang="en-US" sz="2400" dirty="0"/>
              <a:t>Install Laravel</a:t>
            </a:r>
          </a:p>
          <a:p>
            <a:r>
              <a:rPr lang="en-US" sz="2400" dirty="0"/>
              <a:t>Database Connection</a:t>
            </a:r>
          </a:p>
          <a:p>
            <a:r>
              <a:rPr lang="en-US" sz="2400" dirty="0"/>
              <a:t>Laravel Migration</a:t>
            </a:r>
          </a:p>
          <a:p>
            <a:r>
              <a:rPr lang="en-US" sz="2400" dirty="0"/>
              <a:t>Migration File</a:t>
            </a:r>
          </a:p>
          <a:p>
            <a:r>
              <a:rPr lang="en-US" sz="2400" dirty="0"/>
              <a:t>MySQL Table</a:t>
            </a:r>
          </a:p>
          <a:p>
            <a:r>
              <a:rPr lang="en-US" sz="2400" dirty="0"/>
              <a:t>Model &amp; Controller</a:t>
            </a:r>
          </a:p>
          <a:p>
            <a:r>
              <a:rPr lang="en-US" sz="2400" dirty="0"/>
              <a:t>Model Class</a:t>
            </a:r>
          </a:p>
          <a:p>
            <a:r>
              <a:rPr lang="en-US" sz="2400" dirty="0"/>
              <a:t>Controller Class</a:t>
            </a:r>
          </a:p>
          <a:p>
            <a:r>
              <a:rPr lang="en-US" sz="2400" dirty="0"/>
              <a:t>Index Function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Store Function</a:t>
            </a:r>
          </a:p>
          <a:p>
            <a:r>
              <a:rPr lang="en-US" sz="2400" dirty="0"/>
              <a:t>Show Function</a:t>
            </a:r>
          </a:p>
          <a:p>
            <a:r>
              <a:rPr lang="en-US" sz="2400" dirty="0"/>
              <a:t>Edit Function</a:t>
            </a:r>
          </a:p>
          <a:p>
            <a:r>
              <a:rPr lang="en-US" sz="2400" dirty="0"/>
              <a:t>Update Function</a:t>
            </a:r>
          </a:p>
          <a:p>
            <a:r>
              <a:rPr lang="en-US" sz="2400" dirty="0"/>
              <a:t>Destroy Function</a:t>
            </a:r>
          </a:p>
          <a:p>
            <a:r>
              <a:rPr lang="en-US" sz="2400" dirty="0"/>
              <a:t>Views</a:t>
            </a:r>
          </a:p>
          <a:p>
            <a:r>
              <a:rPr lang="en-US" sz="2400" dirty="0"/>
              <a:t>Views Blade</a:t>
            </a:r>
          </a:p>
          <a:p>
            <a:r>
              <a:rPr lang="en-US" sz="2400" dirty="0"/>
              <a:t>Route</a:t>
            </a:r>
          </a:p>
          <a:p>
            <a:r>
              <a:rPr lang="en-US" sz="2400" dirty="0"/>
              <a:t>Run Application</a:t>
            </a:r>
          </a:p>
          <a:p>
            <a:r>
              <a:rPr lang="en-US" sz="2400" dirty="0"/>
              <a:t>Question?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91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3EC3-C670-8E4E-BC85-3607F05F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BD24-2E50-5347-8C6D-0FE841DD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CRUD (Create, Read, Update and Delete)</a:t>
            </a:r>
          </a:p>
          <a:p>
            <a:r>
              <a:rPr lang="en-MY" dirty="0"/>
              <a:t>Create Controller, Models and Views file for Student CRUD Application</a:t>
            </a:r>
          </a:p>
          <a:p>
            <a:r>
              <a:rPr lang="en-MY" dirty="0"/>
              <a:t>Bootstrap 5 library for web page design</a:t>
            </a:r>
          </a:p>
          <a:p>
            <a:endParaRPr lang="en-MY" dirty="0"/>
          </a:p>
          <a:p>
            <a:r>
              <a:rPr lang="en-MY" dirty="0"/>
              <a:t>https://</a:t>
            </a:r>
            <a:r>
              <a:rPr lang="en-MY" dirty="0" err="1"/>
              <a:t>github.com</a:t>
            </a:r>
            <a:r>
              <a:rPr lang="en-MY" dirty="0"/>
              <a:t>/</a:t>
            </a:r>
            <a:r>
              <a:rPr lang="en-MY" dirty="0" err="1"/>
              <a:t>peraktechnology</a:t>
            </a:r>
            <a:r>
              <a:rPr lang="en-MY" dirty="0"/>
              <a:t>/</a:t>
            </a:r>
            <a:r>
              <a:rPr lang="en-MY" dirty="0" err="1"/>
              <a:t>laravel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9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Laravel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Download and install fresh Laravel 9 Application in our computer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composer create-project --prefer-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:^9.0 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-crud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Database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Create database connection with MySQL database</a:t>
            </a:r>
          </a:p>
          <a:p>
            <a:r>
              <a:rPr lang="en-MY" dirty="0"/>
              <a:t>Open .env file and add the following details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DB_CONNECTION=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DB_HOST=127.0.0.1 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DB_PORT=3306 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DB_DATABASE=testing 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DB_USERNAME=root 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DB_PASSWORD= </a:t>
            </a:r>
            <a:br>
              <a:rPr lang="en-MY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B66A-2A31-904E-B696-562C5837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D762-BDEA-DE48-A948-8BCB0466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dirty="0"/>
              <a:t>Create students table under MySQL database using Migrations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make:migration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create_students_table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--create=students</a:t>
            </a:r>
          </a:p>
          <a:p>
            <a:endParaRPr lang="en-MY" dirty="0"/>
          </a:p>
          <a:p>
            <a:r>
              <a:rPr lang="en-MY" dirty="0"/>
              <a:t>New file will be created under database/migrations directory</a:t>
            </a:r>
          </a:p>
        </p:txBody>
      </p:sp>
    </p:spTree>
    <p:extLst>
      <p:ext uri="{BB962C8B-B14F-4D97-AF65-F5344CB8AC3E}">
        <p14:creationId xmlns:p14="http://schemas.microsoft.com/office/powerpoint/2010/main" val="8056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861F-FD56-2349-A5FF-21CC628D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Migration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C5F1D-D19D-8048-BBC6-0FC6D72A7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Edit the migrations file for the students table creation in MySQL database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Schema::create('students', function (Blueprint $table) {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$table-&gt;id();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$table-&gt;string('name’);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$table-&gt;string('email’);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('gender', ['Male’, 			'Female']);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$table-&gt;string(‘age’);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$table-&gt;timestamps();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728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300B-1937-7C41-98AB-5CF10ECC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05DA-9FDD-D34A-985B-30831B1D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Create table in MySQL database after updating the previous code in migration file</a:t>
            </a:r>
          </a:p>
          <a:p>
            <a:r>
              <a:rPr lang="en-MY" dirty="0"/>
              <a:t>Run following command in command prompt and it will migrate MySQL table definition to MySQL database and create students table in MySQL database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migrate </a:t>
            </a: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05950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2701</TotalTime>
  <Words>1181</Words>
  <Application>Microsoft Macintosh PowerPoint</Application>
  <PresentationFormat>On-screen Show (4:3)</PresentationFormat>
  <Paragraphs>199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Wingdings 2</vt:lpstr>
      <vt:lpstr>Wingdings 3</vt:lpstr>
      <vt:lpstr>Module</vt:lpstr>
      <vt:lpstr>Laravel Virtual Training Laravel Form &amp; CRUD  Elania Resources 10th May 2023 </vt:lpstr>
      <vt:lpstr>Chip-in</vt:lpstr>
      <vt:lpstr>Scope</vt:lpstr>
      <vt:lpstr>Laravel CRUD</vt:lpstr>
      <vt:lpstr>Install Laravel</vt:lpstr>
      <vt:lpstr>Database Connection</vt:lpstr>
      <vt:lpstr>Laravel Migration</vt:lpstr>
      <vt:lpstr>Migration File</vt:lpstr>
      <vt:lpstr>MySQL Table</vt:lpstr>
      <vt:lpstr>Model &amp; Controller</vt:lpstr>
      <vt:lpstr>Model Class</vt:lpstr>
      <vt:lpstr>Controller Class</vt:lpstr>
      <vt:lpstr>Index Function</vt:lpstr>
      <vt:lpstr>Create Function</vt:lpstr>
      <vt:lpstr>Store Function</vt:lpstr>
      <vt:lpstr>Show Function</vt:lpstr>
      <vt:lpstr>Edit Function</vt:lpstr>
      <vt:lpstr>Update Function</vt:lpstr>
      <vt:lpstr>Destroy Function</vt:lpstr>
      <vt:lpstr>Views</vt:lpstr>
      <vt:lpstr>Views Blade</vt:lpstr>
      <vt:lpstr>Route</vt:lpstr>
      <vt:lpstr>Run Application</vt:lpstr>
      <vt:lpstr>Elania Resources</vt:lpstr>
    </vt:vector>
  </TitlesOfParts>
  <Manager/>
  <Company>Elania Resources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Virtual Training</dc:title>
  <dc:subject/>
  <dc:creator>Virtual Perak Technology</dc:creator>
  <cp:keywords/>
  <dc:description/>
  <cp:lastModifiedBy>Microsoft Office User</cp:lastModifiedBy>
  <cp:revision>549</cp:revision>
  <dcterms:created xsi:type="dcterms:W3CDTF">2020-02-01T18:34:09Z</dcterms:created>
  <dcterms:modified xsi:type="dcterms:W3CDTF">2023-06-26T12:32:22Z</dcterms:modified>
  <cp:category/>
</cp:coreProperties>
</file>