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77" r:id="rId2"/>
    <p:sldId id="308" r:id="rId3"/>
    <p:sldId id="316" r:id="rId4"/>
    <p:sldId id="331" r:id="rId5"/>
    <p:sldId id="309" r:id="rId6"/>
    <p:sldId id="281" r:id="rId7"/>
    <p:sldId id="285" r:id="rId8"/>
    <p:sldId id="300" r:id="rId9"/>
    <p:sldId id="301" r:id="rId10"/>
    <p:sldId id="302" r:id="rId11"/>
    <p:sldId id="293" r:id="rId12"/>
    <p:sldId id="294" r:id="rId13"/>
    <p:sldId id="295" r:id="rId14"/>
    <p:sldId id="317" r:id="rId15"/>
    <p:sldId id="298" r:id="rId16"/>
    <p:sldId id="299" r:id="rId17"/>
    <p:sldId id="297" r:id="rId18"/>
    <p:sldId id="296" r:id="rId19"/>
    <p:sldId id="282" r:id="rId20"/>
    <p:sldId id="286" r:id="rId21"/>
    <p:sldId id="284" r:id="rId22"/>
    <p:sldId id="303" r:id="rId23"/>
    <p:sldId id="289" r:id="rId24"/>
    <p:sldId id="304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27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79"/>
    <p:restoredTop sz="96976"/>
  </p:normalViewPr>
  <p:slideViewPr>
    <p:cSldViewPr>
      <p:cViewPr varScale="1">
        <p:scale>
          <a:sx n="127" d="100"/>
          <a:sy n="12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Eloquent &amp; Relationship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11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February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Each model's corresponding database table has a primary key column named id with an incrementing integer value</a:t>
            </a:r>
          </a:p>
          <a:p>
            <a:r>
              <a:rPr lang="en-MY"/>
              <a:t>Define $incrementing property to false if you wish to use a non-incrementing or a non-numeric primary key </a:t>
            </a:r>
          </a:p>
          <a:p>
            <a:r>
              <a:rPr lang="en-MY"/>
              <a:t>You may define a protected $primaryKey property on your model to specify a different column that serves as your model's primary key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protected $primaryKey = 'flight_id';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Define a protected $keyType property on your model if the primary key is not an integer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protected $keyType = 'string’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"Composite" primary keys are not supported by Eloquent models.</a:t>
            </a:r>
          </a:p>
          <a:p>
            <a:r>
              <a:rPr lang="en-MY"/>
              <a:t>You are free to add additional multi-column, unique indexes to your database tables in addition to the table's uniquely identifying primary key.</a:t>
            </a:r>
            <a:br>
              <a:rPr lang="en-MY" sz="1600"/>
            </a:b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Eloquent expects created_at and updated_at columns to exist on your model's corresponding database table</a:t>
            </a:r>
          </a:p>
          <a:p>
            <a:r>
              <a:rPr lang="en-MY"/>
              <a:t>Column's values are automatically set these when models are created or updated</a:t>
            </a:r>
          </a:p>
          <a:p>
            <a:r>
              <a:rPr lang="en-MY"/>
              <a:t>Define a $timestamps property on your model with a value of false if you do not want these columns to be automatically managed by Eloquent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$timestamps = false;</a:t>
            </a: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Eloquent model is a query builder allowing you to query the database table associated with the model.</a:t>
            </a:r>
          </a:p>
          <a:p>
            <a:r>
              <a:rPr lang="en-MY"/>
              <a:t>All method will retrieve all of the records from the model's associated database table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$flights = Flight::all()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add additional constraints to queries and then invoke the get method to retrieve the results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$flights = Flight::where('active', 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-&gt;orderBy('name’)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-&gt;take(10)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-&gt;get();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6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Eloquent methods like all and get retrieve multiple records and return an instance of Illuminate\Database\Eloquent\Collection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$flights = Flight::where('destination', 'Paris')-&gt;get();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foreach ($flights as $flight)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echo $flight-&gt;name;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chunk method will retrieve a subset of Eloquent models, passing them to a closure for processing</a:t>
            </a:r>
          </a:p>
          <a:p>
            <a:r>
              <a:rPr lang="en-MY"/>
              <a:t>Reduce memory usage when working with a large number of models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Flight::chunk(200, function ($flights)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foreach ($flights as $flight)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The lazy method returns a flattened LazyCollection of Eloquent models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foreach (Flight::lazy() as $flight)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The lazyById method will always retrieve models with an idcolumn greater than the last model in the previous chunk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Flight::where('departed', true)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-&gt;lazyById(200, $column = 'id’)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-&gt;each-&gt;update(['departed' =&gt; false]);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Reduce your application's memory consumption when iterating through thousands of Eloquent model records.</a:t>
            </a:r>
          </a:p>
          <a:p>
            <a:r>
              <a:rPr lang="en-MY"/>
              <a:t>Only one Eloquent model is kept in memory at any given time while iterating over the cursor</a:t>
            </a:r>
          </a:p>
          <a:p>
            <a:r>
              <a:rPr lang="en-MY"/>
              <a:t>Cursor method cannot eager load relationships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foreach (Flight::where('destination', 'Zurich')-&gt;cursor() 	as $flight)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Subquery Selects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3000"/>
              <a:t>Pull information from related tables in a single query</a:t>
            </a:r>
          </a:p>
          <a:p>
            <a:r>
              <a:rPr lang="en-MY" sz="3000"/>
              <a:t>Imagine that we have a table of flight destinations and a table of flights to destinations. </a:t>
            </a:r>
          </a:p>
          <a:p>
            <a:r>
              <a:rPr lang="en-MY" sz="3000"/>
              <a:t>The flights table contains an arrived_at column which indicates when the flight arrived at the destination.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Destination::addSelect(['last_flight' =&gt; 	Flight::select('name’)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-&gt;whereColumn('destination_id', 'destinations.id’)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-&gt;orderByDesc('arrived_at’)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-&gt;limit(1)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])-&gt;get();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E124-51E8-634C-9D34-C26282A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DA9A-B82E-BF4D-B69D-D7A1A489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Apps Development</a:t>
            </a:r>
          </a:p>
          <a:p>
            <a:pPr lvl="1"/>
            <a:r>
              <a:rPr lang="en-US" dirty="0"/>
              <a:t>Ionic Framework</a:t>
            </a:r>
          </a:p>
          <a:p>
            <a:pPr lvl="1"/>
            <a:r>
              <a:rPr lang="en-US" dirty="0"/>
              <a:t>Flutter</a:t>
            </a:r>
          </a:p>
          <a:p>
            <a:r>
              <a:rPr lang="en-US" dirty="0"/>
              <a:t>Web Application Development</a:t>
            </a:r>
          </a:p>
          <a:p>
            <a:pPr lvl="1"/>
            <a:r>
              <a:rPr lang="en-US" dirty="0"/>
              <a:t>Laravel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Yii2</a:t>
            </a:r>
          </a:p>
          <a:p>
            <a:pPr lvl="1"/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413794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Subquery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Sort all destinations based on when the last flight arrived at that destination.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Destination::orderByDesc(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Flight::select('arrived_at’)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-&gt;whereColumn('destination_id', 'destinations.id’)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-&gt;orderByDesc('arrived_at’)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-&gt;limit(1)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)-&gt;get();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lvl="1"/>
            <a:endParaRPr lang="en-MY" dirty="0"/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Retrieving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Retrieve single records using the find, first, or firstWhere methods. 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Retrieve a model by its primary key.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Flight::find(1);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Retrieve the first model matching the query constraints.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Flight::where('active', 1)-&gt;first();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Alternative to retrieving the first model matching the query constraints.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Flight::firstWhere('active', 1);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400-3A84-E54B-9A0F-D0E977E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Retrieving Record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26F2-8AAD-654C-97BF-C97ACDB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findOr and firstOr methods will return a single model instance or, if no results are found, execute the given closure.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Flight::findOr(1, function ()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Flight::where('legs', '&gt;', 3)-&gt;firstOr(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8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Not Found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findOrFail and firstOrFail methods will retrieve the first result of the query; however, if no result is found, an Illuminate\Database\Eloquent\ModelNotFoundException will be thrown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Flight::findOrFail(1);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Flight::where('legs', '&gt;', 3)-&gt;firstOrFail();</a:t>
            </a:r>
          </a:p>
          <a:p>
            <a:endParaRPr lang="en-MY"/>
          </a:p>
          <a:p>
            <a:endParaRPr lang="en-MY" dirty="0"/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E0D-0E44-544A-9B52-627547D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Or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B6-4418-564F-B0D1-9C33464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/>
              <a:t>The firstOrCreate method will attempt to locate a database record using the given column / value pairs. </a:t>
            </a:r>
          </a:p>
          <a:p>
            <a:r>
              <a:rPr lang="en-MY"/>
              <a:t>If the model can not be found in the database, a record will be inserted with the attributes provided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Retrieve flight by name or create it with the name, delayed, and arrival_time attributes...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Flight::firstOrCreate(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['name' =&gt; 'London to Paris’],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['delayed' =&gt; 1, 'arrival_time' =&gt; '11:30']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8752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Or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firstOrNew method, like firstOrCreate, will attempt to locate a record in the database matching the given attributes. </a:t>
            </a:r>
          </a:p>
          <a:p>
            <a:r>
              <a:rPr lang="en-MY"/>
              <a:t>However, if a model is not found, a new model instance will be returned. 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Retrieve flight by name or instantiate with the name, delayed, and arrival_time attributes...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Flight::firstOrNew(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['name' =&gt; 'Tokyo to Sydney’],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['delayed' =&gt; 1, 'arrival_time' =&gt; '11:30']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Record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0064D-6C7C-F841-9B2E-3B3D5947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To insert a new record into the database, you should instantiate a new model instance and set attributes on the model.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public function store(Request $request)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// Validate the request...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$flight = new Flight;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$flight-&gt;name = $request-&gt;name;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$flight-&gt;save();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3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use the create method to "save" a new model using a single PHP statement.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Flight::create([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'name' =&gt; 'London to Paris',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MY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80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Existing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To update a model, you should retrieve it and set any attributes you wish to update</a:t>
            </a:r>
          </a:p>
          <a:p>
            <a:r>
              <a:rPr lang="en-MY"/>
              <a:t>The updated_at timestamp will automatically be updated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Flight::find(1);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$flight-&gt;name = 'Paris to London';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$flight-&gt;save();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or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need to update an existing model or create a new model if no matching model exists. 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Flight::updateOrCreate(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['departure' =&gt; ‘Ohio', 'destination' =&gt; ‘Texas’],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['price' =&gt; 99, 'discounted' =&gt; 1]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Middleware</a:t>
            </a:r>
          </a:p>
          <a:p>
            <a:r>
              <a:rPr lang="en-US" sz="2400" dirty="0"/>
              <a:t>Create Middleware</a:t>
            </a:r>
          </a:p>
          <a:p>
            <a:r>
              <a:rPr lang="en-US" sz="2400" dirty="0"/>
              <a:t>Perform Task</a:t>
            </a:r>
          </a:p>
          <a:p>
            <a:r>
              <a:rPr lang="en-US" sz="2400" dirty="0"/>
              <a:t>Register Middleware</a:t>
            </a:r>
          </a:p>
          <a:p>
            <a:r>
              <a:rPr lang="en-US" sz="2400" dirty="0"/>
              <a:t>Assign To Route</a:t>
            </a:r>
          </a:p>
          <a:p>
            <a:r>
              <a:rPr lang="en-US" sz="2400" dirty="0"/>
              <a:t>Exclude Middleware</a:t>
            </a:r>
          </a:p>
          <a:p>
            <a:r>
              <a:rPr lang="en-US" sz="2400" dirty="0"/>
              <a:t>Middleware Parameters</a:t>
            </a:r>
          </a:p>
          <a:p>
            <a:r>
              <a:rPr lang="en-US" sz="2400" dirty="0"/>
              <a:t>Laravel Migration</a:t>
            </a:r>
          </a:p>
          <a:p>
            <a:r>
              <a:rPr lang="en-US" sz="2400" dirty="0"/>
              <a:t>Generate Migrations</a:t>
            </a:r>
          </a:p>
          <a:p>
            <a:r>
              <a:rPr lang="en-US" sz="2400" dirty="0"/>
              <a:t>Squash Migration</a:t>
            </a:r>
          </a:p>
          <a:p>
            <a:r>
              <a:rPr lang="en-US" sz="2400" dirty="0"/>
              <a:t>Migration Structure</a:t>
            </a:r>
          </a:p>
          <a:p>
            <a:r>
              <a:rPr lang="en-US" sz="2400" dirty="0"/>
              <a:t>Running Migration</a:t>
            </a:r>
          </a:p>
          <a:p>
            <a:endParaRPr lang="en-US" sz="2400" dirty="0"/>
          </a:p>
          <a:p>
            <a:r>
              <a:rPr lang="en-US" sz="2400" dirty="0"/>
              <a:t>Roll Back Migration</a:t>
            </a:r>
          </a:p>
          <a:p>
            <a:r>
              <a:rPr lang="en-US" sz="2400" dirty="0"/>
              <a:t>Create Tables</a:t>
            </a:r>
          </a:p>
          <a:p>
            <a:r>
              <a:rPr lang="en-US" sz="2400" dirty="0"/>
              <a:t>Check Table/Column</a:t>
            </a:r>
          </a:p>
          <a:p>
            <a:r>
              <a:rPr lang="en-US" sz="2400" dirty="0"/>
              <a:t>Update Tables</a:t>
            </a:r>
          </a:p>
          <a:p>
            <a:r>
              <a:rPr lang="en-US" sz="2400" dirty="0"/>
              <a:t>Rename/Drop Table</a:t>
            </a:r>
          </a:p>
          <a:p>
            <a:r>
              <a:rPr lang="en-US" sz="2400" dirty="0"/>
              <a:t>Column Type</a:t>
            </a:r>
          </a:p>
          <a:p>
            <a:r>
              <a:rPr lang="en-US" sz="2400" dirty="0"/>
              <a:t>Column Modifier</a:t>
            </a:r>
          </a:p>
          <a:p>
            <a:r>
              <a:rPr lang="en-US" sz="2400" dirty="0"/>
              <a:t>Update Column</a:t>
            </a:r>
          </a:p>
          <a:p>
            <a:r>
              <a:rPr lang="en-US" sz="2400" dirty="0"/>
              <a:t>Rename Column</a:t>
            </a:r>
          </a:p>
          <a:p>
            <a:r>
              <a:rPr lang="en-US" sz="2400" dirty="0"/>
              <a:t>Drop Column</a:t>
            </a:r>
          </a:p>
          <a:p>
            <a:r>
              <a:rPr lang="en-US" sz="2400" dirty="0"/>
              <a:t>Create Indexes</a:t>
            </a:r>
          </a:p>
          <a:p>
            <a:r>
              <a:rPr lang="en-US" sz="2400" dirty="0"/>
              <a:t>Foreign Key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1741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By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delete the model by the primary key using the destroy method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Flight::destroy(1);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Flight::destroy(1, 2, 3);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Flight::destroy([1, 2, 3]);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0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Using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build an Eloquent query to delete all models matching your query's criteria. 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Flight::where('active', 0)-&gt;delete();</a:t>
            </a: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91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3316-6554-0642-9120-3F31769F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DCE7-233E-FA46-9794-E89AC46A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models are soft deleted a deleted_at attribute is set on the model indicating the date and time at which the model was "deleted".</a:t>
            </a:r>
          </a:p>
          <a:p>
            <a:r>
              <a:rPr lang="en-MY"/>
              <a:t>They are not actually removed from your database</a:t>
            </a:r>
          </a:p>
          <a:p>
            <a:r>
              <a:rPr lang="en-MY"/>
              <a:t>To enable soft deletes for a model, add the Illuminate\Database\Eloquent\SoftDeletes trait to the model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class Flight extends Model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use SoftDeletes;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77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CC47-6FAB-C540-BE21-8EF0881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CDBA-57A4-CD4F-A8DE-5E77BC1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should add the deleted_at column to your database table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Schema::table('flights', function (Blueprint $table)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$table-&gt;softDeletes();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Schema::table('flights', function (Blueprint $table)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$table-&gt;dropSoftDeletes();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MY"/>
              <a:t>When querying a model that uses soft deletes, the soft deleted models will automatically be excluded from all query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D9A5-08D9-E647-B171-00555364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 Soft Deleted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D945-0179-3E46-BA0E-24DE0B9B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To restore a soft deleted model, you may call the restore method on a model instance. </a:t>
            </a:r>
          </a:p>
          <a:p>
            <a:r>
              <a:rPr lang="en-MY"/>
              <a:t>The restore method will set the model’s deleted_at column to null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Flight::withTrashed()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-&gt;where('airline_id', 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-&gt;restore();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The restore method may also be used when building relationship queries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$flight-&gt;history()-&gt;restore();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E7A-D9D0-9E4B-9BBD-0D92165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Permanent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1530-7F25-CC4F-B3ED-F28C362D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You may use the forceDelete method to permanently remove a soft deleted model from the database table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$flight-&gt;forceDelete();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You may also use the forceDelete method when building Eloquent relationship queries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$flight-&gt;history()-&gt;forceDelete();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39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C721-0A19-F340-9C50-D3F41128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Include Soft Deleted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A9B-3092-2440-B267-7F62B278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You may force soft deleted models to be included in a query's results by calling the withTrashed method on the query</a:t>
            </a:r>
          </a:p>
          <a:p>
            <a:pPr marL="118872" indent="0">
              <a:buNone/>
            </a:pPr>
            <a:endParaRPr lang="en-MY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Flight::withTrashed()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-&gt;where('account_id', 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-&gt;get();</a:t>
            </a:r>
          </a:p>
          <a:p>
            <a:pPr marL="118872" indent="0">
              <a:buNone/>
            </a:pPr>
            <a:endParaRPr lang="en-MY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The withTrashed method may also be called when building a relationship query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$flight-&gt;history()-&gt;withTrashed()-&gt;get();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32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5DDD-5B68-7547-932C-16265F0E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Retrieve Soft Deleted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80A6-32B0-574D-A999-6EFA2643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onlyTrashed method will retrieve only soft deleted models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Flight::onlyTrashed()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-&gt;where('airline_id', 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-&gt;get();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9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AD50-6942-2B49-AB10-28FABC84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Eloquent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E138-1530-8843-83B7-88F3BA72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Eloquent relationships are defined as methods on your Eloquent model classes</a:t>
            </a:r>
          </a:p>
          <a:p>
            <a:r>
              <a:rPr lang="en-MY"/>
              <a:t>Defining relationships as methods provides powerful method chaining and querying capabilities.</a:t>
            </a:r>
          </a:p>
          <a:p>
            <a:r>
              <a:rPr lang="en-MY"/>
              <a:t>Eloquent managing and working with these relationships easy, and supports a variety of common relationships</a:t>
            </a:r>
          </a:p>
          <a:p>
            <a:pPr lvl="1"/>
            <a:r>
              <a:rPr lang="en-US"/>
              <a:t>One To One</a:t>
            </a:r>
          </a:p>
          <a:p>
            <a:pPr lvl="1"/>
            <a:r>
              <a:rPr lang="en-US"/>
              <a:t>One To Many</a:t>
            </a:r>
          </a:p>
        </p:txBody>
      </p:sp>
    </p:spTree>
    <p:extLst>
      <p:ext uri="{BB962C8B-B14F-4D97-AF65-F5344CB8AC3E}">
        <p14:creationId xmlns:p14="http://schemas.microsoft.com/office/powerpoint/2010/main" val="2164305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45EF-11BC-8648-9021-8558EBBD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594D-8FB5-2645-91FF-5D03503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Basic type of database relationship</a:t>
            </a:r>
          </a:p>
          <a:p>
            <a:r>
              <a:rPr lang="en-MY"/>
              <a:t>For example, a User model might be associated with one Phone model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class User extends Model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* Get the phone associated with the user.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public function phone()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return $this-&gt;hasOne(Phone::class);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Eloquent</a:t>
            </a:r>
          </a:p>
          <a:p>
            <a:r>
              <a:rPr lang="en-US" sz="2400" dirty="0"/>
              <a:t>Generate Model</a:t>
            </a:r>
          </a:p>
          <a:p>
            <a:r>
              <a:rPr lang="en-US" sz="2400" dirty="0"/>
              <a:t>Show Model</a:t>
            </a:r>
          </a:p>
          <a:p>
            <a:r>
              <a:rPr lang="en-US" sz="2400" dirty="0"/>
              <a:t>Table Name</a:t>
            </a:r>
          </a:p>
          <a:p>
            <a:r>
              <a:rPr lang="en-US" sz="2400" dirty="0"/>
              <a:t>Primary Keys</a:t>
            </a:r>
          </a:p>
          <a:p>
            <a:r>
              <a:rPr lang="en-US" sz="2400" dirty="0"/>
              <a:t>Timestamps</a:t>
            </a:r>
          </a:p>
          <a:p>
            <a:r>
              <a:rPr lang="en-US" sz="2400" dirty="0"/>
              <a:t>Retrieving Models</a:t>
            </a:r>
          </a:p>
          <a:p>
            <a:r>
              <a:rPr lang="en-US" sz="2400" dirty="0"/>
              <a:t>Collections</a:t>
            </a:r>
          </a:p>
          <a:p>
            <a:r>
              <a:rPr lang="en-US" sz="2400" dirty="0"/>
              <a:t>Chunking Results</a:t>
            </a:r>
          </a:p>
          <a:p>
            <a:r>
              <a:rPr lang="en-US" sz="2400" dirty="0"/>
              <a:t>Lazy Collections</a:t>
            </a:r>
          </a:p>
          <a:p>
            <a:r>
              <a:rPr lang="en-US" sz="2400" dirty="0"/>
              <a:t>Cursors</a:t>
            </a:r>
          </a:p>
          <a:p>
            <a:r>
              <a:rPr lang="en-US" sz="2400" dirty="0"/>
              <a:t>Subquery Selects</a:t>
            </a:r>
          </a:p>
          <a:p>
            <a:r>
              <a:rPr lang="en-US" sz="2400" dirty="0"/>
              <a:t>Subquery Ordering</a:t>
            </a:r>
          </a:p>
          <a:p>
            <a:endParaRPr lang="en-US" sz="2400" dirty="0"/>
          </a:p>
          <a:p>
            <a:r>
              <a:rPr lang="en-US" sz="2400" dirty="0"/>
              <a:t>Retrieving Record</a:t>
            </a:r>
          </a:p>
          <a:p>
            <a:r>
              <a:rPr lang="en-US" sz="2400" dirty="0"/>
              <a:t>Not Found Exception</a:t>
            </a:r>
          </a:p>
          <a:p>
            <a:r>
              <a:rPr lang="en-US" sz="2400" dirty="0"/>
              <a:t>Retrieve or Creating</a:t>
            </a:r>
          </a:p>
          <a:p>
            <a:r>
              <a:rPr lang="en-US" sz="2400" dirty="0"/>
              <a:t>Retrieving or New</a:t>
            </a:r>
          </a:p>
          <a:p>
            <a:r>
              <a:rPr lang="en-US" sz="2400" dirty="0"/>
              <a:t>Insert New Record</a:t>
            </a:r>
          </a:p>
          <a:p>
            <a:r>
              <a:rPr lang="en-US" sz="2400" dirty="0"/>
              <a:t>Update Existing Record</a:t>
            </a:r>
          </a:p>
          <a:p>
            <a:r>
              <a:rPr lang="en-US" sz="2400" dirty="0"/>
              <a:t>Deleting Record</a:t>
            </a:r>
          </a:p>
          <a:p>
            <a:r>
              <a:rPr lang="en-US" sz="2400" dirty="0"/>
              <a:t>Eloquent Relationship</a:t>
            </a:r>
          </a:p>
          <a:p>
            <a:r>
              <a:rPr lang="en-US" sz="2400" dirty="0"/>
              <a:t>One To One</a:t>
            </a:r>
          </a:p>
          <a:p>
            <a:r>
              <a:rPr lang="en-US" sz="2400" dirty="0"/>
              <a:t>One To Many</a:t>
            </a:r>
          </a:p>
          <a:p>
            <a:r>
              <a:rPr lang="en-US" sz="2400" dirty="0"/>
              <a:t>Access Collection</a:t>
            </a:r>
          </a:p>
          <a:p>
            <a:r>
              <a:rPr lang="en-US" sz="2400" dirty="0"/>
              <a:t>Add Constraint</a:t>
            </a:r>
          </a:p>
          <a:p>
            <a:r>
              <a:rPr lang="en-US" sz="2400" dirty="0"/>
              <a:t>Default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068B-4753-C547-8241-0FD29DBA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Retrieve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D860-427D-1E44-8972-62C51976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Once the relationship is defined, we may retrieve the related record using Eloquent's dynamic properties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$phone = User::find(1)-&gt;phone;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We can define the inverse of a hasOne relationship using the belongsTo method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function user()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$this-&gt;belongsTo(User::class);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4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1B1-0FF4-7C4E-854D-F20BA381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860A-5826-9941-B13D-01826BB2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Define relationships where a single model is the parent to one or more child models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Post extends Model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* Get the comments for the blog post.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public function comments()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	return $this-&gt;hasMany(Comment::class);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6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4139-AC26-D941-9CAB-732FC19D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C1D7-ED21-8D4F-BC04-B0F6CFB1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Since Eloquent provides "dynamic relationship properties", we can access relationship methods as if they were defined as properties on the model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$comments = Post::find(1)-&gt;comments;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foreach ($comments as $comment)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0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9A8B-075D-B64C-B313-7B2D88F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834C-E098-C647-83FC-E91353A7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You may add further constraints to the relationship query by calling the comments method and continuing to chain conditions onto the query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Post::find(1)-&gt;comments()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-&gt;where('title', 'foo’)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-&gt;first();</a:t>
            </a:r>
          </a:p>
          <a:p>
            <a:endParaRPr lang="en-MY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54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belongsTo, hasOne, hasOneThrough, and morphOne relationships allow you to define a default model that will be returned if the given relationship is null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function user()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$this-&gt;belongsTo(User::class)-&gt;withDefault();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2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r>
              <a:rPr lang="en-MY" dirty="0"/>
              <a:t>Any Contribution?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43D14-4409-424E-AB8D-12D32B292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77132"/>
            <a:ext cx="2114478" cy="3148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9961F-6F18-674D-A39C-DAA3ACE3A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58171"/>
            <a:ext cx="2584527" cy="3066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Eloquent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Object-relational mapper (ORM) to interact with database.</a:t>
            </a:r>
          </a:p>
          <a:p>
            <a:r>
              <a:rPr lang="en-MY"/>
              <a:t>Each database table has a corresponding Model</a:t>
            </a:r>
          </a:p>
          <a:p>
            <a:r>
              <a:rPr lang="en-MY"/>
              <a:t>Retrieve, insert, update, and delete records from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Models located in the app\Models directory and extend the Illuminate\Database\Eloquent\Model class</a:t>
            </a:r>
          </a:p>
          <a:p>
            <a:r>
              <a:rPr lang="en-MY"/>
              <a:t>Use the make:model Artisan command to generate a new model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</a:t>
            </a:r>
          </a:p>
          <a:p>
            <a:pPr marL="118872" indent="0">
              <a:buNone/>
            </a:pPr>
            <a:endParaRPr lang="en-MY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Generate a database migration when you generate the model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--migration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Generate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# Generate a model and a FlightFactory class...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--factory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-f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# Generate a model and a FlightSeeder class...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--seed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-s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# Generate a model and a FlightController class...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--controller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-c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# Shortcut to generate a model, migration, factory, seeder, policy, controller, and form requests...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–-all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-a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Get overview of all the model's attributes and relations</a:t>
            </a:r>
          </a:p>
          <a:p>
            <a:pPr marL="118872" indent="0">
              <a:buNone/>
            </a:pP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model:show Flight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Basic Model Class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namespace App\Models;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use Illuminate\Database\Eloquent\Model;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Flight extends Model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br>
              <a:rPr lang="en-MY" sz="1800"/>
            </a:b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Table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By convention, the "snake case", plural name of the class will be used as the table name unless another name is explicitly specified.</a:t>
            </a:r>
          </a:p>
          <a:p>
            <a:r>
              <a:rPr lang="en-MY"/>
              <a:t>Flight model stores records in the flights table</a:t>
            </a:r>
          </a:p>
          <a:p>
            <a:r>
              <a:rPr lang="en-MY"/>
              <a:t>AirTrafficController model would store records in an air_traffic_controllers table</a:t>
            </a:r>
          </a:p>
          <a:p>
            <a:r>
              <a:rPr lang="en-MY"/>
              <a:t>You may manually specify the model's table name by defining a table property on the model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protected $table = 'my_flights';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2132</TotalTime>
  <Words>2570</Words>
  <Application>Microsoft Macintosh PowerPoint</Application>
  <PresentationFormat>On-screen Show (4:3)</PresentationFormat>
  <Paragraphs>435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Eloquent &amp; Relationship  Elania Resources 11th February 2023 </vt:lpstr>
      <vt:lpstr>Elania Resources Updates</vt:lpstr>
      <vt:lpstr>Recap</vt:lpstr>
      <vt:lpstr>Scope</vt:lpstr>
      <vt:lpstr>Laravel Eloquent</vt:lpstr>
      <vt:lpstr>Generate Model</vt:lpstr>
      <vt:lpstr>Generate Model</vt:lpstr>
      <vt:lpstr>Show Model</vt:lpstr>
      <vt:lpstr>Table Name</vt:lpstr>
      <vt:lpstr>Primary Keys</vt:lpstr>
      <vt:lpstr>Primary Keys</vt:lpstr>
      <vt:lpstr>Timestamps</vt:lpstr>
      <vt:lpstr>Retrieving Models</vt:lpstr>
      <vt:lpstr>Retrieving Models</vt:lpstr>
      <vt:lpstr>Collections</vt:lpstr>
      <vt:lpstr>Chunking Results</vt:lpstr>
      <vt:lpstr>Lazy Collections</vt:lpstr>
      <vt:lpstr>Cursors</vt:lpstr>
      <vt:lpstr>Subquery Selects</vt:lpstr>
      <vt:lpstr>Subquery Ordering</vt:lpstr>
      <vt:lpstr>Retrieving Record</vt:lpstr>
      <vt:lpstr>Retrieving Record</vt:lpstr>
      <vt:lpstr>Not Found Exceptions</vt:lpstr>
      <vt:lpstr>Retrieve Or Creating</vt:lpstr>
      <vt:lpstr>Retrieve Or New</vt:lpstr>
      <vt:lpstr>Insert New Record</vt:lpstr>
      <vt:lpstr>Insert New Record</vt:lpstr>
      <vt:lpstr>Update Existing Record</vt:lpstr>
      <vt:lpstr>Update or Insert</vt:lpstr>
      <vt:lpstr>Deleting By Primary Key</vt:lpstr>
      <vt:lpstr>Delete Using Query</vt:lpstr>
      <vt:lpstr>Soft Delete</vt:lpstr>
      <vt:lpstr>Soft Delete</vt:lpstr>
      <vt:lpstr>Restore Soft Deleted</vt:lpstr>
      <vt:lpstr>Permanent Delete</vt:lpstr>
      <vt:lpstr>Include Soft Deleted</vt:lpstr>
      <vt:lpstr>Retrieve Soft Deleted</vt:lpstr>
      <vt:lpstr>Eloquent Relationship</vt:lpstr>
      <vt:lpstr>One To One</vt:lpstr>
      <vt:lpstr>Retrieve Relationship</vt:lpstr>
      <vt:lpstr>One To Many</vt:lpstr>
      <vt:lpstr>Access Collection</vt:lpstr>
      <vt:lpstr>Add Constraint</vt:lpstr>
      <vt:lpstr>Default Models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Virtual Perak Technology</cp:lastModifiedBy>
  <cp:revision>308</cp:revision>
  <dcterms:created xsi:type="dcterms:W3CDTF">2020-02-01T18:34:09Z</dcterms:created>
  <dcterms:modified xsi:type="dcterms:W3CDTF">2023-02-11T19:22:58Z</dcterms:modified>
</cp:coreProperties>
</file>