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354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317" r:id="rId13"/>
    <p:sldId id="295" r:id="rId14"/>
    <p:sldId id="361" r:id="rId15"/>
    <p:sldId id="355" r:id="rId16"/>
    <p:sldId id="356" r:id="rId17"/>
    <p:sldId id="357" r:id="rId18"/>
    <p:sldId id="358" r:id="rId19"/>
    <p:sldId id="359" r:id="rId20"/>
    <p:sldId id="360" r:id="rId21"/>
    <p:sldId id="298" r:id="rId22"/>
    <p:sldId id="299" r:id="rId23"/>
    <p:sldId id="29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5"/>
    <p:restoredTop sz="96976"/>
  </p:normalViewPr>
  <p:slideViewPr>
    <p:cSldViewPr>
      <p:cViewPr varScale="1">
        <p:scale>
          <a:sx n="152" d="100"/>
          <a:sy n="152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Form &amp; CRUD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10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 Controller and Models file for CRUD Operation</a:t>
            </a:r>
          </a:p>
          <a:p>
            <a:r>
              <a:rPr lang="en-MY" dirty="0"/>
              <a:t>It will create new </a:t>
            </a:r>
            <a:r>
              <a:rPr lang="en-MY" b="1" dirty="0" err="1"/>
              <a:t>StudentController.php</a:t>
            </a:r>
            <a:r>
              <a:rPr lang="en-MY" dirty="0"/>
              <a:t> Controller class and </a:t>
            </a:r>
            <a:r>
              <a:rPr lang="en-MY" b="1" dirty="0" err="1"/>
              <a:t>Student.php</a:t>
            </a:r>
            <a:r>
              <a:rPr lang="en-MY" b="1" dirty="0"/>
              <a:t> </a:t>
            </a:r>
            <a:r>
              <a:rPr lang="en-MY" dirty="0"/>
              <a:t>Model class file.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--resource --model=Student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</a:t>
            </a:r>
            <a:r>
              <a:rPr lang="en-MY" b="1" dirty="0" err="1"/>
              <a:t>Student.php</a:t>
            </a:r>
            <a:r>
              <a:rPr lang="en-MY" b="1" dirty="0"/>
              <a:t> </a:t>
            </a:r>
            <a:r>
              <a:rPr lang="en-MY" dirty="0"/>
              <a:t>model class file under app/Models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Model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HasFactory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$fillable = ['name’, 	'email’, 	'gender’, ‘age'];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has been created with seven method by default which you can seen below.</a:t>
            </a:r>
          </a:p>
          <a:p>
            <a:pPr lvl="1" fontAlgn="base"/>
            <a:r>
              <a:rPr lang="en-MY" b="1" dirty="0"/>
              <a:t>index()</a:t>
            </a:r>
            <a:r>
              <a:rPr lang="en-MY" dirty="0"/>
              <a:t> - This is root method of this Controller class.</a:t>
            </a:r>
          </a:p>
          <a:p>
            <a:pPr lvl="1" fontAlgn="base"/>
            <a:r>
              <a:rPr lang="en-MY" b="1" dirty="0"/>
              <a:t>create()</a:t>
            </a:r>
            <a:r>
              <a:rPr lang="en-MY" dirty="0"/>
              <a:t> - This is method has been used for load Add student form in the browser.</a:t>
            </a:r>
          </a:p>
          <a:p>
            <a:pPr lvl="1" fontAlgn="base"/>
            <a:r>
              <a:rPr lang="en-MY" b="1" dirty="0"/>
              <a:t>store()</a:t>
            </a:r>
            <a:r>
              <a:rPr lang="en-MY" dirty="0"/>
              <a:t> - This method has been used for handle Add student data request.</a:t>
            </a:r>
          </a:p>
          <a:p>
            <a:pPr lvl="1" fontAlgn="base"/>
            <a:r>
              <a:rPr lang="en-MY" b="1" dirty="0"/>
              <a:t>show()</a:t>
            </a:r>
            <a:r>
              <a:rPr lang="en-MY" dirty="0"/>
              <a:t> - This method has been used for display single student data on the web page.</a:t>
            </a:r>
          </a:p>
          <a:p>
            <a:pPr lvl="1" fontAlgn="base"/>
            <a:r>
              <a:rPr lang="en-MY" b="1" dirty="0"/>
              <a:t>edit()</a:t>
            </a:r>
            <a:r>
              <a:rPr lang="en-MY" dirty="0"/>
              <a:t> - This method has been used for load edit student form in the browser.</a:t>
            </a:r>
          </a:p>
          <a:p>
            <a:pPr lvl="1" fontAlgn="base"/>
            <a:r>
              <a:rPr lang="en-MY" b="1" dirty="0"/>
              <a:t>update()</a:t>
            </a:r>
            <a:r>
              <a:rPr lang="en-MY" dirty="0"/>
              <a:t> - This method has been receive student update form data request.</a:t>
            </a:r>
          </a:p>
          <a:p>
            <a:pPr lvl="1" fontAlgn="base"/>
            <a:r>
              <a:rPr lang="en-MY" b="1" dirty="0"/>
              <a:t>destroy()</a:t>
            </a:r>
            <a:r>
              <a:rPr lang="en-MY" dirty="0"/>
              <a:t> - This method has been used for delete student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index function in </a:t>
            </a:r>
            <a:r>
              <a:rPr lang="en-MY" b="1" dirty="0" err="1"/>
              <a:t>StudentController.php</a:t>
            </a:r>
            <a:r>
              <a:rPr lang="en-MY" b="1" dirty="0"/>
              <a:t> 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index()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 = Student::all();</a:t>
            </a:r>
          </a:p>
          <a:p>
            <a:pPr marL="118872" indent="0">
              <a:buNone/>
            </a:pP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view(‘index', compact(‘students’));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create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create()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view(‘create’);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0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Edit the store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store(Request $request)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‘name' =&gt; 'required|max:255’,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$show = Student::create($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redirect(‘/students')-&gt;with('success’, 		'Data saved’);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5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show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view('show', compact('student'));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24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Update the edit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edit(Student $student)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view('edit’, compact(’student'));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4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Edit the update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update(Request $request, Student $student)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$request-&gt;validate([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'name' =&gt; 'required|max:255’,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'email'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‘gender' =&gt; 'required’,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'age' =&gt; '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required|numeric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',]);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$students-&gt;update($</a:t>
            </a:r>
            <a:r>
              <a:rPr lang="en-MY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validatedData</a:t>
            </a: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redirect(‘/students’)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'Data updated');       </a:t>
            </a:r>
          </a:p>
          <a:p>
            <a:pPr marL="118872" indent="0">
              <a:buNone/>
            </a:pPr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14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Edit the destroy function in </a:t>
            </a:r>
            <a:r>
              <a:rPr lang="en-MY" b="1" dirty="0" err="1"/>
              <a:t>StudentController.php</a:t>
            </a:r>
            <a:r>
              <a:rPr lang="en-MY" b="1" dirty="0"/>
              <a:t> </a:t>
            </a:r>
            <a:r>
              <a:rPr lang="en-MY" dirty="0"/>
              <a:t>file under app/Http/Controllers directory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destroy(Student $student)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$student-&gt;delete();</a:t>
            </a:r>
          </a:p>
          <a:p>
            <a:pPr marL="118872" indent="0">
              <a:buNone/>
            </a:pPr>
            <a:endParaRPr lang="en-MY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-&gt;route('</a:t>
            </a:r>
            <a:r>
              <a:rPr lang="en-MY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students.index</a:t>
            </a: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-&gt;with('success', 'Student Data 			deleted successfully');</a:t>
            </a:r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7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9A1-1A43-0C45-81FC-A5B6EE59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66BB-9747-A643-BB6B-7AD7C091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4" y="1844824"/>
            <a:ext cx="3034680" cy="451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C85B-AAF4-1141-89A4-8BF4373E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92896"/>
            <a:ext cx="3168352" cy="3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blades files for display HTML output in the browser.</a:t>
            </a:r>
          </a:p>
          <a:p>
            <a:r>
              <a:rPr lang="en-MY" dirty="0"/>
              <a:t>Blades files has been stored under resources/views directory.</a:t>
            </a:r>
          </a:p>
        </p:txBody>
      </p:sp>
    </p:spTree>
    <p:extLst>
      <p:ext uri="{BB962C8B-B14F-4D97-AF65-F5344CB8AC3E}">
        <p14:creationId xmlns:p14="http://schemas.microsoft.com/office/powerpoint/2010/main" val="136186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dirty="0"/>
              <a:t>Create following views blades files.</a:t>
            </a:r>
          </a:p>
          <a:p>
            <a:pPr lvl="1" fontAlgn="base"/>
            <a:r>
              <a:rPr lang="en-MY" b="1" dirty="0" err="1"/>
              <a:t>master.blade.php</a:t>
            </a:r>
            <a:r>
              <a:rPr lang="en-MY" dirty="0"/>
              <a:t> - This is master template file.</a:t>
            </a:r>
          </a:p>
          <a:p>
            <a:pPr lvl="1" fontAlgn="base"/>
            <a:r>
              <a:rPr lang="en-MY" b="1" dirty="0" err="1"/>
              <a:t>index.blade.php</a:t>
            </a:r>
            <a:r>
              <a:rPr lang="en-MY" dirty="0"/>
              <a:t> - This file we will used for display MySQL table data on the web page in HTML table format with pagination link.</a:t>
            </a:r>
          </a:p>
          <a:p>
            <a:pPr lvl="1" fontAlgn="base"/>
            <a:r>
              <a:rPr lang="en-MY" b="1" dirty="0" err="1"/>
              <a:t>create.blade.php</a:t>
            </a:r>
            <a:r>
              <a:rPr lang="en-MY" dirty="0"/>
              <a:t> - This file has been used for load Create Student form on the web page.</a:t>
            </a:r>
          </a:p>
          <a:p>
            <a:pPr lvl="1" fontAlgn="base"/>
            <a:r>
              <a:rPr lang="en-MY" b="1" dirty="0" err="1"/>
              <a:t>show.blade.php</a:t>
            </a:r>
            <a:r>
              <a:rPr lang="en-MY" dirty="0"/>
              <a:t> - This file has been used for display single student data on the web page.</a:t>
            </a:r>
          </a:p>
          <a:p>
            <a:pPr lvl="1" fontAlgn="base"/>
            <a:r>
              <a:rPr lang="en-MY" b="1" dirty="0" err="1"/>
              <a:t>edit.blade.php</a:t>
            </a:r>
            <a:r>
              <a:rPr lang="en-MY" dirty="0"/>
              <a:t> - This file has been used for load student edit form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resource route to routes/</a:t>
            </a:r>
            <a:r>
              <a:rPr lang="en-MY" dirty="0" err="1"/>
              <a:t>web.php</a:t>
            </a:r>
            <a:r>
              <a:rPr lang="en-MY" dirty="0"/>
              <a:t> file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Route::resource('students’, 	'App\Http\Controllers\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b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MY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Run Laravel Application using the following command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serve</a:t>
            </a:r>
          </a:p>
          <a:p>
            <a:endParaRPr lang="en-MY" dirty="0"/>
          </a:p>
          <a:p>
            <a:r>
              <a:rPr lang="en-MY" dirty="0"/>
              <a:t>This command will start Laravel server and provide base URL for the Laravel Application</a:t>
            </a:r>
          </a:p>
          <a:p>
            <a:endParaRPr lang="en-MY" dirty="0"/>
          </a:p>
          <a:p>
            <a:r>
              <a:rPr lang="en-MY" dirty="0"/>
              <a:t>Go to the browser and type the following URL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http://127.0.0.1:8000/students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DE6-0817-A741-B2F3-40367AD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48591"/>
            <a:ext cx="3744416" cy="2695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CRUD</a:t>
            </a:r>
          </a:p>
          <a:p>
            <a:r>
              <a:rPr lang="en-US" sz="2400" dirty="0"/>
              <a:t>Install Laravel</a:t>
            </a:r>
          </a:p>
          <a:p>
            <a:r>
              <a:rPr lang="en-US" sz="2400" dirty="0"/>
              <a:t>Database Connection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Migration File</a:t>
            </a:r>
          </a:p>
          <a:p>
            <a:r>
              <a:rPr lang="en-US" sz="2400" dirty="0"/>
              <a:t>MySQL Table</a:t>
            </a:r>
          </a:p>
          <a:p>
            <a:r>
              <a:rPr lang="en-US" sz="2400" dirty="0"/>
              <a:t>Model &amp; Controller</a:t>
            </a:r>
          </a:p>
          <a:p>
            <a:r>
              <a:rPr lang="en-US" sz="2400" dirty="0"/>
              <a:t>Model Class</a:t>
            </a:r>
          </a:p>
          <a:p>
            <a:r>
              <a:rPr lang="en-US" sz="2400" dirty="0"/>
              <a:t>Controller Class</a:t>
            </a:r>
          </a:p>
          <a:p>
            <a:r>
              <a:rPr lang="en-US" sz="2400" dirty="0"/>
              <a:t>Index Function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Store Function</a:t>
            </a:r>
          </a:p>
          <a:p>
            <a:r>
              <a:rPr lang="en-US" sz="2400" dirty="0"/>
              <a:t>Show Function</a:t>
            </a:r>
          </a:p>
          <a:p>
            <a:r>
              <a:rPr lang="en-US" sz="2400" dirty="0"/>
              <a:t>Edit Function</a:t>
            </a:r>
          </a:p>
          <a:p>
            <a:r>
              <a:rPr lang="en-US" sz="2400" dirty="0"/>
              <a:t>Update Function</a:t>
            </a:r>
          </a:p>
          <a:p>
            <a:r>
              <a:rPr lang="en-US" sz="2400" dirty="0"/>
              <a:t>Destroy Function</a:t>
            </a:r>
          </a:p>
          <a:p>
            <a:r>
              <a:rPr lang="en-US" sz="2400" dirty="0"/>
              <a:t>Views</a:t>
            </a:r>
          </a:p>
          <a:p>
            <a:r>
              <a:rPr lang="en-US" sz="2400" dirty="0"/>
              <a:t>Views Blade</a:t>
            </a:r>
          </a:p>
          <a:p>
            <a:r>
              <a:rPr lang="en-US" sz="2400" dirty="0"/>
              <a:t>Route</a:t>
            </a:r>
          </a:p>
          <a:p>
            <a:r>
              <a:rPr lang="en-US" sz="2400" dirty="0"/>
              <a:t>Run Application</a:t>
            </a:r>
          </a:p>
          <a:p>
            <a:r>
              <a:rPr lang="en-US" sz="2400" dirty="0"/>
              <a:t>Question?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CRUD (Create, Read, Update and Delete)</a:t>
            </a:r>
          </a:p>
          <a:p>
            <a:r>
              <a:rPr lang="en-MY" dirty="0"/>
              <a:t>Create Controller, Models and Views file for Student CRUD Application</a:t>
            </a:r>
          </a:p>
          <a:p>
            <a:r>
              <a:rPr lang="en-MY" dirty="0"/>
              <a:t>Bootstrap 5 library for web page design</a:t>
            </a:r>
          </a:p>
          <a:p>
            <a:endParaRPr lang="en-MY" dirty="0"/>
          </a:p>
          <a:p>
            <a:r>
              <a:rPr lang="en-MY" dirty="0"/>
              <a:t>https://</a:t>
            </a:r>
            <a:r>
              <a:rPr lang="en-MY" dirty="0" err="1"/>
              <a:t>github.com</a:t>
            </a:r>
            <a:r>
              <a:rPr lang="en-MY" dirty="0"/>
              <a:t>/</a:t>
            </a:r>
            <a:r>
              <a:rPr lang="en-MY" dirty="0" err="1"/>
              <a:t>peraktechnology</a:t>
            </a:r>
            <a:r>
              <a:rPr lang="en-MY" dirty="0"/>
              <a:t>/</a:t>
            </a:r>
            <a:r>
              <a:rPr lang="en-MY" dirty="0" err="1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Download and install fresh Laravel 9 Application in our computer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--prefer-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:^9.0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-crud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database connection with MySQL database</a:t>
            </a:r>
          </a:p>
          <a:p>
            <a:r>
              <a:rPr lang="en-MY" dirty="0"/>
              <a:t>Open .env file and add the following details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DB_CONNECTION=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DB_HOST=127.0.0.1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DB_PORT=3306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DB_DATABASE=testing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DB_USERNAME=root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DB_PASSWORD= </a:t>
            </a:r>
            <a:br>
              <a:rPr lang="en-MY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Create students table under MySQL database using Migrations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create_students_table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--create=students</a:t>
            </a:r>
          </a:p>
          <a:p>
            <a:endParaRPr lang="en-MY" dirty="0"/>
          </a:p>
          <a:p>
            <a:r>
              <a:rPr lang="en-MY" dirty="0"/>
              <a:t>New file will be created under database/migrations directory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Migration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Edit the migrations file for the students table creation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Schema::create('students', function (Blueprint $table) {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$table-&gt;id();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$table-&gt;string('name’);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$table-&gt;string('email’);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('gender', ['Male’, 			'Female']);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$table-&gt;string(‘age’);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$table-&gt;timestamps();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table in MySQL database after updating the previous code in migration file</a:t>
            </a:r>
          </a:p>
          <a:p>
            <a:r>
              <a:rPr lang="en-MY" dirty="0"/>
              <a:t>Run following command in command prompt and it will migrate MySQL table definition to MySQL database and create students table in MySQL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2701</TotalTime>
  <Words>1181</Words>
  <Application>Microsoft Macintosh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Form &amp; CRUD  Elania Resources 10th May 2023 </vt:lpstr>
      <vt:lpstr>Chip-in</vt:lpstr>
      <vt:lpstr>Scope</vt:lpstr>
      <vt:lpstr>Laravel CRUD</vt:lpstr>
      <vt:lpstr>Install Laravel</vt:lpstr>
      <vt:lpstr>Database Connection</vt:lpstr>
      <vt:lpstr>Laravel Migration</vt:lpstr>
      <vt:lpstr>Migration File</vt:lpstr>
      <vt:lpstr>MySQL Table</vt:lpstr>
      <vt:lpstr>Model &amp; Controller</vt:lpstr>
      <vt:lpstr>Model Class</vt:lpstr>
      <vt:lpstr>Controller Class</vt:lpstr>
      <vt:lpstr>Index Function</vt:lpstr>
      <vt:lpstr>Create Function</vt:lpstr>
      <vt:lpstr>Store Function</vt:lpstr>
      <vt:lpstr>Show Function</vt:lpstr>
      <vt:lpstr>Edit Function</vt:lpstr>
      <vt:lpstr>Update Function</vt:lpstr>
      <vt:lpstr>Destroy Function</vt:lpstr>
      <vt:lpstr>Views</vt:lpstr>
      <vt:lpstr>Views Blade</vt:lpstr>
      <vt:lpstr>Route</vt:lpstr>
      <vt:lpstr>Run Application</vt:lpstr>
      <vt:lpstr>Elania Resources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Virtual Perak Technology</cp:lastModifiedBy>
  <cp:revision>547</cp:revision>
  <dcterms:created xsi:type="dcterms:W3CDTF">2020-02-01T18:34:09Z</dcterms:created>
  <dcterms:modified xsi:type="dcterms:W3CDTF">2023-05-10T15:33:22Z</dcterms:modified>
  <cp:category/>
</cp:coreProperties>
</file>