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7" r:id="rId2"/>
    <p:sldId id="331" r:id="rId3"/>
    <p:sldId id="350" r:id="rId4"/>
    <p:sldId id="309" r:id="rId5"/>
    <p:sldId id="332" r:id="rId6"/>
    <p:sldId id="336" r:id="rId7"/>
    <p:sldId id="333" r:id="rId8"/>
    <p:sldId id="334" r:id="rId9"/>
    <p:sldId id="347" r:id="rId10"/>
    <p:sldId id="348" r:id="rId11"/>
    <p:sldId id="335" r:id="rId12"/>
    <p:sldId id="337" r:id="rId13"/>
    <p:sldId id="338" r:id="rId14"/>
    <p:sldId id="349" r:id="rId15"/>
    <p:sldId id="339" r:id="rId16"/>
    <p:sldId id="341" r:id="rId17"/>
    <p:sldId id="342" r:id="rId18"/>
    <p:sldId id="351" r:id="rId19"/>
    <p:sldId id="352" r:id="rId20"/>
    <p:sldId id="353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02"/>
    <p:restoredTop sz="96976"/>
  </p:normalViewPr>
  <p:slideViewPr>
    <p:cSldViewPr>
      <p:cViewPr varScale="1">
        <p:scale>
          <a:sx n="113" d="100"/>
          <a:sy n="113" d="100"/>
        </p:scale>
        <p:origin x="11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735384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Package Development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23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Nov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2131-D653-8640-983A-1E19CBF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BA21-D61B-5C40-8C64-9C6C08A0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add a new Service Provider in your </a:t>
            </a:r>
            <a:r>
              <a:rPr lang="en-MY" b="1" dirty="0"/>
              <a:t>config/</a:t>
            </a:r>
            <a:r>
              <a:rPr lang="en-MY" b="1" dirty="0" err="1"/>
              <a:t>app.php</a:t>
            </a:r>
            <a:r>
              <a:rPr lang="en-MY" dirty="0"/>
              <a:t> inside of the providers[] array: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providers' =&gt; [</a:t>
            </a:r>
          </a:p>
          <a:p>
            <a:pPr marL="118872" indent="0">
              <a:buNone/>
            </a:pPr>
            <a:r>
              <a:rPr lang="en-US" dirty="0"/>
              <a:t>    /*</a:t>
            </a:r>
          </a:p>
          <a:p>
            <a:pPr marL="118872" indent="0">
              <a:buNone/>
            </a:pPr>
            <a:r>
              <a:rPr lang="en-US" dirty="0"/>
              <a:t>    * Application Service Providers...</a:t>
            </a:r>
          </a:p>
          <a:p>
            <a:pPr marL="118872" indent="0">
              <a:buNone/>
            </a:pPr>
            <a:r>
              <a:rPr lang="en-US" dirty="0"/>
              <a:t>    */</a:t>
            </a:r>
          </a:p>
          <a:p>
            <a:pPr marL="118872" indent="0">
              <a:buNone/>
            </a:pPr>
            <a:r>
              <a:rPr lang="en-US" dirty="0"/>
              <a:t>    ...</a:t>
            </a:r>
          </a:p>
          <a:p>
            <a:pPr marL="118872" indent="0">
              <a:buNone/>
            </a:pPr>
            <a:r>
              <a:rPr lang="en-US" dirty="0"/>
              <a:t>    App\Providers\</a:t>
            </a:r>
            <a:r>
              <a:rPr lang="en-US" dirty="0" err="1"/>
              <a:t>RouteServiceProvider</a:t>
            </a:r>
            <a:r>
              <a:rPr lang="en-US" dirty="0"/>
              <a:t>::class,</a:t>
            </a:r>
          </a:p>
          <a:p>
            <a:pPr marL="118872" indent="0">
              <a:buNone/>
            </a:pPr>
            <a:r>
              <a:rPr lang="en-US" dirty="0"/>
              <a:t>    </a:t>
            </a:r>
            <a:r>
              <a:rPr lang="en-US" dirty="0" err="1"/>
              <a:t>peraktechnology</a:t>
            </a:r>
            <a:r>
              <a:rPr lang="en-US" dirty="0"/>
              <a:t>\Calc\</a:t>
            </a:r>
            <a:r>
              <a:rPr lang="en-US" dirty="0" err="1"/>
              <a:t>CalcServiceProvider</a:t>
            </a:r>
            <a:r>
              <a:rPr lang="en-US" dirty="0"/>
              <a:t>::class,</a:t>
            </a:r>
          </a:p>
          <a:p>
            <a:pPr marL="118872" indent="0">
              <a:buNone/>
            </a:pPr>
            <a:r>
              <a:rPr lang="en-US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9062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130-DBDD-FA42-962C-A2F9E75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D980-DFA9-E942-B459-729CA3A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MY" dirty="0"/>
              <a:t>Create a new </a:t>
            </a:r>
            <a:r>
              <a:rPr lang="en-MY" b="1" dirty="0" err="1"/>
              <a:t>routes.php</a:t>
            </a:r>
            <a:r>
              <a:rPr lang="en-MY" b="1" dirty="0"/>
              <a:t> </a:t>
            </a:r>
            <a:r>
              <a:rPr lang="en-MY" dirty="0"/>
              <a:t>file in 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</a:t>
            </a:r>
            <a:r>
              <a:rPr lang="en-MY" dirty="0" err="1"/>
              <a:t>routes.php</a:t>
            </a:r>
            <a:endParaRPr lang="en-MY" dirty="0"/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&lt;?php</a:t>
            </a:r>
          </a:p>
          <a:p>
            <a:pPr marL="118872" indent="0">
              <a:buNone/>
            </a:pPr>
            <a:br>
              <a:rPr lang="en-MY" dirty="0"/>
            </a:br>
            <a:r>
              <a:rPr lang="en-MY" dirty="0"/>
              <a:t>Route::get(‘calc', function(){</a:t>
            </a:r>
          </a:p>
          <a:p>
            <a:pPr marL="118872" indent="0">
              <a:buNone/>
            </a:pPr>
            <a:r>
              <a:rPr lang="en-MY" dirty="0"/>
              <a:t>	echo 'Hello from the Calc package!';</a:t>
            </a:r>
          </a:p>
          <a:p>
            <a:pPr marL="118872" indent="0">
              <a:buNone/>
            </a:pPr>
            <a:r>
              <a:rPr lang="en-MY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1857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DDB0-49CE-BF4B-B676-136F9BC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Route To 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A5EB-1D7A-C646-93F4-D96CB91C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MY" dirty="0"/>
              <a:t>public function boot()</a:t>
            </a:r>
            <a:br>
              <a:rPr lang="en-MY" dirty="0"/>
            </a:br>
            <a:r>
              <a:rPr lang="en-MY" dirty="0"/>
              <a:t>{</a:t>
            </a:r>
          </a:p>
          <a:p>
            <a:pPr marL="118872" indent="0">
              <a:buNone/>
            </a:pPr>
            <a:r>
              <a:rPr lang="en-MY" dirty="0"/>
              <a:t>	//</a:t>
            </a:r>
          </a:p>
          <a:p>
            <a:pPr marL="118872" indent="0">
              <a:buNone/>
            </a:pPr>
            <a:r>
              <a:rPr lang="en-MY" dirty="0"/>
              <a:t>	include __DIR__.'/</a:t>
            </a:r>
            <a:r>
              <a:rPr lang="en-MY" dirty="0" err="1"/>
              <a:t>routes.php</a:t>
            </a:r>
            <a:r>
              <a:rPr lang="en-MY" dirty="0"/>
              <a:t>';</a:t>
            </a:r>
            <a:br>
              <a:rPr lang="en-MY" dirty="0"/>
            </a:br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97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2661-4340-6B4D-9ECE-CFB38B4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321-8311-B145-B0DC-B4506CE3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php artisan </a:t>
            </a:r>
            <a:r>
              <a:rPr lang="en-MY" dirty="0" err="1"/>
              <a:t>make:controller</a:t>
            </a:r>
            <a:r>
              <a:rPr lang="en-MY" dirty="0"/>
              <a:t> </a:t>
            </a:r>
            <a:r>
              <a:rPr lang="en-MY" dirty="0" err="1"/>
              <a:t>CalcController</a:t>
            </a:r>
            <a:endParaRPr lang="en-MY" dirty="0"/>
          </a:p>
          <a:p>
            <a:r>
              <a:rPr lang="en-MY" dirty="0"/>
              <a:t>Move the Controller from </a:t>
            </a:r>
            <a:r>
              <a:rPr lang="en-MY" b="1" dirty="0"/>
              <a:t>app/Http/Controllers/</a:t>
            </a:r>
            <a:r>
              <a:rPr lang="en-MY" b="1" dirty="0" err="1"/>
              <a:t>CalcController.php</a:t>
            </a:r>
            <a:r>
              <a:rPr lang="en-MY" b="1" dirty="0"/>
              <a:t> </a:t>
            </a:r>
            <a:r>
              <a:rPr lang="en-MY" dirty="0"/>
              <a:t>to </a:t>
            </a:r>
            <a:r>
              <a:rPr lang="en-MY" b="1" dirty="0"/>
              <a:t>packages/</a:t>
            </a:r>
            <a:r>
              <a:rPr lang="en-MY" b="1" dirty="0" err="1"/>
              <a:t>peraktechnology</a:t>
            </a:r>
            <a:r>
              <a:rPr lang="en-MY" b="1" dirty="0"/>
              <a:t>/calc/</a:t>
            </a:r>
            <a:r>
              <a:rPr lang="en-MY" b="1" dirty="0" err="1"/>
              <a:t>src</a:t>
            </a:r>
            <a:r>
              <a:rPr lang="en-MY" b="1" dirty="0"/>
              <a:t>/</a:t>
            </a:r>
            <a:r>
              <a:rPr lang="en-MY" b="1" dirty="0" err="1"/>
              <a:t>CalcController.php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30638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171F-93B2-EF47-8449-CB4A9BF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E357-B023-2449-A89E-10364212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MY" dirty="0"/>
              <a:t>class </a:t>
            </a:r>
            <a:r>
              <a:rPr lang="en-MY" dirty="0" err="1"/>
              <a:t>CalcController</a:t>
            </a:r>
            <a:r>
              <a:rPr lang="en-MY" dirty="0"/>
              <a:t> extends Controller</a:t>
            </a:r>
          </a:p>
          <a:p>
            <a:pPr marL="118872" indent="0">
              <a:buNone/>
            </a:pPr>
            <a:r>
              <a:rPr lang="en-MY" dirty="0"/>
              <a:t>{</a:t>
            </a:r>
          </a:p>
          <a:p>
            <a:pPr marL="118872" indent="0">
              <a:buNone/>
            </a:pPr>
            <a:r>
              <a:rPr lang="en-MY" dirty="0"/>
              <a:t>    //</a:t>
            </a:r>
          </a:p>
          <a:p>
            <a:pPr marL="118872" indent="0">
              <a:buNone/>
            </a:pPr>
            <a:r>
              <a:rPr lang="en-MY" dirty="0"/>
              <a:t>    public function add($a, $b){</a:t>
            </a:r>
          </a:p>
          <a:p>
            <a:pPr marL="118872" indent="0">
              <a:buNone/>
            </a:pPr>
            <a:r>
              <a:rPr lang="en-MY" dirty="0"/>
              <a:t>        echo $a + $b;</a:t>
            </a:r>
          </a:p>
          <a:p>
            <a:pPr marL="118872" indent="0">
              <a:buNone/>
            </a:pPr>
            <a:r>
              <a:rPr lang="en-MY" dirty="0"/>
              <a:t>    }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    public function subtract($a, $b){</a:t>
            </a:r>
          </a:p>
          <a:p>
            <a:pPr marL="118872" indent="0">
              <a:buNone/>
            </a:pPr>
            <a:r>
              <a:rPr lang="en-MY" dirty="0"/>
              <a:t>        echo $a - $b;</a:t>
            </a:r>
          </a:p>
          <a:p>
            <a:pPr marL="118872" indent="0">
              <a:buNone/>
            </a:pPr>
            <a:r>
              <a:rPr lang="en-MY" dirty="0"/>
              <a:t>    }</a:t>
            </a:r>
          </a:p>
          <a:p>
            <a:pPr marL="118872" indent="0">
              <a:buNone/>
            </a:pPr>
            <a:r>
              <a:rPr lang="en-MY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55F-8125-4B48-B150-9C537BFD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Extend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BA89-26BD-994F-9ABD-73926C95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MY" dirty="0"/>
              <a:t>We need to include the following line so that our controller knows which controller class to extend from:</a:t>
            </a:r>
          </a:p>
          <a:p>
            <a:pPr marL="118872" indent="0" fontAlgn="base">
              <a:buNone/>
            </a:pPr>
            <a:endParaRPr lang="en-MY" dirty="0"/>
          </a:p>
          <a:p>
            <a:pPr marL="118872" indent="0" fontAlgn="base">
              <a:buNone/>
            </a:pPr>
            <a:r>
              <a:rPr lang="en-MY" dirty="0"/>
              <a:t>use App\Http\Controllers\Controller; </a:t>
            </a:r>
          </a:p>
          <a:p>
            <a:pPr marL="118872" indent="0" fontAlgn="base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130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12D5-50CD-4B4D-8F9D-53D29E64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23F2-C4BB-1944-95B3-9DC117C4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Register Controller inside of our Service Provider class in the </a:t>
            </a:r>
            <a:r>
              <a:rPr lang="en-MY" b="1" dirty="0"/>
              <a:t>register()</a:t>
            </a:r>
            <a:r>
              <a:rPr lang="en-MY" dirty="0"/>
              <a:t> method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US" dirty="0"/>
              <a:t>public function register()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    // register our controller</a:t>
            </a:r>
          </a:p>
          <a:p>
            <a:pPr marL="118872" indent="0">
              <a:buNone/>
            </a:pPr>
            <a:r>
              <a:rPr lang="en-US" dirty="0"/>
              <a:t>    $this-&gt;app</a:t>
            </a:r>
          </a:p>
          <a:p>
            <a:pPr marL="118872" indent="0">
              <a:buNone/>
            </a:pPr>
            <a:r>
              <a:rPr lang="en-US" dirty="0"/>
              <a:t>     -&gt;make(‘</a:t>
            </a:r>
            <a:r>
              <a:rPr lang="en-US" dirty="0" err="1"/>
              <a:t>peraktechnology</a:t>
            </a:r>
            <a:r>
              <a:rPr lang="en-US" dirty="0"/>
              <a:t>\Calc\</a:t>
            </a:r>
            <a:r>
              <a:rPr lang="en-US" dirty="0" err="1"/>
              <a:t>CalcController</a:t>
            </a:r>
            <a:r>
              <a:rPr lang="en-US" dirty="0"/>
              <a:t>');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66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F80-C912-0B4D-AF51-8D597FA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9B6-3B21-AD47-A702-4B288CED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the following route to 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</a:t>
            </a:r>
            <a:r>
              <a:rPr lang="en-MY" dirty="0" err="1"/>
              <a:t>routes.php</a:t>
            </a:r>
            <a:endParaRPr lang="en-MY" dirty="0"/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Route::get('add/{a}/{b}’,</a:t>
            </a:r>
          </a:p>
          <a:p>
            <a:pPr marL="118872" indent="0">
              <a:buNone/>
            </a:pPr>
            <a:r>
              <a:rPr lang="en-MY" dirty="0"/>
              <a:t>  '</a:t>
            </a:r>
            <a:r>
              <a:rPr lang="en-MY" dirty="0" err="1"/>
              <a:t>peraktechnology</a:t>
            </a:r>
            <a:r>
              <a:rPr lang="en-MY" dirty="0"/>
              <a:t>\Calc\</a:t>
            </a:r>
            <a:r>
              <a:rPr lang="en-MY" dirty="0" err="1"/>
              <a:t>CalcController@add</a:t>
            </a:r>
            <a:r>
              <a:rPr lang="en-MY" dirty="0"/>
              <a:t>’);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Route::get('subtract/{a}/{b}’,</a:t>
            </a:r>
          </a:p>
          <a:p>
            <a:pPr marL="118872" indent="0">
              <a:buNone/>
            </a:pPr>
            <a:r>
              <a:rPr lang="en-MY" dirty="0"/>
              <a:t>  '</a:t>
            </a:r>
            <a:r>
              <a:rPr lang="en-MY" dirty="0" err="1"/>
              <a:t>peraktechnology</a:t>
            </a:r>
            <a:r>
              <a:rPr lang="en-MY" dirty="0"/>
              <a:t>\Calc\</a:t>
            </a:r>
            <a:r>
              <a:rPr lang="en-MY" dirty="0" err="1"/>
              <a:t>CalcController@subtract</a:t>
            </a:r>
            <a:r>
              <a:rPr lang="en-MY" dirty="0"/>
              <a:t>');</a:t>
            </a:r>
          </a:p>
          <a:p>
            <a:pPr marL="118872" indent="0">
              <a:buNone/>
            </a:pP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939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F80-C912-0B4D-AF51-8D597FA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9B6-3B21-AD47-A702-4B288CED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Create a new file </a:t>
            </a:r>
            <a:r>
              <a:rPr lang="en-MY" dirty="0" err="1"/>
              <a:t>ini</a:t>
            </a:r>
            <a:r>
              <a:rPr lang="en-MY" dirty="0"/>
              <a:t> 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/views/</a:t>
            </a:r>
            <a:r>
              <a:rPr lang="en-MY" dirty="0" err="1"/>
              <a:t>add.blade.php</a:t>
            </a:r>
            <a:endParaRPr lang="en-MY" dirty="0"/>
          </a:p>
          <a:p>
            <a:endParaRPr lang="en-MY" dirty="0"/>
          </a:p>
          <a:p>
            <a:pPr marL="118872" indent="0">
              <a:buNone/>
            </a:pPr>
            <a:r>
              <a:rPr lang="en-MY" dirty="0"/>
              <a:t>&lt;html&gt;</a:t>
            </a:r>
          </a:p>
          <a:p>
            <a:pPr marL="118872" indent="0">
              <a:buNone/>
            </a:pPr>
            <a:r>
              <a:rPr lang="en-MY" dirty="0"/>
              <a:t>&lt;head&gt;</a:t>
            </a:r>
          </a:p>
          <a:p>
            <a:pPr marL="118872" indent="0">
              <a:buNone/>
            </a:pPr>
            <a:r>
              <a:rPr lang="en-MY" dirty="0"/>
              <a:t>    &lt;title&gt;Calc&lt;/title&gt;</a:t>
            </a:r>
          </a:p>
          <a:p>
            <a:pPr marL="118872" indent="0">
              <a:buNone/>
            </a:pPr>
            <a:r>
              <a:rPr lang="en-MY" dirty="0"/>
              <a:t>&lt;/head&gt;</a:t>
            </a:r>
          </a:p>
          <a:p>
            <a:pPr marL="118872" indent="0">
              <a:buNone/>
            </a:pPr>
            <a:r>
              <a:rPr lang="en-MY" dirty="0"/>
              <a:t>&lt;body&gt;</a:t>
            </a:r>
          </a:p>
          <a:p>
            <a:pPr marL="118872" indent="0">
              <a:buNone/>
            </a:pPr>
            <a:r>
              <a:rPr lang="en-MY" dirty="0"/>
              <a:t>    &lt;h1 style="</a:t>
            </a:r>
            <a:r>
              <a:rPr lang="en-MY" dirty="0" err="1"/>
              <a:t>text-align:center</a:t>
            </a:r>
            <a:r>
              <a:rPr lang="en-MY" dirty="0"/>
              <a:t>" &gt;</a:t>
            </a:r>
          </a:p>
          <a:p>
            <a:pPr marL="118872" indent="0">
              <a:buNone/>
            </a:pPr>
            <a:r>
              <a:rPr lang="en-MY" dirty="0"/>
              <a:t>        Your Result </a:t>
            </a:r>
          </a:p>
          <a:p>
            <a:pPr marL="118872" indent="0">
              <a:buNone/>
            </a:pPr>
            <a:r>
              <a:rPr lang="en-MY" dirty="0"/>
              <a:t>        {{ $result }}</a:t>
            </a:r>
          </a:p>
          <a:p>
            <a:pPr marL="118872" indent="0">
              <a:buNone/>
            </a:pPr>
            <a:r>
              <a:rPr lang="en-MY" dirty="0"/>
              <a:t>    &lt;/h1&gt;</a:t>
            </a:r>
          </a:p>
          <a:p>
            <a:pPr marL="118872" indent="0">
              <a:buNone/>
            </a:pPr>
            <a:r>
              <a:rPr lang="en-MY" dirty="0"/>
              <a:t>&lt;/body&gt;</a:t>
            </a:r>
          </a:p>
          <a:p>
            <a:pPr marL="118872" indent="0">
              <a:buNone/>
            </a:pPr>
            <a:r>
              <a:rPr lang="en-MY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10739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9E5D-2913-094A-A30A-31B48F05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Views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7637-79A4-1943-8F35-34F282E9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public function register()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  // register our controller</a:t>
            </a:r>
          </a:p>
          <a:p>
            <a:pPr marL="118872" indent="0">
              <a:buNone/>
            </a:pPr>
            <a:r>
              <a:rPr lang="en-US" dirty="0"/>
              <a:t>  $this-&gt;app</a:t>
            </a:r>
          </a:p>
          <a:p>
            <a:pPr marL="118872" indent="0">
              <a:buNone/>
            </a:pPr>
            <a:r>
              <a:rPr lang="en-US" dirty="0"/>
              <a:t>     -&gt;make(‘</a:t>
            </a:r>
            <a:r>
              <a:rPr lang="en-US" dirty="0" err="1"/>
              <a:t>peraktechnology</a:t>
            </a:r>
            <a:r>
              <a:rPr lang="en-US" dirty="0"/>
              <a:t>\Calc\</a:t>
            </a:r>
            <a:r>
              <a:rPr lang="en-US" dirty="0" err="1"/>
              <a:t>CalcController</a:t>
            </a:r>
            <a:r>
              <a:rPr lang="en-US" dirty="0"/>
              <a:t>');</a:t>
            </a:r>
          </a:p>
          <a:p>
            <a:pPr marL="118872" indent="0">
              <a:buNone/>
            </a:pPr>
            <a:r>
              <a:rPr lang="en-US" dirty="0"/>
              <a:t>  $this-&gt; </a:t>
            </a:r>
            <a:r>
              <a:rPr lang="en-US" dirty="0" err="1"/>
              <a:t>loadViewsFrom</a:t>
            </a:r>
            <a:r>
              <a:rPr lang="en-US" dirty="0"/>
              <a:t>(__DIR__.'/views', 'calc');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55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Octane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Use Case</a:t>
            </a:r>
          </a:p>
          <a:p>
            <a:r>
              <a:rPr lang="en-US" sz="2400" dirty="0"/>
              <a:t>How To Setup</a:t>
            </a:r>
          </a:p>
          <a:p>
            <a:r>
              <a:rPr lang="en-US" sz="2400" dirty="0"/>
              <a:t>Requirement</a:t>
            </a:r>
          </a:p>
          <a:p>
            <a:r>
              <a:rPr lang="en-US" sz="2400" dirty="0" err="1"/>
              <a:t>Swoole</a:t>
            </a:r>
            <a:r>
              <a:rPr lang="en-US" sz="2400" dirty="0"/>
              <a:t> Extension</a:t>
            </a:r>
          </a:p>
          <a:p>
            <a:r>
              <a:rPr lang="en-US" sz="2400" dirty="0"/>
              <a:t>Install Laravel Octane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Laravel Livewire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Installation</a:t>
            </a:r>
          </a:p>
          <a:p>
            <a:r>
              <a:rPr lang="en-US" sz="2400" dirty="0"/>
              <a:t>To-Do List</a:t>
            </a:r>
          </a:p>
          <a:p>
            <a:r>
              <a:rPr lang="en-US" sz="2400" dirty="0"/>
              <a:t>Blade Template</a:t>
            </a:r>
          </a:p>
          <a:p>
            <a:r>
              <a:rPr lang="en-US" sz="2400" dirty="0"/>
              <a:t>Main Blade View</a:t>
            </a:r>
          </a:p>
          <a:p>
            <a:r>
              <a:rPr lang="en-US" sz="2400" dirty="0"/>
              <a:t>Routes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8BDB-B8A3-804A-98AC-703BCC6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Add </a:t>
            </a:r>
            <a:r>
              <a:rPr lang="en-US" dirty="0" err="1"/>
              <a:t>Functioin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D9D6-3CE2-974F-A09B-C6813630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public function add($a, $b){</a:t>
            </a:r>
          </a:p>
          <a:p>
            <a:pPr marL="118872" indent="0">
              <a:buNone/>
            </a:pPr>
            <a:r>
              <a:rPr lang="en-US" dirty="0"/>
              <a:t>    $result = $a + $b;</a:t>
            </a:r>
          </a:p>
          <a:p>
            <a:pPr marL="118872" indent="0">
              <a:buNone/>
            </a:pPr>
            <a:r>
              <a:rPr lang="en-US" dirty="0"/>
              <a:t>    return view('calculator::add', compact('result'));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20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Perak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</a:t>
            </a:r>
            <a:r>
              <a:rPr lang="en-US" dirty="0" err="1"/>
              <a:t>www.peraktechnology.com</a:t>
            </a:r>
            <a:endParaRPr lang="en-US" dirty="0"/>
          </a:p>
          <a:p>
            <a:r>
              <a:rPr lang="en-US" dirty="0"/>
              <a:t>Telegram: https://</a:t>
            </a:r>
            <a:r>
              <a:rPr lang="en-US" dirty="0" err="1"/>
              <a:t>t.me</a:t>
            </a:r>
            <a:r>
              <a:rPr lang="en-US" dirty="0"/>
              <a:t>/</a:t>
            </a:r>
            <a:r>
              <a:rPr lang="en-US" dirty="0" err="1"/>
              <a:t>peraktechnology</a:t>
            </a:r>
            <a:endParaRPr lang="en-US" dirty="0"/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Package</a:t>
            </a:r>
          </a:p>
          <a:p>
            <a:r>
              <a:rPr lang="en-US" sz="2400" dirty="0"/>
              <a:t>Create New Package</a:t>
            </a:r>
          </a:p>
          <a:p>
            <a:r>
              <a:rPr lang="en-US" sz="2400" dirty="0"/>
              <a:t>Composer Config</a:t>
            </a:r>
          </a:p>
          <a:p>
            <a:r>
              <a:rPr lang="en-US" sz="2400" dirty="0"/>
              <a:t>Autoload Package</a:t>
            </a:r>
          </a:p>
          <a:p>
            <a:r>
              <a:rPr lang="en-US" sz="2400" dirty="0"/>
              <a:t>Create Provider</a:t>
            </a:r>
          </a:p>
          <a:p>
            <a:r>
              <a:rPr lang="en-US" sz="2400" dirty="0"/>
              <a:t>Change Provider</a:t>
            </a:r>
          </a:p>
          <a:p>
            <a:r>
              <a:rPr lang="en-US" sz="2400" dirty="0"/>
              <a:t>Add Service Provider</a:t>
            </a:r>
          </a:p>
          <a:p>
            <a:r>
              <a:rPr lang="en-US" sz="2400" dirty="0"/>
              <a:t>Create Routes</a:t>
            </a:r>
          </a:p>
          <a:p>
            <a:r>
              <a:rPr lang="en-US" sz="2400" dirty="0"/>
              <a:t>Add Route To Provider</a:t>
            </a:r>
          </a:p>
          <a:p>
            <a:endParaRPr lang="en-US" sz="2400" dirty="0"/>
          </a:p>
          <a:p>
            <a:endParaRPr lang="en-US" sz="2400" dirty="0"/>
          </a:p>
          <a:p>
            <a:pPr marL="118872" indent="0">
              <a:buNone/>
            </a:pPr>
            <a:endParaRPr lang="en-US" sz="2400" dirty="0"/>
          </a:p>
          <a:p>
            <a:r>
              <a:rPr lang="en-US" sz="2400" dirty="0"/>
              <a:t>Create Controller</a:t>
            </a:r>
          </a:p>
          <a:p>
            <a:r>
              <a:rPr lang="en-US" sz="2400" dirty="0"/>
              <a:t>Add Function</a:t>
            </a:r>
          </a:p>
          <a:p>
            <a:r>
              <a:rPr lang="en-US" sz="2400" dirty="0"/>
              <a:t>Extend Controller</a:t>
            </a:r>
          </a:p>
          <a:p>
            <a:r>
              <a:rPr lang="en-US" sz="2400" dirty="0"/>
              <a:t>Register Controller</a:t>
            </a:r>
          </a:p>
          <a:p>
            <a:r>
              <a:rPr lang="en-US" sz="2400" dirty="0"/>
              <a:t>Add New Route</a:t>
            </a:r>
          </a:p>
          <a:p>
            <a:r>
              <a:rPr lang="en-US" sz="2400" dirty="0"/>
              <a:t>Create Views</a:t>
            </a:r>
          </a:p>
          <a:p>
            <a:r>
              <a:rPr lang="en-US" sz="2400" dirty="0"/>
              <a:t>Register Views Location</a:t>
            </a:r>
          </a:p>
          <a:p>
            <a:r>
              <a:rPr lang="en-US" sz="2400" dirty="0"/>
              <a:t>Change Add Function</a:t>
            </a:r>
          </a:p>
          <a:p>
            <a:r>
              <a:rPr lang="en-US" sz="2400" dirty="0"/>
              <a:t>Question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79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functionality to Laravel.</a:t>
            </a:r>
          </a:p>
          <a:p>
            <a:r>
              <a:rPr lang="en-MY" dirty="0"/>
              <a:t>Packages may have routes, controllers, views, and configuration specifically intended to enhance a Laravel application</a:t>
            </a:r>
          </a:p>
          <a:p>
            <a:r>
              <a:rPr lang="en-MY" dirty="0"/>
              <a:t>The providers option in </a:t>
            </a:r>
            <a:r>
              <a:rPr lang="en-MY" b="1" dirty="0"/>
              <a:t>config/</a:t>
            </a:r>
            <a:r>
              <a:rPr lang="en-MY" b="1" dirty="0" err="1"/>
              <a:t>app.php</a:t>
            </a:r>
            <a:r>
              <a:rPr lang="en-MY" b="1" dirty="0"/>
              <a:t> </a:t>
            </a:r>
            <a:r>
              <a:rPr lang="en-MY" dirty="0"/>
              <a:t>defines a list of service providers that should be loaded by Laravel</a:t>
            </a: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6432-B32A-5344-94BB-196B6081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New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D020-D3DA-DB43-B9AE-2C77B47A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create-project </a:t>
            </a:r>
            <a:r>
              <a:rPr lang="en-MY" dirty="0" err="1"/>
              <a:t>laravel</a:t>
            </a:r>
            <a:r>
              <a:rPr lang="en-MY" dirty="0"/>
              <a:t>/Laravel package-dev</a:t>
            </a:r>
          </a:p>
          <a:p>
            <a:r>
              <a:rPr lang="en-MY" dirty="0"/>
              <a:t>cd package-dev</a:t>
            </a:r>
          </a:p>
          <a:p>
            <a:r>
              <a:rPr lang="en-MY" dirty="0" err="1"/>
              <a:t>mkdir</a:t>
            </a:r>
            <a:r>
              <a:rPr lang="en-MY" dirty="0"/>
              <a:t> -p packages/</a:t>
            </a:r>
            <a:r>
              <a:rPr lang="en-MY" dirty="0" err="1"/>
              <a:t>peraktechnology</a:t>
            </a:r>
            <a:r>
              <a:rPr lang="en-MY" dirty="0"/>
              <a:t>/calc</a:t>
            </a:r>
          </a:p>
          <a:p>
            <a:r>
              <a:rPr lang="en-MY" dirty="0"/>
              <a:t>cd packages/</a:t>
            </a:r>
            <a:r>
              <a:rPr lang="en-MY" dirty="0" err="1"/>
              <a:t>peraktechnology</a:t>
            </a:r>
            <a:r>
              <a:rPr lang="en-MY" dirty="0"/>
              <a:t>/calc</a:t>
            </a:r>
          </a:p>
          <a:p>
            <a:r>
              <a:rPr lang="en-MY" dirty="0"/>
              <a:t>composer </a:t>
            </a:r>
            <a:r>
              <a:rPr lang="en-MY" dirty="0" err="1"/>
              <a:t>init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292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165D-7630-B446-83DA-93690A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Composer 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772B-618A-0445-A238-D6487595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2000" dirty="0"/>
              <a:t>Package name (&lt;vendor&gt;/&lt;name&gt;) [</a:t>
            </a:r>
            <a:r>
              <a:rPr lang="en-MY" sz="2000" dirty="0" err="1"/>
              <a:t>peraktechnology</a:t>
            </a:r>
            <a:r>
              <a:rPr lang="en-MY" sz="2000" dirty="0"/>
              <a:t>/calc]:                 </a:t>
            </a:r>
          </a:p>
          <a:p>
            <a:pPr marL="118872" indent="0">
              <a:buNone/>
            </a:pPr>
            <a:r>
              <a:rPr lang="en-MY" sz="2000" dirty="0"/>
              <a:t>Description []: Calculation Function</a:t>
            </a:r>
          </a:p>
          <a:p>
            <a:pPr marL="118872" indent="0">
              <a:buNone/>
            </a:pPr>
            <a:r>
              <a:rPr lang="en-MY" sz="2000" dirty="0"/>
              <a:t>Author [Virtual Perak Technology &lt;</a:t>
            </a:r>
            <a:r>
              <a:rPr lang="en-MY" sz="2000" dirty="0" err="1"/>
              <a:t>peraktechnology@gmail.com</a:t>
            </a:r>
            <a:r>
              <a:rPr lang="en-MY" sz="2000" dirty="0"/>
              <a:t>&gt;, n to skip]: </a:t>
            </a:r>
          </a:p>
          <a:p>
            <a:pPr marL="118872" indent="0">
              <a:buNone/>
            </a:pPr>
            <a:r>
              <a:rPr lang="en-MY" sz="2000" dirty="0"/>
              <a:t>Minimum Stability []: dev</a:t>
            </a:r>
          </a:p>
          <a:p>
            <a:pPr marL="118872" indent="0">
              <a:buNone/>
            </a:pPr>
            <a:r>
              <a:rPr lang="en-MY" sz="2000" dirty="0"/>
              <a:t>Package Type (e.g. library, project, metapackage, composer-plugin) []: project</a:t>
            </a:r>
          </a:p>
          <a:p>
            <a:pPr marL="118872" indent="0">
              <a:buNone/>
            </a:pPr>
            <a:r>
              <a:rPr lang="en-MY" sz="2000" dirty="0"/>
              <a:t>License []: MIT</a:t>
            </a:r>
          </a:p>
        </p:txBody>
      </p:sp>
    </p:spTree>
    <p:extLst>
      <p:ext uri="{BB962C8B-B14F-4D97-AF65-F5344CB8AC3E}">
        <p14:creationId xmlns:p14="http://schemas.microsoft.com/office/powerpoint/2010/main" val="328383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C1CA-8F7B-9842-8881-BD070C15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Autoload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D152-C76B-264A-8CF6-EBBF1578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dirty="0"/>
              <a:t>"autoload": {</a:t>
            </a:r>
          </a:p>
          <a:p>
            <a:pPr marL="118872" indent="0">
              <a:buNone/>
            </a:pPr>
            <a:r>
              <a:rPr lang="en-MY" dirty="0"/>
              <a:t>    "</a:t>
            </a:r>
            <a:r>
              <a:rPr lang="en-MY" dirty="0" err="1"/>
              <a:t>classmap</a:t>
            </a:r>
            <a:r>
              <a:rPr lang="en-MY" dirty="0"/>
              <a:t>": [</a:t>
            </a:r>
          </a:p>
          <a:p>
            <a:pPr marL="118872" indent="0">
              <a:buNone/>
            </a:pPr>
            <a:r>
              <a:rPr lang="en-MY" dirty="0"/>
              <a:t>    ...</a:t>
            </a:r>
          </a:p>
          <a:p>
            <a:pPr marL="118872" indent="0">
              <a:buNone/>
            </a:pPr>
            <a:r>
              <a:rPr lang="en-MY" dirty="0"/>
              <a:t>    ],</a:t>
            </a:r>
          </a:p>
          <a:p>
            <a:pPr marL="118872" indent="0">
              <a:buNone/>
            </a:pPr>
            <a:r>
              <a:rPr lang="en-MY" dirty="0"/>
              <a:t>    "psr-4": {</a:t>
            </a:r>
          </a:p>
          <a:p>
            <a:pPr marL="118872" indent="0">
              <a:buNone/>
            </a:pPr>
            <a:r>
              <a:rPr lang="en-MY" dirty="0"/>
              <a:t>        "App\\": "app/",</a:t>
            </a:r>
          </a:p>
          <a:p>
            <a:pPr marL="118872" indent="0">
              <a:buNone/>
            </a:pPr>
            <a:r>
              <a:rPr lang="en-MY" dirty="0"/>
              <a:t>        ”</a:t>
            </a:r>
            <a:r>
              <a:rPr lang="en-MY" dirty="0" err="1"/>
              <a:t>peraktechnology</a:t>
            </a:r>
            <a:r>
              <a:rPr lang="en-MY" dirty="0"/>
              <a:t>\\Calc\\":</a:t>
            </a:r>
          </a:p>
          <a:p>
            <a:pPr marL="118872" indent="0">
              <a:buNone/>
            </a:pPr>
            <a:r>
              <a:rPr lang="en-MY" dirty="0"/>
              <a:t>		"packages/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/"</a:t>
            </a:r>
          </a:p>
          <a:p>
            <a:pPr marL="118872" indent="0">
              <a:buNone/>
            </a:pPr>
            <a:r>
              <a:rPr lang="en-MY" dirty="0"/>
              <a:t>    }</a:t>
            </a:r>
          </a:p>
          <a:p>
            <a:pPr marL="118872" indent="0">
              <a:buNone/>
            </a:pPr>
            <a:r>
              <a:rPr lang="en-MY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30482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187-53D9-B944-96B0-8913029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D743-C08E-B24E-B1E5-206196FB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composer dump-autoload</a:t>
            </a:r>
          </a:p>
          <a:p>
            <a:r>
              <a:rPr lang="en-MY" dirty="0"/>
              <a:t>php artisan optimize</a:t>
            </a:r>
          </a:p>
          <a:p>
            <a:r>
              <a:rPr lang="en-MY" dirty="0"/>
              <a:t>php artisan </a:t>
            </a:r>
            <a:r>
              <a:rPr lang="en-MY" dirty="0" err="1"/>
              <a:t>make:provider</a:t>
            </a:r>
            <a:r>
              <a:rPr lang="en-MY" dirty="0"/>
              <a:t> </a:t>
            </a:r>
            <a:r>
              <a:rPr lang="en-MY" dirty="0" err="1"/>
              <a:t>CalcServiceProvider</a:t>
            </a:r>
            <a:endParaRPr lang="en-MY" dirty="0"/>
          </a:p>
          <a:p>
            <a:r>
              <a:rPr lang="en-MY" dirty="0"/>
              <a:t>move this file into our package folder </a:t>
            </a:r>
          </a:p>
          <a:p>
            <a:r>
              <a:rPr lang="en-MY" dirty="0"/>
              <a:t>Before</a:t>
            </a:r>
          </a:p>
          <a:p>
            <a:pPr lvl="1"/>
            <a:r>
              <a:rPr lang="en-MY" b="1" dirty="0"/>
              <a:t>app/Providers/</a:t>
            </a:r>
            <a:r>
              <a:rPr lang="en-MY" b="1" dirty="0" err="1"/>
              <a:t>CalcServiceProvider.php</a:t>
            </a:r>
            <a:endParaRPr lang="en-MY" b="1" dirty="0"/>
          </a:p>
          <a:p>
            <a:r>
              <a:rPr lang="en-MY" dirty="0"/>
              <a:t>After</a:t>
            </a:r>
          </a:p>
          <a:p>
            <a:pPr lvl="1"/>
            <a:r>
              <a:rPr lang="en-MY" b="1" dirty="0"/>
              <a:t>packages/</a:t>
            </a:r>
            <a:r>
              <a:rPr lang="en-MY" b="1" dirty="0" err="1"/>
              <a:t>peraktechnology</a:t>
            </a:r>
            <a:r>
              <a:rPr lang="en-MY" b="1" dirty="0"/>
              <a:t>/calc/</a:t>
            </a:r>
            <a:r>
              <a:rPr lang="en-MY" b="1" dirty="0" err="1"/>
              <a:t>src</a:t>
            </a:r>
            <a:r>
              <a:rPr lang="en-MY" b="1" dirty="0"/>
              <a:t>/</a:t>
            </a:r>
            <a:r>
              <a:rPr lang="en-MY" b="1" dirty="0" err="1"/>
              <a:t>CalcServiceProvider.php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1236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35DB-CF88-044F-B6A1-F050EE97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E98E-0DF4-914D-8043-BCEA64F8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Before:</a:t>
            </a:r>
          </a:p>
          <a:p>
            <a:pPr lvl="1"/>
            <a:r>
              <a:rPr lang="en-MY" dirty="0"/>
              <a:t>namespace App\Providers;</a:t>
            </a:r>
          </a:p>
          <a:p>
            <a:r>
              <a:rPr lang="en-US" dirty="0"/>
              <a:t>After:</a:t>
            </a:r>
          </a:p>
          <a:p>
            <a:pPr lvl="1"/>
            <a:r>
              <a:rPr lang="en-MY" dirty="0"/>
              <a:t>namespace </a:t>
            </a:r>
            <a:r>
              <a:rPr lang="en-MY" dirty="0" err="1"/>
              <a:t>peraktechnology</a:t>
            </a:r>
            <a:r>
              <a:rPr lang="en-MY" dirty="0"/>
              <a:t>\Calc;</a:t>
            </a:r>
          </a:p>
          <a:p>
            <a:pPr fontAlgn="base"/>
            <a:r>
              <a:rPr lang="en-MY" b="1" dirty="0"/>
              <a:t>boot()</a:t>
            </a:r>
            <a:r>
              <a:rPr lang="en-MY" dirty="0"/>
              <a:t> - boot routes or any other functionality you want to add to your package. </a:t>
            </a:r>
          </a:p>
          <a:p>
            <a:pPr fontAlgn="base"/>
            <a:r>
              <a:rPr lang="en-MY" b="1" dirty="0"/>
              <a:t>register()</a:t>
            </a:r>
            <a:r>
              <a:rPr lang="en-MY" dirty="0"/>
              <a:t> - bind any classes or functionality into the app container.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3290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3279</TotalTime>
  <Words>867</Words>
  <Application>Microsoft Macintosh PowerPoint</Application>
  <PresentationFormat>On-screen Show (4:3)</PresentationFormat>
  <Paragraphs>189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Wingdings 2</vt:lpstr>
      <vt:lpstr>Wingdings 3</vt:lpstr>
      <vt:lpstr>Module</vt:lpstr>
      <vt:lpstr>Laravel Virtual Training Laravel Package Development  23th Nov 2023 </vt:lpstr>
      <vt:lpstr>Recap</vt:lpstr>
      <vt:lpstr>Scope</vt:lpstr>
      <vt:lpstr>Laravel Package</vt:lpstr>
      <vt:lpstr>Create New Package</vt:lpstr>
      <vt:lpstr>Composer Config</vt:lpstr>
      <vt:lpstr>Autoload Package</vt:lpstr>
      <vt:lpstr>Create Provider</vt:lpstr>
      <vt:lpstr>Change Provider</vt:lpstr>
      <vt:lpstr>Add Service Provider</vt:lpstr>
      <vt:lpstr>Create Routes</vt:lpstr>
      <vt:lpstr>Add Route To Provider</vt:lpstr>
      <vt:lpstr>Create Controller</vt:lpstr>
      <vt:lpstr>Add Function</vt:lpstr>
      <vt:lpstr>Extend Controller</vt:lpstr>
      <vt:lpstr>Register Controller</vt:lpstr>
      <vt:lpstr>Add New Route</vt:lpstr>
      <vt:lpstr>Create Views</vt:lpstr>
      <vt:lpstr>Register Views Location</vt:lpstr>
      <vt:lpstr>Change Add Functioin</vt:lpstr>
      <vt:lpstr>Virtual Perak Technology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Microsoft Office User</cp:lastModifiedBy>
  <cp:revision>710</cp:revision>
  <dcterms:created xsi:type="dcterms:W3CDTF">2020-02-01T18:34:09Z</dcterms:created>
  <dcterms:modified xsi:type="dcterms:W3CDTF">2023-11-23T13:34:58Z</dcterms:modified>
  <cp:category/>
</cp:coreProperties>
</file>