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7" r:id="rId2"/>
    <p:sldId id="331" r:id="rId3"/>
    <p:sldId id="309" r:id="rId4"/>
    <p:sldId id="332" r:id="rId5"/>
    <p:sldId id="336" r:id="rId6"/>
    <p:sldId id="333" r:id="rId7"/>
    <p:sldId id="334" r:id="rId8"/>
    <p:sldId id="347" r:id="rId9"/>
    <p:sldId id="348" r:id="rId10"/>
    <p:sldId id="335" r:id="rId11"/>
    <p:sldId id="337" r:id="rId12"/>
    <p:sldId id="338" r:id="rId13"/>
    <p:sldId id="349" r:id="rId14"/>
    <p:sldId id="339" r:id="rId15"/>
    <p:sldId id="341" r:id="rId16"/>
    <p:sldId id="342" r:id="rId17"/>
    <p:sldId id="343" r:id="rId18"/>
    <p:sldId id="344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02"/>
    <p:restoredTop sz="96976"/>
  </p:normalViewPr>
  <p:slideViewPr>
    <p:cSldViewPr>
      <p:cViewPr varScale="1">
        <p:scale>
          <a:sx n="111" d="100"/>
          <a:sy n="111" d="100"/>
        </p:scale>
        <p:origin x="12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735384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Octane &amp; Livewire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18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Oct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5130-DBDD-FA42-962C-A2F9E75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Install Laravel Octane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D980-DFA9-E942-B459-729CA3A0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62500" lnSpcReduction="20000"/>
          </a:bodyPr>
          <a:lstStyle/>
          <a:p>
            <a:r>
              <a:rPr lang="en-MY" sz="4500" dirty="0"/>
              <a:t>Install Laravel Octane package via Composer</a:t>
            </a:r>
          </a:p>
          <a:p>
            <a:pPr marL="118872" indent="0">
              <a:buNone/>
            </a:pP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/octane</a:t>
            </a:r>
          </a:p>
          <a:p>
            <a:pPr marL="118872" indent="0">
              <a:buNone/>
            </a:pP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4500" dirty="0"/>
              <a:t>Configure your Laravel application (config/</a:t>
            </a:r>
            <a:r>
              <a:rPr lang="en-MY" sz="4500" dirty="0" err="1"/>
              <a:t>octane.php</a:t>
            </a:r>
            <a:r>
              <a:rPr lang="en-MY" sz="4500" dirty="0"/>
              <a:t>)</a:t>
            </a:r>
          </a:p>
          <a:p>
            <a:pPr marL="118872" indent="0">
              <a:buNone/>
            </a:pP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swoole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118872" indent="0">
              <a:buNone/>
            </a:pP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'server' =&gt; '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swoole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-http-server', </a:t>
            </a:r>
          </a:p>
          <a:p>
            <a:pPr marL="118872" indent="0">
              <a:buNone/>
            </a:pP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'host' =&gt; env('OCTANE_HOST', '127.0.0.1'),</a:t>
            </a:r>
          </a:p>
          <a:p>
            <a:pPr marL="118872" indent="0">
              <a:buNone/>
            </a:pP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'port' =&gt; env('OCTANE_PORT', 8000),</a:t>
            </a:r>
          </a:p>
          <a:p>
            <a:pPr marL="118872" indent="0">
              <a:buNone/>
            </a:pP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'workers' =&gt; env('OCTANE_WORKERS', 8),</a:t>
            </a:r>
          </a:p>
          <a:p>
            <a:pPr marL="118872" indent="0">
              <a:buNone/>
            </a:pP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118872" indent="0">
              <a:buNone/>
            </a:pP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4500" dirty="0"/>
              <a:t>Start the Octane server</a:t>
            </a:r>
          </a:p>
          <a:p>
            <a:pPr marL="118872" indent="0">
              <a:buNone/>
            </a:pP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octane:start</a:t>
            </a: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7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DDB0-49CE-BF4B-B676-136F9BC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Laravel Livewire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A5EB-1D7A-C646-93F4-D96CB91C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Laravel Livewire is a full-stack framework for building dynamic and interactive web applications.</a:t>
            </a:r>
          </a:p>
          <a:p>
            <a:r>
              <a:rPr lang="en-MY" dirty="0"/>
              <a:t>It simplifies real-time interactivity without writing a single line of JavaScript.</a:t>
            </a:r>
          </a:p>
          <a:p>
            <a:r>
              <a:rPr lang="en-MY" dirty="0"/>
              <a:t>Livewire is deeply integrated with Laravel, providing a seamless development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289997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2661-4340-6B4D-9ECE-CFB38B4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2321-8311-B145-B0DC-B4506CE3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Real-time data binding.</a:t>
            </a:r>
          </a:p>
          <a:p>
            <a:r>
              <a:rPr lang="en-MY" dirty="0"/>
              <a:t>No need for JavaScript.</a:t>
            </a:r>
          </a:p>
          <a:p>
            <a:r>
              <a:rPr lang="en-MY" dirty="0"/>
              <a:t>Automatic UI updates.</a:t>
            </a:r>
          </a:p>
          <a:p>
            <a:r>
              <a:rPr lang="en-MY" dirty="0"/>
              <a:t>Server-side components.</a:t>
            </a:r>
          </a:p>
          <a:p>
            <a:r>
              <a:rPr lang="en-MY" dirty="0"/>
              <a:t>Form validation and submission.</a:t>
            </a:r>
          </a:p>
          <a:p>
            <a:r>
              <a:rPr lang="en-MY" dirty="0"/>
              <a:t>Easy integration with Blade templates.</a:t>
            </a:r>
          </a:p>
        </p:txBody>
      </p:sp>
    </p:spTree>
    <p:extLst>
      <p:ext uri="{BB962C8B-B14F-4D97-AF65-F5344CB8AC3E}">
        <p14:creationId xmlns:p14="http://schemas.microsoft.com/office/powerpoint/2010/main" val="330638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171F-93B2-EF47-8449-CB4A9BF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E357-B023-2449-A89E-10364212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Livewire components are integrated into Blade templates.</a:t>
            </a:r>
          </a:p>
          <a:p>
            <a:r>
              <a:rPr lang="en-MY" dirty="0"/>
              <a:t>Pass data to the component using properties.</a:t>
            </a:r>
          </a:p>
          <a:p>
            <a:r>
              <a:rPr lang="en-MY" dirty="0"/>
              <a:t>Livewire provides two-way data binding.</a:t>
            </a:r>
          </a:p>
          <a:p>
            <a:r>
              <a:rPr lang="en-MY" dirty="0"/>
              <a:t>Define public properties to bind data.</a:t>
            </a:r>
          </a:p>
          <a:p>
            <a:r>
              <a:rPr lang="en-MY" dirty="0"/>
              <a:t>Livewire automatically updates the UI when data changes.</a:t>
            </a:r>
          </a:p>
          <a:p>
            <a:r>
              <a:rPr lang="en-MY" dirty="0"/>
              <a:t>No need for manual DOM manipulation.</a:t>
            </a:r>
          </a:p>
          <a:p>
            <a:r>
              <a:rPr lang="en-MY" dirty="0"/>
              <a:t>Livewire simplifies form handling.</a:t>
            </a:r>
          </a:p>
          <a:p>
            <a:r>
              <a:rPr lang="en-MY" dirty="0"/>
              <a:t>Define form fields in the Blade template.</a:t>
            </a:r>
          </a:p>
          <a:p>
            <a:endParaRPr lang="en-MY" dirty="0"/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1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555F-8125-4B48-B150-9C537BFD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BA89-26BD-994F-9ABD-73926C95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Install Livewire using the following command: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livewire/livewire 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livewire:install</a:t>
            </a: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make:livewire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</a:t>
            </a: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r>
              <a:rPr lang="en-MY" dirty="0"/>
              <a:t>Edit the generated </a:t>
            </a:r>
            <a:r>
              <a:rPr lang="en-MY" dirty="0" err="1"/>
              <a:t>TodoList.php</a:t>
            </a:r>
            <a:r>
              <a:rPr lang="en-MY" dirty="0"/>
              <a:t> file in the app/Http/Livewire directory. </a:t>
            </a:r>
          </a:p>
          <a:p>
            <a:r>
              <a:rPr lang="en-MY" dirty="0"/>
              <a:t>Define the component's properties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167130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12D5-50CD-4B4D-8F9D-53D29E64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23F2-C4BB-1944-95B3-9DC117C4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app/Http/Livewire/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TodoList.php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Livewire\Component;</a:t>
            </a:r>
          </a:p>
          <a:p>
            <a:pPr marL="11887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Component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$tasks = [];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newTask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'';</a:t>
            </a:r>
          </a:p>
          <a:p>
            <a:pPr marL="11887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addTask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$this-&gt;tasks[] = $this-&gt;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newTask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newTask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'';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1887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function render()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livewire.todo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-list');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66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1F80-C912-0B4D-AF51-8D597FA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49B6-3B21-AD47-A702-4B288CED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&lt;!-- resources/views/livewire/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todo-list.blade.php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118872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&lt;h1&gt;My To-Do List&lt;/h1&gt;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type="text"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wire:model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newTask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wire:keydown.enter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addTask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placeholder="Add a task..."&gt;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&lt;ul&gt;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@foreach ($tasks as $task)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&lt;li&gt;{{ $task }}&lt;/li&gt;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@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&lt;/ul&gt;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57939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108A-4E8A-B442-A7E1-42C456A3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Blade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CF3C-8F17-3341-81DC-87F70682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Include the Livewire component in one of your main Blade views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&lt;!-- resources/views/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welcome.blade.php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118872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@extends('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layouts.app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118872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@section('content')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@livewire('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-list')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endsection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4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17F2-388E-4D44-9743-29756FFA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5B8C-B25F-9B41-BAE6-7AAFC2F2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routes/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web.php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App\Http\Livewire\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view('welcome');</a:t>
            </a:r>
          </a:p>
          <a:p>
            <a:pPr marL="11887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7012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Perak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</a:t>
            </a:r>
            <a:r>
              <a:rPr lang="en-US" dirty="0" err="1"/>
              <a:t>www.peraktechnology.com</a:t>
            </a:r>
            <a:endParaRPr lang="en-US" dirty="0"/>
          </a:p>
          <a:p>
            <a:r>
              <a:rPr lang="en-US" dirty="0"/>
              <a:t>Telegram: https://</a:t>
            </a:r>
            <a:r>
              <a:rPr lang="en-US" dirty="0" err="1"/>
              <a:t>t.me</a:t>
            </a:r>
            <a:r>
              <a:rPr lang="en-US" dirty="0"/>
              <a:t>/</a:t>
            </a:r>
            <a:r>
              <a:rPr lang="en-US" dirty="0" err="1"/>
              <a:t>peraktechnology</a:t>
            </a:r>
            <a:endParaRPr lang="en-US" dirty="0"/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Octane</a:t>
            </a:r>
          </a:p>
          <a:p>
            <a:r>
              <a:rPr lang="en-US" sz="2400" dirty="0"/>
              <a:t>Key Features</a:t>
            </a:r>
          </a:p>
          <a:p>
            <a:r>
              <a:rPr lang="en-US" sz="2400" dirty="0"/>
              <a:t>Benefits</a:t>
            </a:r>
          </a:p>
          <a:p>
            <a:r>
              <a:rPr lang="en-US" sz="2400" dirty="0"/>
              <a:t>Use Case</a:t>
            </a:r>
          </a:p>
          <a:p>
            <a:r>
              <a:rPr lang="en-US" sz="2400" dirty="0"/>
              <a:t>How To Setup</a:t>
            </a:r>
          </a:p>
          <a:p>
            <a:r>
              <a:rPr lang="en-US" sz="2400" dirty="0"/>
              <a:t>Requirement</a:t>
            </a:r>
          </a:p>
          <a:p>
            <a:r>
              <a:rPr lang="en-US" sz="2400" dirty="0" err="1"/>
              <a:t>Swoole</a:t>
            </a:r>
            <a:r>
              <a:rPr lang="en-US" sz="2400" dirty="0"/>
              <a:t> Extension</a:t>
            </a:r>
          </a:p>
          <a:p>
            <a:r>
              <a:rPr lang="en-US" sz="2400" dirty="0"/>
              <a:t>Install Laravel Octane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Laravel Livewire</a:t>
            </a:r>
          </a:p>
          <a:p>
            <a:r>
              <a:rPr lang="en-US" sz="2400" dirty="0"/>
              <a:t>Key Features</a:t>
            </a:r>
          </a:p>
          <a:p>
            <a:r>
              <a:rPr lang="en-US" sz="2400" dirty="0"/>
              <a:t>Benefits</a:t>
            </a:r>
          </a:p>
          <a:p>
            <a:r>
              <a:rPr lang="en-US" sz="2400" dirty="0"/>
              <a:t>Installation</a:t>
            </a:r>
          </a:p>
          <a:p>
            <a:r>
              <a:rPr lang="en-US" sz="2400" dirty="0"/>
              <a:t>To-Do List</a:t>
            </a:r>
          </a:p>
          <a:p>
            <a:r>
              <a:rPr lang="en-US" sz="2400" dirty="0"/>
              <a:t>Blade Template</a:t>
            </a:r>
          </a:p>
          <a:p>
            <a:r>
              <a:rPr lang="en-US" sz="2400" dirty="0"/>
              <a:t>Main Blade View</a:t>
            </a:r>
          </a:p>
          <a:p>
            <a:r>
              <a:rPr lang="en-US" sz="2400" dirty="0"/>
              <a:t>Routes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Octane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Laravel Octane is a powerful and efficient application server for Laravel. It allows you to serve your Laravel applications with incredible speed and performance by utilizing </a:t>
            </a:r>
            <a:r>
              <a:rPr lang="en-MY" dirty="0" err="1"/>
              <a:t>Swoole</a:t>
            </a:r>
            <a:r>
              <a:rPr lang="en-MY" dirty="0"/>
              <a:t>, a high-performance coroutine-based PHP extension.</a:t>
            </a:r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6432-B32A-5344-94BB-196B6081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D020-D3DA-DB43-B9AE-2C77B47A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Seamless integration with Laravel.</a:t>
            </a:r>
          </a:p>
          <a:p>
            <a:r>
              <a:rPr lang="en-MY" dirty="0"/>
              <a:t>Significantly improved performance and reduced response times.</a:t>
            </a:r>
          </a:p>
          <a:p>
            <a:r>
              <a:rPr lang="en-MY" dirty="0"/>
              <a:t>Handles multiple requests simultaneously without the need for a new PHP process per request.</a:t>
            </a:r>
          </a:p>
          <a:p>
            <a:r>
              <a:rPr lang="en-MY" dirty="0"/>
              <a:t>Efficient coroutine-based programming model.</a:t>
            </a:r>
          </a:p>
          <a:p>
            <a:r>
              <a:rPr lang="en-MY" dirty="0"/>
              <a:t>Supports web sockets for real-time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9292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165D-7630-B446-83DA-93690AA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772B-618A-0445-A238-D6487595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Laravel Octane significantly enhances the performance of your Laravel application, making it suitable for high-traffic and real-time scenarios.</a:t>
            </a:r>
          </a:p>
          <a:p>
            <a:r>
              <a:rPr lang="en-MY" dirty="0"/>
              <a:t>It optimizes resource utilization by handling multiple requests efficiently, reducing response times and server load.</a:t>
            </a:r>
          </a:p>
          <a:p>
            <a:r>
              <a:rPr lang="en-MY" dirty="0"/>
              <a:t>Using Octane can lead to better user experiences and cost-effective hosting solutions for your Laravel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8383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C1CA-8F7B-9842-8881-BD070C15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Use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D152-C76B-264A-8CF6-EBBF1578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Ideal for applications with high traffic and concurrent requests.</a:t>
            </a:r>
          </a:p>
          <a:p>
            <a:r>
              <a:rPr lang="en-MY" dirty="0"/>
              <a:t>Useful for real-time applications, such as chat applications or online games.</a:t>
            </a:r>
          </a:p>
          <a:p>
            <a:r>
              <a:rPr lang="en-MY" dirty="0"/>
              <a:t>Beneficial when traditional PHP-FPM processes become a bottleneck.</a:t>
            </a:r>
          </a:p>
        </p:txBody>
      </p:sp>
    </p:spTree>
    <p:extLst>
      <p:ext uri="{BB962C8B-B14F-4D97-AF65-F5344CB8AC3E}">
        <p14:creationId xmlns:p14="http://schemas.microsoft.com/office/powerpoint/2010/main" val="33048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2187-53D9-B944-96B0-8913029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How To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D743-C08E-B24E-B1E5-206196FB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Install the Laravel Octane package via Composer.</a:t>
            </a:r>
          </a:p>
          <a:p>
            <a:r>
              <a:rPr lang="en-MY" dirty="0"/>
              <a:t>Configure your Laravel application to use Octane.</a:t>
            </a:r>
          </a:p>
          <a:p>
            <a:r>
              <a:rPr lang="en-MY" dirty="0"/>
              <a:t>Choose a server provider, such as </a:t>
            </a:r>
            <a:r>
              <a:rPr lang="en-MY" dirty="0" err="1"/>
              <a:t>Swoole</a:t>
            </a:r>
            <a:r>
              <a:rPr lang="en-MY" dirty="0"/>
              <a:t> or </a:t>
            </a:r>
            <a:r>
              <a:rPr lang="en-MY" dirty="0" err="1"/>
              <a:t>RoadRunner</a:t>
            </a:r>
            <a:r>
              <a:rPr lang="en-MY" dirty="0"/>
              <a:t>.</a:t>
            </a:r>
          </a:p>
          <a:p>
            <a:r>
              <a:rPr lang="en-MY" dirty="0"/>
              <a:t>Run the Octane server using the </a:t>
            </a:r>
            <a:r>
              <a:rPr lang="en-MY" dirty="0" err="1"/>
              <a:t>octane:start</a:t>
            </a:r>
            <a:r>
              <a:rPr lang="en-MY" dirty="0"/>
              <a:t> Artisan command.</a:t>
            </a:r>
          </a:p>
        </p:txBody>
      </p:sp>
    </p:spTree>
    <p:extLst>
      <p:ext uri="{BB962C8B-B14F-4D97-AF65-F5344CB8AC3E}">
        <p14:creationId xmlns:p14="http://schemas.microsoft.com/office/powerpoint/2010/main" val="312364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35DB-CF88-044F-B6A1-F050EE97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E98E-0DF4-914D-8043-BCEA64F8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Laravel Framework</a:t>
            </a:r>
          </a:p>
          <a:p>
            <a:r>
              <a:rPr lang="en-MY" dirty="0"/>
              <a:t>PHP 8.0 or later</a:t>
            </a:r>
          </a:p>
          <a:p>
            <a:r>
              <a:rPr lang="en-MY" dirty="0" err="1"/>
              <a:t>Swoole</a:t>
            </a:r>
            <a:r>
              <a:rPr lang="en-MY" dirty="0"/>
              <a:t> Extension for PHP</a:t>
            </a:r>
          </a:p>
          <a:p>
            <a:r>
              <a:rPr lang="en-MY" dirty="0"/>
              <a:t>Laravel application code is compatible with Laravel Octane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0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2131-D653-8640-983A-1E19CBF3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Swoole</a:t>
            </a:r>
            <a:r>
              <a:rPr lang="en-US" dirty="0"/>
              <a:t>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BA21-D61B-5C40-8C64-9C6C08A0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High-performance networking framework and asynchronous networking library for PHP.</a:t>
            </a:r>
          </a:p>
          <a:p>
            <a:r>
              <a:rPr lang="en-MY" dirty="0"/>
              <a:t>Allows PHP developers to write highly scalable, concurrent, and high-performance web applications</a:t>
            </a:r>
          </a:p>
          <a:p>
            <a:r>
              <a:rPr lang="en-MY" dirty="0"/>
              <a:t>Install the </a:t>
            </a:r>
            <a:r>
              <a:rPr lang="en-MY" dirty="0" err="1"/>
              <a:t>Swoole</a:t>
            </a:r>
            <a:r>
              <a:rPr lang="en-MY" dirty="0"/>
              <a:t> extension using the PHP Extension Community Library (PECL)</a:t>
            </a:r>
          </a:p>
          <a:p>
            <a:pPr marL="118872" indent="0">
              <a:buNone/>
            </a:pP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pecl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swoole</a:t>
            </a: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1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3048</TotalTime>
  <Words>851</Words>
  <Application>Microsoft Macintosh PowerPoint</Application>
  <PresentationFormat>On-screen Show (4:3)</PresentationFormat>
  <Paragraphs>166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Laravel Octane &amp; Livewire  18th Oct 2023 </vt:lpstr>
      <vt:lpstr>Scope</vt:lpstr>
      <vt:lpstr>Laravel Octane</vt:lpstr>
      <vt:lpstr>Key Features</vt:lpstr>
      <vt:lpstr>Benefits</vt:lpstr>
      <vt:lpstr>Use Case</vt:lpstr>
      <vt:lpstr>How To Setup</vt:lpstr>
      <vt:lpstr>Requirement</vt:lpstr>
      <vt:lpstr>Swoole Extension</vt:lpstr>
      <vt:lpstr>Install Laravel Octane</vt:lpstr>
      <vt:lpstr>Laravel Livewire</vt:lpstr>
      <vt:lpstr>Key Features</vt:lpstr>
      <vt:lpstr>Benefits</vt:lpstr>
      <vt:lpstr>Installation</vt:lpstr>
      <vt:lpstr>Component</vt:lpstr>
      <vt:lpstr>Blade Template</vt:lpstr>
      <vt:lpstr>Main Blade View</vt:lpstr>
      <vt:lpstr>Routes</vt:lpstr>
      <vt:lpstr>Virtual Perak Technology</vt:lpstr>
    </vt:vector>
  </TitlesOfParts>
  <Manager/>
  <Company>Elania Resources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Virtual Training</dc:title>
  <dc:subject/>
  <dc:creator>Virtual Perak Technology</dc:creator>
  <cp:keywords/>
  <dc:description/>
  <cp:lastModifiedBy>Microsoft Office User</cp:lastModifiedBy>
  <cp:revision>661</cp:revision>
  <dcterms:created xsi:type="dcterms:W3CDTF">2020-02-01T18:34:09Z</dcterms:created>
  <dcterms:modified xsi:type="dcterms:W3CDTF">2023-10-18T09:48:40Z</dcterms:modified>
  <cp:category/>
</cp:coreProperties>
</file>