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7" r:id="rId2"/>
    <p:sldId id="278" r:id="rId3"/>
    <p:sldId id="257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91" r:id="rId14"/>
    <p:sldId id="290" r:id="rId15"/>
    <p:sldId id="288" r:id="rId16"/>
    <p:sldId id="287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/>
    <p:restoredTop sz="94628"/>
  </p:normalViewPr>
  <p:slideViewPr>
    <p:cSldViewPr>
      <p:cViewPr varScale="1">
        <p:scale>
          <a:sx n="119" d="100"/>
          <a:sy n="119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aktechnology/larav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gon.org/download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name.tes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4362" y="397022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22</a:t>
            </a:r>
            <a:r>
              <a:rPr lang="en-US" sz="3600" baseline="30000">
                <a:solidFill>
                  <a:schemeClr val="tx1"/>
                </a:solidFill>
              </a:rPr>
              <a:t>nd</a:t>
            </a:r>
            <a:r>
              <a:rPr lang="en-US" sz="3600">
                <a:solidFill>
                  <a:schemeClr val="tx1"/>
                </a:solidFill>
              </a:rPr>
              <a:t> November </a:t>
            </a:r>
            <a:r>
              <a:rPr lang="en-US" sz="3600" dirty="0">
                <a:solidFill>
                  <a:schemeClr val="tx1"/>
                </a:solidFill>
              </a:rPr>
              <a:t>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[timestamp]create_projects_table.php</a:t>
            </a:r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 function up()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Schema::create('projects', function (Blueprint $table) 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       $table-&gt;id();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$table-&gt;string('name');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$table-&gt;string('email');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$table-&gt;integer('age');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    $table-&gt;timestamps();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});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Edit  app\Project.php</a:t>
            </a:r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 Project extends Model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protected 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fillable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= ['name', 'email', 'age'];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Update Function index()</a:t>
            </a:r>
          </a:p>
          <a:p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index()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$projects = Project::all();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view('projects/index', compact('projects'));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dirty="0"/>
              <a:t>Update Function create()</a:t>
            </a:r>
          </a:p>
          <a:p>
            <a:pPr>
              <a:buNone/>
            </a:pPr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create() { 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view('projects/create'); 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Update Function store()</a:t>
            </a:r>
          </a:p>
          <a:p>
            <a:endParaRPr lang="en-MY" sz="1600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function store(Request $request) {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= $request-&gt;validate([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'name' =&gt; 'required|max:255',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'email' =&gt; 'required',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'age' =&gt; 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required|numeric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',]);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$show = Project::create($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   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 redirect('/projects')-&gt;with('success', 'Data saved');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sz="2800" dirty="0"/>
              <a:t>Update Function edit()</a:t>
            </a:r>
          </a:p>
          <a:p>
            <a:pPr>
              <a:buNone/>
            </a:pPr>
            <a:endParaRPr lang="en-MY" sz="1400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function edit(Project $project) {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view('projects/edit', compact('project'));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Update Function update()</a:t>
            </a:r>
          </a:p>
          <a:p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update(Request $request, Project $project)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$request-&gt;validate([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'name' =&gt; 'required|max:255',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'email' =&gt; 'required',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'age' =&gt; '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required|numeric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',]);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$project-&gt;update($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redirect('/projects')-&gt;with('success', 'Data updated');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dirty="0"/>
              <a:t>Update Function destroy()</a:t>
            </a:r>
          </a:p>
          <a:p>
            <a:pPr>
              <a:buNone/>
            </a:pPr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destroy(Project $project)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$project-&gt;delete();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redirect('/projects')-&gt;with('success', 'Data deleted');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folder projects inside resources/views</a:t>
            </a:r>
          </a:p>
          <a:p>
            <a:r>
              <a:rPr lang="en-MY" dirty="0"/>
              <a:t>Open Virtual Perak Technology </a:t>
            </a:r>
            <a:r>
              <a:rPr lang="en-MY" dirty="0" err="1"/>
              <a:t>Github</a:t>
            </a:r>
            <a:r>
              <a:rPr lang="en-MY" dirty="0"/>
              <a:t> Link:</a:t>
            </a:r>
          </a:p>
          <a:p>
            <a:pPr lvl="1"/>
            <a:r>
              <a:rPr lang="en-MY" dirty="0">
                <a:hlinkClick r:id="rId2"/>
              </a:rPr>
              <a:t>https://github.com/peraktechnology/laravel</a:t>
            </a:r>
            <a:endParaRPr lang="en-MY" dirty="0"/>
          </a:p>
          <a:p>
            <a:r>
              <a:rPr lang="en-MY" dirty="0"/>
              <a:t>Copy all 3 files into resources/views/projects folder:</a:t>
            </a:r>
          </a:p>
          <a:p>
            <a:pPr lvl="1"/>
            <a:r>
              <a:rPr lang="en-MY" dirty="0" err="1"/>
              <a:t>create.blade.php</a:t>
            </a:r>
            <a:endParaRPr lang="en-MY" dirty="0"/>
          </a:p>
          <a:p>
            <a:pPr lvl="1"/>
            <a:r>
              <a:rPr lang="en-MY" dirty="0" err="1"/>
              <a:t>edit.blade.php</a:t>
            </a:r>
            <a:endParaRPr lang="en-MY" dirty="0"/>
          </a:p>
          <a:p>
            <a:pPr lvl="1"/>
            <a:r>
              <a:rPr lang="en-MY" dirty="0" err="1"/>
              <a:t>index.blade.php</a:t>
            </a:r>
            <a:endParaRPr lang="en-M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routes\web.php</a:t>
            </a:r>
          </a:p>
          <a:p>
            <a:pPr>
              <a:buNone/>
            </a:pPr>
            <a:endParaRPr lang="en-MY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Route::get('/', function () {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view('welcome');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Auth::routes();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Route::middleware(['auth'])-&gt;group(function () {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Route::resource('projects’, 	'App\Http\Controllers\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ProjectController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Elania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Bumiputera company that provide services to develop mobile apps, websites, web applications and e-commerce</a:t>
            </a:r>
          </a:p>
          <a:p>
            <a:r>
              <a:rPr lang="en-MY" dirty="0"/>
              <a:t>Established on 4</a:t>
            </a:r>
            <a:r>
              <a:rPr lang="en-MY" baseline="30000" dirty="0"/>
              <a:t>th</a:t>
            </a:r>
            <a:r>
              <a:rPr lang="en-MY" dirty="0"/>
              <a:t> March 2015 by 2 persons who passionate in ICT and technology field.</a:t>
            </a:r>
          </a:p>
          <a:p>
            <a:r>
              <a:rPr lang="en-MY" dirty="0"/>
              <a:t>Created Virtual Perak Technology to boost ICT and technology industries in Perak.</a:t>
            </a:r>
          </a:p>
          <a:p>
            <a:r>
              <a:rPr lang="en-MY" dirty="0"/>
              <a:t>Link: https://elaniaresources.com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Perak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ICT Training by </a:t>
            </a:r>
            <a:r>
              <a:rPr lang="en-US" dirty="0" err="1"/>
              <a:t>Elania</a:t>
            </a:r>
            <a:r>
              <a:rPr lang="en-US" dirty="0"/>
              <a:t> Resources</a:t>
            </a:r>
          </a:p>
          <a:p>
            <a:r>
              <a:rPr lang="en-US" dirty="0"/>
              <a:t>Established on 2016 by the name of Perak Technology</a:t>
            </a:r>
          </a:p>
          <a:p>
            <a:r>
              <a:rPr lang="en-US" dirty="0"/>
              <a:t>More than 3000 members had joined in all the Social Networks</a:t>
            </a:r>
            <a:endParaRPr lang="en-MY" dirty="0"/>
          </a:p>
          <a:p>
            <a:r>
              <a:rPr lang="en-MY" dirty="0"/>
              <a:t>Link: https://</a:t>
            </a:r>
            <a:r>
              <a:rPr lang="en-MY" dirty="0" err="1"/>
              <a:t>virtual.peraktechnology.com</a:t>
            </a:r>
            <a:endParaRPr lang="en-MY" dirty="0"/>
          </a:p>
          <a:p>
            <a:r>
              <a:rPr lang="en-MY" dirty="0"/>
              <a:t>Community: https://t.me/peraktechnology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Laravel is a free, open-source PHP web framework created by Taylor </a:t>
            </a:r>
            <a:r>
              <a:rPr lang="en-US" sz="2800" dirty="0" err="1"/>
              <a:t>Otwell</a:t>
            </a:r>
            <a:r>
              <a:rPr lang="en-US" sz="2800" dirty="0"/>
              <a:t> </a:t>
            </a:r>
          </a:p>
          <a:p>
            <a:r>
              <a:rPr lang="en-US" dirty="0"/>
              <a:t>Laravel used f</a:t>
            </a:r>
            <a:r>
              <a:rPr lang="en-US" sz="2800" dirty="0"/>
              <a:t>or the development of web applications and backend API</a:t>
            </a:r>
          </a:p>
          <a:p>
            <a:r>
              <a:rPr lang="en-US" sz="2800" dirty="0"/>
              <a:t>Following the Model–</a:t>
            </a:r>
            <a:r>
              <a:rPr lang="en-US" dirty="0"/>
              <a:t>V</a:t>
            </a:r>
            <a:r>
              <a:rPr lang="en-US" sz="2800" dirty="0"/>
              <a:t>iew–Controller (MVC) architectural pattern based on </a:t>
            </a:r>
            <a:r>
              <a:rPr lang="en-US" sz="2800" dirty="0" err="1"/>
              <a:t>Symfony</a:t>
            </a:r>
            <a:r>
              <a:rPr lang="en-US" sz="2800" dirty="0"/>
              <a:t>. </a:t>
            </a:r>
          </a:p>
          <a:p>
            <a:r>
              <a:rPr lang="en-US" sz="2800" dirty="0"/>
              <a:t>Modular packaging system with a dedicated dependency manager</a:t>
            </a:r>
          </a:p>
          <a:p>
            <a:r>
              <a:rPr lang="en-MY" dirty="0"/>
              <a:t>Link: </a:t>
            </a:r>
            <a:r>
              <a:rPr lang="en-US" dirty="0"/>
              <a:t>https://laravel.com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(MVC)</a:t>
            </a:r>
          </a:p>
          <a:p>
            <a:r>
              <a:rPr lang="en-US" dirty="0"/>
              <a:t>Separates an application into three main logical components:</a:t>
            </a:r>
          </a:p>
          <a:p>
            <a:pPr lvl="1"/>
            <a:r>
              <a:rPr lang="en-US" dirty="0"/>
              <a:t>Model – Database </a:t>
            </a:r>
          </a:p>
          <a:p>
            <a:pPr lvl="1"/>
            <a:r>
              <a:rPr lang="en-US" dirty="0"/>
              <a:t>View – User Interface</a:t>
            </a:r>
          </a:p>
          <a:p>
            <a:pPr lvl="1"/>
            <a:r>
              <a:rPr lang="en-US" dirty="0"/>
              <a:t>Controller – Processing </a:t>
            </a:r>
          </a:p>
          <a:p>
            <a:r>
              <a:rPr lang="en-US" dirty="0"/>
              <a:t>Each components built to handle specific development aspects of an application. </a:t>
            </a:r>
          </a:p>
          <a:p>
            <a:r>
              <a:rPr lang="en-US" dirty="0"/>
              <a:t>Industry-standard web development framework</a:t>
            </a:r>
          </a:p>
          <a:p>
            <a:r>
              <a:rPr lang="en-US" dirty="0"/>
              <a:t>Create scalable and extensible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 Visual Studio Code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Install Laragon</a:t>
            </a:r>
          </a:p>
          <a:p>
            <a:pPr lvl="1"/>
            <a:r>
              <a:rPr lang="en-US" dirty="0">
                <a:hlinkClick r:id="rId3"/>
              </a:rPr>
              <a:t>https://laragon.org/download/</a:t>
            </a:r>
            <a:endParaRPr lang="en-US" dirty="0"/>
          </a:p>
          <a:p>
            <a:r>
              <a:rPr lang="en-MY" dirty="0"/>
              <a:t>Start Laragon</a:t>
            </a:r>
          </a:p>
          <a:p>
            <a:r>
              <a:rPr lang="en-MY" dirty="0"/>
              <a:t>Quick App &gt; Laravel</a:t>
            </a:r>
          </a:p>
          <a:p>
            <a:r>
              <a:rPr lang="en-MY" dirty="0"/>
              <a:t>Add Project Name</a:t>
            </a:r>
          </a:p>
          <a:p>
            <a:r>
              <a:rPr lang="en-MY" dirty="0"/>
              <a:t>Open </a:t>
            </a:r>
            <a:r>
              <a:rPr lang="en-MY" dirty="0">
                <a:hlinkClick r:id="rId4"/>
              </a:rPr>
              <a:t>http://projectname.test</a:t>
            </a:r>
            <a:r>
              <a:rPr lang="en-MY" dirty="0"/>
              <a:t> in Microsoft Edge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Configure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Control Panel &gt; System and Security &gt; System &gt; Advanced system settings</a:t>
            </a:r>
          </a:p>
          <a:p>
            <a:r>
              <a:rPr lang="en-MY" dirty="0"/>
              <a:t>Advanced Tab &gt; Environment Variables</a:t>
            </a:r>
          </a:p>
          <a:p>
            <a:r>
              <a:rPr lang="en-MY" dirty="0"/>
              <a:t>Select Path &gt; Edit &gt; New</a:t>
            </a:r>
          </a:p>
          <a:p>
            <a:r>
              <a:rPr lang="en-MY" dirty="0"/>
              <a:t>Add the path below: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\bin\composer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\bin\php\php-8.1.10-Win32-vs16-x64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</a:t>
            </a:r>
            <a:r>
              <a:rPr lang="en-US" dirty="0" err="1"/>
              <a:t>nodejs</a:t>
            </a:r>
            <a:r>
              <a:rPr lang="en-US" dirty="0"/>
              <a:t>\node-v18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require </a:t>
            </a:r>
            <a:r>
              <a:rPr lang="en-MY" dirty="0" err="1"/>
              <a:t>laravel</a:t>
            </a:r>
            <a:r>
              <a:rPr lang="en-MY" dirty="0"/>
              <a:t>/</a:t>
            </a:r>
            <a:r>
              <a:rPr lang="en-MY" dirty="0" err="1"/>
              <a:t>ui</a:t>
            </a:r>
            <a:endParaRPr lang="en-MY" dirty="0"/>
          </a:p>
          <a:p>
            <a:r>
              <a:rPr lang="en-MY" dirty="0"/>
              <a:t>php artisan </a:t>
            </a:r>
            <a:r>
              <a:rPr lang="en-MY" dirty="0" err="1"/>
              <a:t>ui</a:t>
            </a:r>
            <a:r>
              <a:rPr lang="en-MY" dirty="0"/>
              <a:t> bootstrap --auth </a:t>
            </a:r>
          </a:p>
          <a:p>
            <a:r>
              <a:rPr lang="en-MY" dirty="0" err="1"/>
              <a:t>npm</a:t>
            </a:r>
            <a:r>
              <a:rPr lang="en-MY" dirty="0"/>
              <a:t> install</a:t>
            </a:r>
          </a:p>
          <a:p>
            <a:r>
              <a:rPr lang="en-MY" dirty="0" err="1"/>
              <a:t>npm</a:t>
            </a:r>
            <a:r>
              <a:rPr lang="en-MY" dirty="0"/>
              <a:t> run build</a:t>
            </a:r>
          </a:p>
          <a:p>
            <a:r>
              <a:rPr lang="en-MY" dirty="0"/>
              <a:t>php artisan migrate</a:t>
            </a:r>
          </a:p>
          <a:p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Project –</a:t>
            </a:r>
            <a:r>
              <a:rPr lang="en-US" dirty="0" err="1"/>
              <a:t>mcr</a:t>
            </a:r>
            <a:endParaRPr lang="en-MY" dirty="0"/>
          </a:p>
          <a:p>
            <a:r>
              <a:rPr lang="en-MY" dirty="0"/>
              <a:t>code c:\</a:t>
            </a:r>
            <a:r>
              <a:rPr lang="en-MY" dirty="0" err="1"/>
              <a:t>laragon</a:t>
            </a:r>
            <a:r>
              <a:rPr lang="en-MY" dirty="0"/>
              <a:t>\www\projectname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Laravel</a:t>
            </a:r>
            <a:r>
              <a:rPr lang="en-MY" dirty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.</a:t>
            </a:r>
            <a:r>
              <a:rPr lang="en-MY" dirty="0" err="1"/>
              <a:t>env</a:t>
            </a:r>
            <a:r>
              <a:rPr lang="en-MY" dirty="0"/>
              <a:t> - Environment File</a:t>
            </a:r>
          </a:p>
          <a:p>
            <a:r>
              <a:rPr lang="en-MY" dirty="0"/>
              <a:t>app/ - Model Files</a:t>
            </a:r>
          </a:p>
          <a:p>
            <a:r>
              <a:rPr lang="en-MY" dirty="0"/>
              <a:t>app/Http/Controllers - Controller Files</a:t>
            </a:r>
          </a:p>
          <a:p>
            <a:r>
              <a:rPr lang="en-MY" dirty="0"/>
              <a:t>database/migrations - Migration Files</a:t>
            </a:r>
          </a:p>
          <a:p>
            <a:r>
              <a:rPr lang="en-MY" dirty="0"/>
              <a:t>resources/views/ - View Files</a:t>
            </a:r>
          </a:p>
          <a:p>
            <a:r>
              <a:rPr lang="en-MY" dirty="0"/>
              <a:t>routes/ - Route Files</a:t>
            </a:r>
          </a:p>
          <a:p>
            <a:r>
              <a:rPr lang="en-MY" dirty="0" err="1"/>
              <a:t>config</a:t>
            </a:r>
            <a:r>
              <a:rPr lang="en-MY" dirty="0"/>
              <a:t>/ - Configuration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459</TotalTime>
  <Words>927</Words>
  <Application>Microsoft Macintosh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 Elania Resources 22nd November 2022 </vt:lpstr>
      <vt:lpstr>Elania Resources</vt:lpstr>
      <vt:lpstr>Virtual Perak Technology</vt:lpstr>
      <vt:lpstr>Laravel Framework</vt:lpstr>
      <vt:lpstr>MVC Framework</vt:lpstr>
      <vt:lpstr>Laravel Installation</vt:lpstr>
      <vt:lpstr>Configure Composer</vt:lpstr>
      <vt:lpstr>Create New Project</vt:lpstr>
      <vt:lpstr>Laravel Structure</vt:lpstr>
      <vt:lpstr>Create Migration</vt:lpstr>
      <vt:lpstr>Modify Model</vt:lpstr>
      <vt:lpstr>Modify Controller</vt:lpstr>
      <vt:lpstr>Modify Controller</vt:lpstr>
      <vt:lpstr>Modify Controller</vt:lpstr>
      <vt:lpstr>Create Views</vt:lpstr>
      <vt:lpstr>Modify Route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74</cp:revision>
  <dcterms:created xsi:type="dcterms:W3CDTF">2020-02-01T18:34:09Z</dcterms:created>
  <dcterms:modified xsi:type="dcterms:W3CDTF">2022-11-22T06:41:03Z</dcterms:modified>
</cp:coreProperties>
</file>