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7" r:id="rId2"/>
    <p:sldId id="354" r:id="rId3"/>
    <p:sldId id="370" r:id="rId4"/>
    <p:sldId id="331" r:id="rId5"/>
    <p:sldId id="309" r:id="rId6"/>
    <p:sldId id="281" r:id="rId7"/>
    <p:sldId id="285" r:id="rId8"/>
    <p:sldId id="300" r:id="rId9"/>
    <p:sldId id="302" r:id="rId10"/>
    <p:sldId id="293" r:id="rId11"/>
    <p:sldId id="294" r:id="rId12"/>
    <p:sldId id="317" r:id="rId13"/>
    <p:sldId id="295" r:id="rId14"/>
    <p:sldId id="361" r:id="rId15"/>
    <p:sldId id="355" r:id="rId16"/>
    <p:sldId id="356" r:id="rId17"/>
    <p:sldId id="357" r:id="rId18"/>
    <p:sldId id="358" r:id="rId19"/>
    <p:sldId id="359" r:id="rId20"/>
    <p:sldId id="360" r:id="rId21"/>
    <p:sldId id="298" r:id="rId22"/>
    <p:sldId id="369" r:id="rId23"/>
    <p:sldId id="299" r:id="rId24"/>
    <p:sldId id="362" r:id="rId25"/>
    <p:sldId id="297" r:id="rId26"/>
    <p:sldId id="363" r:id="rId27"/>
    <p:sldId id="364" r:id="rId28"/>
    <p:sldId id="365" r:id="rId29"/>
    <p:sldId id="366" r:id="rId30"/>
    <p:sldId id="367" r:id="rId31"/>
    <p:sldId id="36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6"/>
    <p:restoredTop sz="96976"/>
  </p:normalViewPr>
  <p:slideViewPr>
    <p:cSldViewPr>
      <p:cViewPr varScale="1">
        <p:scale>
          <a:sx n="111" d="100"/>
          <a:sy n="111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Request &amp; Response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26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June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Method method will return the HTTP verb for the request</a:t>
            </a:r>
          </a:p>
          <a:p>
            <a:r>
              <a:rPr lang="en-MY" dirty="0" err="1"/>
              <a:t>isMethod</a:t>
            </a:r>
            <a:r>
              <a:rPr lang="en-MY" dirty="0"/>
              <a:t> method to verify that the HTTP verb matches a given string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$method = $request-&gt;method();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isMethod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('post'))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Retrieve a request header from the Illuminate\Http\Request</a:t>
            </a:r>
          </a:p>
          <a:p>
            <a:r>
              <a:rPr lang="en-MY" dirty="0"/>
              <a:t>The header method accepts an optional second argument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$request-&gt;header('X-Header-Name’);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$request-&gt;header('X-Header-Name', 'default’);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hasHeader</a:t>
            </a:r>
            <a:r>
              <a:rPr lang="en-MY" dirty="0"/>
              <a:t> method may be used to determine if the request contains a given header: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hasHeader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('X-Header-Name'))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n-MY" dirty="0"/>
          </a:p>
          <a:p>
            <a:pPr fontAlgn="base"/>
            <a:r>
              <a:rPr lang="en-MY" dirty="0" err="1"/>
              <a:t>bearerToken</a:t>
            </a:r>
            <a:r>
              <a:rPr lang="en-MY" dirty="0"/>
              <a:t> method may be used to retrieve a bearer token from the Authorization header</a:t>
            </a:r>
          </a:p>
          <a:p>
            <a:pPr fontAlgn="base"/>
            <a:endParaRPr lang="en-MY" dirty="0"/>
          </a:p>
          <a:p>
            <a:pPr marL="118872" indent="0" fontAlgn="base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$token = 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bearerToken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Retrieve the IP address of the client that made the request to your application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err="1"/>
              <a:t>getAcceptableContentTypes</a:t>
            </a:r>
            <a:r>
              <a:rPr lang="en-MY" dirty="0"/>
              <a:t> method will return an array containing all of the content types accepted by the request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contentTypes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getAcceptableContentTypes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accepts method accepts an array of content types and returns </a:t>
            </a:r>
            <a:r>
              <a:rPr lang="en-MY" sz="2400" dirty="0"/>
              <a:t>true</a:t>
            </a:r>
            <a:r>
              <a:rPr lang="en-MY" dirty="0"/>
              <a:t> if any of the content types are accepted by the request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($request-&gt;accepts(['text/html', 'application/json']))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Determine which content type out of a given array of content types is most preferred by the request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$preferred = $request-&gt;prefers(['text/html’, 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'application/json']);</a:t>
            </a: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Determine if the incoming request expects a JSON response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expectsJson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Retrieve all of the incoming request's input data as an array using the all method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$input = $request-&gt;all();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Retrieve all of the incoming request's input data as a collection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$input = $request-&gt;collect();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Retrieve a subset of the incoming request's input as a collection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$request-&gt;collect('users')-&gt;each(function (string $user)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364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Call the input method without any arguments to retrieve all of the input values as an associative array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$input = $request-&gt;input();</a:t>
            </a:r>
          </a:p>
          <a:p>
            <a:endParaRPr lang="en-MY" dirty="0"/>
          </a:p>
          <a:p>
            <a:r>
              <a:rPr lang="en-MY" dirty="0"/>
              <a:t>Regardless of the HTTP verb, the input method may be used to retrieve user input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 = $request-&gt;input('name’);</a:t>
            </a:r>
          </a:p>
          <a:p>
            <a:endParaRPr lang="en-MY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 a default value as the second argument to the input method</a:t>
            </a:r>
          </a:p>
          <a:p>
            <a:endParaRPr lang="en-MY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 = $request-&gt;input('name', 'Sally');</a:t>
            </a:r>
          </a:p>
          <a:p>
            <a:endParaRPr lang="en-MY" dirty="0"/>
          </a:p>
          <a:p>
            <a:r>
              <a:rPr lang="en-MY" dirty="0"/>
              <a:t>Use "dot" notation to access the arrays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 = $request-&gt;input('products.0.name');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$names = $request-&gt;input('products.*.name');</a:t>
            </a:r>
          </a:p>
          <a:p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9A1-1A43-0C45-81FC-A5B6EE59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66BB-9747-A643-BB6B-7AD7C091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" y="1844824"/>
            <a:ext cx="3034680" cy="451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C85B-AAF4-1141-89A4-8BF4373E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92896"/>
            <a:ext cx="3168352" cy="3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 query method without any arguments will retrieve all of the query string values as an associative array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$query = $request-&gt;query();</a:t>
            </a:r>
          </a:p>
          <a:p>
            <a:endParaRPr lang="en-MY" dirty="0"/>
          </a:p>
          <a:p>
            <a:r>
              <a:rPr lang="en-MY" dirty="0"/>
              <a:t>The query method will retrieve values from the query string: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 = $request-&gt;query('name');</a:t>
            </a:r>
          </a:p>
        </p:txBody>
      </p:sp>
    </p:spTree>
    <p:extLst>
      <p:ext uri="{BB962C8B-B14F-4D97-AF65-F5344CB8AC3E}">
        <p14:creationId xmlns:p14="http://schemas.microsoft.com/office/powerpoint/2010/main" val="136186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MY" dirty="0"/>
              <a:t>Determine if a value is present on the request. </a:t>
            </a:r>
          </a:p>
          <a:p>
            <a:pPr fontAlgn="base"/>
            <a:r>
              <a:rPr lang="en-MY" dirty="0"/>
              <a:t>The has method returns true if the value is present on the request</a:t>
            </a:r>
          </a:p>
          <a:p>
            <a:pPr fontAlgn="base"/>
            <a:endParaRPr lang="en-MY" dirty="0"/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($request-&gt;has('name'))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n-MY" dirty="0"/>
          </a:p>
          <a:p>
            <a:pPr fontAlgn="base"/>
            <a:r>
              <a:rPr lang="en-MY" dirty="0"/>
              <a:t>Determine if all of the specified values are present</a:t>
            </a:r>
          </a:p>
          <a:p>
            <a:pPr fontAlgn="base"/>
            <a:endParaRPr lang="en-MY" dirty="0"/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($request-&gt;has(['name', 'email']))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n-MY" dirty="0"/>
          </a:p>
          <a:p>
            <a:pPr fontAlgn="base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6836-1303-E14B-845F-5C24E4E3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367E-785D-044F-A808-078CE3B8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Laravel provides several different ways to return responses. </a:t>
            </a:r>
          </a:p>
          <a:p>
            <a:r>
              <a:rPr lang="en-MY" dirty="0"/>
              <a:t>The most basic response is returning a string from a route or controller. </a:t>
            </a:r>
          </a:p>
          <a:p>
            <a:r>
              <a:rPr lang="en-MY" dirty="0"/>
              <a:t>The framework will automatically convert the string into a full HTTP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0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Laravel response is returning a string from a route or controller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'Hello World';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C3E-8690-924C-A6BC-3FF101C1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C9E9-1ACF-C846-AC78-583C7DBE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Return arrays will automatically convert the array into a JSON response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[1, 2, 3];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Returning a full response instance to customize the response's HTTP status code and headers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Route::get('/home', function ()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response('Hello World', 200)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-&gt;header('Content-Type', 'text/plain');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C6A-6430-AB40-AB58-D59AE03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DEB9-F758-6F49-BBEB-67C57C1D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Return Eloquent ORM models and collections directly from your routes and controllers</a:t>
            </a:r>
          </a:p>
          <a:p>
            <a:r>
              <a:rPr lang="en-MY" dirty="0"/>
              <a:t>Laravel will automatically convert the models and collections to JSON responses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Route::get('/user/{user}', function (User $user)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$user;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ACF5-13C1-C648-AA8C-FDEE69D6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CC23-C647-0B4E-8758-5D3BB1D7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the header method to add a series of headers to the response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response($content)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-&gt;header('Content-Type', $type)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-&gt;header('X-Header-One', 'Header Value’);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584-F452-7B43-A7B4-93C2AC08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55AB-7C61-B34E-9B53-58D7E677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Illuminate\Http\</a:t>
            </a:r>
            <a:r>
              <a:rPr lang="en-MY" dirty="0" err="1"/>
              <a:t>RedirectResponse</a:t>
            </a:r>
            <a:r>
              <a:rPr lang="en-MY" dirty="0"/>
              <a:t> class contain the proper headers needed to redirect the user to another URL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Route::get('/dashboard', function ()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redirect('home/dashboard');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  <a:p>
            <a:r>
              <a:rPr lang="en-MY" dirty="0"/>
              <a:t>Redirect the user to their previous location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back()-&gt;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withInput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8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CAC8-7B15-6544-8C3F-7DC172EA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3F60-6121-E345-B6B0-1D8998C5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Return a view as the response's content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response()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-&gt;view('hello', $data, 200)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-&gt;header('Content-Type', $type);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444D-AFF7-B64B-8B88-22355140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CF1F-77D5-BE49-AC50-7EAD2D07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Managed Services for </a:t>
            </a:r>
            <a:r>
              <a:rPr lang="en-US" dirty="0" err="1"/>
              <a:t>ERPNext</a:t>
            </a:r>
            <a:r>
              <a:rPr lang="en-US" dirty="0"/>
              <a:t> Cloud Hosting</a:t>
            </a:r>
          </a:p>
          <a:p>
            <a:r>
              <a:rPr lang="en-US" dirty="0"/>
              <a:t>Code Fix, Version Upgrade, Server Migration</a:t>
            </a:r>
          </a:p>
          <a:p>
            <a:r>
              <a:rPr lang="en-US" dirty="0"/>
              <a:t>Server Deployment &amp; Troubleshooting</a:t>
            </a:r>
          </a:p>
          <a:p>
            <a:r>
              <a:rPr lang="en-US" dirty="0"/>
              <a:t>Google Sites, Blogspot &amp; Tumblr with custom domain</a:t>
            </a:r>
          </a:p>
          <a:p>
            <a:pPr lvl="1"/>
            <a:r>
              <a:rPr lang="en-US" dirty="0"/>
              <a:t>.com/</a:t>
            </a:r>
            <a:r>
              <a:rPr lang="en-US" dirty="0" err="1"/>
              <a:t>.net</a:t>
            </a:r>
            <a:r>
              <a:rPr lang="en-US" dirty="0"/>
              <a:t>/.org/.my/.</a:t>
            </a:r>
            <a:r>
              <a:rPr lang="en-US" dirty="0" err="1"/>
              <a:t>com.my</a:t>
            </a:r>
            <a:r>
              <a:rPr lang="en-US" dirty="0"/>
              <a:t>/.</a:t>
            </a:r>
            <a:r>
              <a:rPr lang="en-US" dirty="0" err="1"/>
              <a:t>net.my</a:t>
            </a:r>
            <a:r>
              <a:rPr lang="en-US" dirty="0"/>
              <a:t>/.</a:t>
            </a:r>
            <a:r>
              <a:rPr lang="en-US" dirty="0" err="1"/>
              <a:t>org.my</a:t>
            </a:r>
            <a:endParaRPr lang="en-US" dirty="0"/>
          </a:p>
          <a:p>
            <a:pPr lvl="1"/>
            <a:r>
              <a:rPr lang="en-US" dirty="0"/>
              <a:t>Cloudflare Protection</a:t>
            </a:r>
          </a:p>
          <a:p>
            <a:pPr lvl="1"/>
            <a:r>
              <a:rPr lang="en-US" dirty="0"/>
              <a:t>Google Search Console</a:t>
            </a:r>
          </a:p>
          <a:p>
            <a:pPr lvl="1"/>
            <a:r>
              <a:rPr lang="en-US" dirty="0"/>
              <a:t>SSL Certificate</a:t>
            </a:r>
          </a:p>
          <a:p>
            <a:r>
              <a:rPr lang="en-US" dirty="0"/>
              <a:t>Convert mobile-friendly web to mobile apps</a:t>
            </a:r>
          </a:p>
        </p:txBody>
      </p:sp>
    </p:spTree>
    <p:extLst>
      <p:ext uri="{BB962C8B-B14F-4D97-AF65-F5344CB8AC3E}">
        <p14:creationId xmlns:p14="http://schemas.microsoft.com/office/powerpoint/2010/main" val="4108837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A2A8-63B7-F545-BD0C-444FF6B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47FC-7B33-AF4F-B077-6E26B0D2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 json method will automatically set the Content-Type header to application/json, as well as convert the given array to JSON using the </a:t>
            </a:r>
            <a:r>
              <a:rPr lang="en-MY" dirty="0" err="1"/>
              <a:t>json_encode</a:t>
            </a:r>
            <a:r>
              <a:rPr lang="en-MY" dirty="0"/>
              <a:t> PHP function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response()-&gt;json([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'name' =&gt; 'Abigail’,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'state' =&gt; 'CA',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03C0-593C-364E-892C-B7B86FDA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E832-006E-1A42-983D-A1037DFB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Generate a response that forces the user's browser to download the file at the given path</a:t>
            </a:r>
          </a:p>
          <a:p>
            <a:r>
              <a:rPr lang="en-MY" dirty="0"/>
              <a:t>Download method accepts a filename as the second argument to the method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response()-&gt;download($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pathToFile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$name, $headers);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6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DE6-0817-A741-B2F3-40367AD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48591"/>
            <a:ext cx="3744416" cy="2695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Request</a:t>
            </a:r>
          </a:p>
          <a:p>
            <a:r>
              <a:rPr lang="en-US" sz="2400" dirty="0"/>
              <a:t>Request Path</a:t>
            </a:r>
          </a:p>
          <a:p>
            <a:r>
              <a:rPr lang="en-US" sz="2400" dirty="0"/>
              <a:t>Inspect The Route</a:t>
            </a:r>
          </a:p>
          <a:p>
            <a:r>
              <a:rPr lang="en-US" sz="2400" dirty="0"/>
              <a:t>Request URL</a:t>
            </a:r>
          </a:p>
          <a:p>
            <a:r>
              <a:rPr lang="en-US" sz="2400" dirty="0"/>
              <a:t>Request Host</a:t>
            </a:r>
          </a:p>
          <a:p>
            <a:r>
              <a:rPr lang="en-US" sz="2400" dirty="0"/>
              <a:t>Request Method</a:t>
            </a:r>
          </a:p>
          <a:p>
            <a:r>
              <a:rPr lang="en-US" sz="2400" dirty="0"/>
              <a:t>Request Headers</a:t>
            </a:r>
          </a:p>
          <a:p>
            <a:r>
              <a:rPr lang="en-US" sz="2400" dirty="0"/>
              <a:t>Request IP Address</a:t>
            </a:r>
          </a:p>
          <a:p>
            <a:r>
              <a:rPr lang="en-US" sz="2400" dirty="0"/>
              <a:t>Content Negotiation</a:t>
            </a:r>
          </a:p>
          <a:p>
            <a:r>
              <a:rPr lang="en-US" sz="2400" dirty="0"/>
              <a:t>Retrieving Input</a:t>
            </a:r>
          </a:p>
          <a:p>
            <a:r>
              <a:rPr lang="en-US" sz="2400" dirty="0"/>
              <a:t>Retrieving Value</a:t>
            </a:r>
          </a:p>
          <a:p>
            <a:r>
              <a:rPr lang="en-US" sz="2400" dirty="0"/>
              <a:t>Input From Query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Determine Input</a:t>
            </a:r>
          </a:p>
          <a:p>
            <a:r>
              <a:rPr lang="en-US" sz="2400" dirty="0"/>
              <a:t>Laravel Response</a:t>
            </a:r>
          </a:p>
          <a:p>
            <a:r>
              <a:rPr lang="en-US" sz="2400" dirty="0"/>
              <a:t>Strings Response</a:t>
            </a:r>
          </a:p>
          <a:p>
            <a:r>
              <a:rPr lang="en-US" sz="2400" dirty="0"/>
              <a:t>Arrays Response</a:t>
            </a:r>
          </a:p>
          <a:p>
            <a:r>
              <a:rPr lang="en-US" sz="2400" dirty="0"/>
              <a:t>Response Objects</a:t>
            </a:r>
          </a:p>
          <a:p>
            <a:r>
              <a:rPr lang="en-US" sz="2400" dirty="0"/>
              <a:t>Eloquent Models</a:t>
            </a:r>
          </a:p>
          <a:p>
            <a:r>
              <a:rPr lang="en-US" sz="2400" dirty="0"/>
              <a:t>Response Headers</a:t>
            </a:r>
          </a:p>
          <a:p>
            <a:r>
              <a:rPr lang="en-US" sz="2400" dirty="0"/>
              <a:t>Redirects</a:t>
            </a:r>
          </a:p>
          <a:p>
            <a:r>
              <a:rPr lang="en-US" sz="2400" dirty="0"/>
              <a:t>View Responses</a:t>
            </a:r>
          </a:p>
          <a:p>
            <a:r>
              <a:rPr lang="en-US" sz="2400" dirty="0"/>
              <a:t>JSON Responses</a:t>
            </a:r>
          </a:p>
          <a:p>
            <a:r>
              <a:rPr lang="en-US" sz="2400" dirty="0"/>
              <a:t>File Downloads</a:t>
            </a:r>
          </a:p>
          <a:p>
            <a:r>
              <a:rPr lang="en-US" sz="2400" dirty="0"/>
              <a:t>Question?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Obtain an instance of the current HTTP request via Illuminate\Http\Request class on your route closure or controller method</a:t>
            </a:r>
          </a:p>
          <a:p>
            <a:r>
              <a:rPr lang="en-MY" dirty="0"/>
              <a:t>The incoming request instance will automatically be injected by the Laravel service container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Illuminate\Http\Request;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(Request $request)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MY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 path method returns the request's path information. </a:t>
            </a:r>
          </a:p>
          <a:p>
            <a:r>
              <a:rPr lang="en-MY" dirty="0"/>
              <a:t>The incoming request is targeted at http://</a:t>
            </a:r>
            <a:r>
              <a:rPr lang="en-MY" dirty="0" err="1"/>
              <a:t>example.com</a:t>
            </a:r>
            <a:r>
              <a:rPr lang="en-MY" dirty="0"/>
              <a:t>/foo/bar will return foo/bar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$request-&gt;path();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Inspect The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Verify that the incoming request path </a:t>
            </a:r>
          </a:p>
          <a:p>
            <a:r>
              <a:rPr lang="en-MY" dirty="0"/>
              <a:t>You may use the * character as a wildcard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($request-&gt;is('admin/*'))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routeIs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('admin.*')) {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The </a:t>
            </a:r>
            <a:r>
              <a:rPr lang="en-MY" dirty="0" err="1"/>
              <a:t>url</a:t>
            </a:r>
            <a:r>
              <a:rPr lang="en-MY" dirty="0"/>
              <a:t> method will return the URL without the query string</a:t>
            </a:r>
          </a:p>
          <a:p>
            <a:r>
              <a:rPr lang="en-MY" dirty="0"/>
              <a:t>The </a:t>
            </a:r>
            <a:r>
              <a:rPr lang="en-MY" dirty="0" err="1"/>
              <a:t>fullUrl</a:t>
            </a:r>
            <a:r>
              <a:rPr lang="en-MY" dirty="0"/>
              <a:t> method includes the query string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urlWithQueryString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fullUrl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MY" dirty="0"/>
          </a:p>
          <a:p>
            <a:r>
              <a:rPr lang="en-MY" dirty="0" err="1"/>
              <a:t>fullUrlWithQuery</a:t>
            </a:r>
            <a:r>
              <a:rPr lang="en-MY" dirty="0"/>
              <a:t> method merges the given array of query string variables with the current query string</a:t>
            </a:r>
          </a:p>
          <a:p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fullUrlWithQuery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(['type' =&gt; 'phone']);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Retrieve the "host" of the incoming request via the host, </a:t>
            </a:r>
            <a:r>
              <a:rPr lang="en-MY" dirty="0" err="1"/>
              <a:t>httpHost</a:t>
            </a:r>
            <a:r>
              <a:rPr lang="en-MY" dirty="0"/>
              <a:t>, and </a:t>
            </a:r>
            <a:r>
              <a:rPr lang="en-MY" dirty="0" err="1"/>
              <a:t>schemeAndHttpHost</a:t>
            </a:r>
            <a:r>
              <a:rPr lang="en-MY" dirty="0"/>
              <a:t> methods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$request-&gt;host();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httpHost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schemeAndHttpHost</a:t>
            </a: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2908</TotalTime>
  <Words>1396</Words>
  <Application>Microsoft Macintosh PowerPoint</Application>
  <PresentationFormat>On-screen Show (4:3)</PresentationFormat>
  <Paragraphs>263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Request &amp; Response  Elania Resources 26th June 2023 </vt:lpstr>
      <vt:lpstr>Contribute</vt:lpstr>
      <vt:lpstr>Elania Resources</vt:lpstr>
      <vt:lpstr>Scope</vt:lpstr>
      <vt:lpstr>Laravel Request</vt:lpstr>
      <vt:lpstr>Request Path</vt:lpstr>
      <vt:lpstr>Inspect The Route</vt:lpstr>
      <vt:lpstr>Request URL</vt:lpstr>
      <vt:lpstr>Request Host</vt:lpstr>
      <vt:lpstr>Request Method</vt:lpstr>
      <vt:lpstr>Request Headers</vt:lpstr>
      <vt:lpstr>Request Headers</vt:lpstr>
      <vt:lpstr>Request IP Address</vt:lpstr>
      <vt:lpstr>Content Negotiation</vt:lpstr>
      <vt:lpstr>Content Negotiation</vt:lpstr>
      <vt:lpstr>Retrieve Input</vt:lpstr>
      <vt:lpstr>Retrieve Input</vt:lpstr>
      <vt:lpstr>Retrieve Value</vt:lpstr>
      <vt:lpstr>Retrieve Value</vt:lpstr>
      <vt:lpstr>Input From Query</vt:lpstr>
      <vt:lpstr>Determine Input</vt:lpstr>
      <vt:lpstr>Laravel Response</vt:lpstr>
      <vt:lpstr>Strings Response</vt:lpstr>
      <vt:lpstr>Arrays Response</vt:lpstr>
      <vt:lpstr>Response Objects</vt:lpstr>
      <vt:lpstr>Eloquent Models</vt:lpstr>
      <vt:lpstr>Responses Headers</vt:lpstr>
      <vt:lpstr>Redirects</vt:lpstr>
      <vt:lpstr>View Responses</vt:lpstr>
      <vt:lpstr>JSON Responses</vt:lpstr>
      <vt:lpstr>File Downloads</vt:lpstr>
      <vt:lpstr>Elania Resources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633</cp:revision>
  <dcterms:created xsi:type="dcterms:W3CDTF">2020-02-01T18:34:09Z</dcterms:created>
  <dcterms:modified xsi:type="dcterms:W3CDTF">2023-06-26T12:16:28Z</dcterms:modified>
  <cp:category/>
</cp:coreProperties>
</file>