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77" r:id="rId2"/>
    <p:sldId id="308" r:id="rId3"/>
    <p:sldId id="331" r:id="rId4"/>
    <p:sldId id="309" r:id="rId5"/>
    <p:sldId id="281" r:id="rId6"/>
    <p:sldId id="285" r:id="rId7"/>
    <p:sldId id="300" r:id="rId8"/>
    <p:sldId id="301" r:id="rId9"/>
    <p:sldId id="302" r:id="rId10"/>
    <p:sldId id="293" r:id="rId11"/>
    <p:sldId id="294" r:id="rId12"/>
    <p:sldId id="295" r:id="rId13"/>
    <p:sldId id="317" r:id="rId14"/>
    <p:sldId id="298" r:id="rId15"/>
    <p:sldId id="299" r:id="rId16"/>
    <p:sldId id="297" r:id="rId17"/>
    <p:sldId id="296" r:id="rId18"/>
    <p:sldId id="282" r:id="rId19"/>
    <p:sldId id="286" r:id="rId20"/>
    <p:sldId id="284" r:id="rId21"/>
    <p:sldId id="352" r:id="rId22"/>
    <p:sldId id="303" r:id="rId23"/>
    <p:sldId id="289" r:id="rId24"/>
    <p:sldId id="304" r:id="rId25"/>
    <p:sldId id="306" r:id="rId26"/>
    <p:sldId id="311" r:id="rId27"/>
    <p:sldId id="312" r:id="rId28"/>
    <p:sldId id="313" r:id="rId29"/>
    <p:sldId id="314" r:id="rId30"/>
    <p:sldId id="315" r:id="rId31"/>
    <p:sldId id="318" r:id="rId32"/>
    <p:sldId id="319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1" r:id="rId61"/>
    <p:sldId id="27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2"/>
    <p:restoredTop sz="96976"/>
  </p:normalViewPr>
  <p:slideViewPr>
    <p:cSldViewPr>
      <p:cViewPr varScale="1">
        <p:scale>
          <a:sx n="151" d="100"/>
          <a:sy n="151" d="100"/>
        </p:scale>
        <p:origin x="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C4902-2DC4-4CB3-A0AA-8F49AE7E9F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7248" y="3591368"/>
            <a:ext cx="8077200" cy="27179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Laravel Virtual Training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Laravel Collection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11</a:t>
            </a:r>
            <a:r>
              <a:rPr lang="en-US" sz="3600" baseline="30000" dirty="0">
                <a:solidFill>
                  <a:schemeClr val="tx1"/>
                </a:solidFill>
              </a:rPr>
              <a:t>th</a:t>
            </a:r>
            <a:r>
              <a:rPr lang="en-US" sz="3600" dirty="0">
                <a:solidFill>
                  <a:schemeClr val="tx1"/>
                </a:solidFill>
              </a:rPr>
              <a:t> March 2023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091752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Virtual Perak Technology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54868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27000">
              <a:srgbClr val="FFFF00">
                <a:alpha val="40000"/>
              </a:srgb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77DC-A7B1-9A46-A08D-0BEED2E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47CD-7078-E745-96E2-DE9BE6FB8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/>
              <a:t>The concat method appends the given array or collection's values onto the end of another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collect(['John Doe']);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$concatenated = $collection-&gt;concat(['Jane Doe'])-&gt;concat(['name' =&gt; 'Johnny Doe']);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$concatenated-&gt;all();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['John Doe', 'Jane Doe', 'Johnny Doe']</a:t>
            </a:r>
          </a:p>
        </p:txBody>
      </p:sp>
    </p:spTree>
    <p:extLst>
      <p:ext uri="{BB962C8B-B14F-4D97-AF65-F5344CB8AC3E}">
        <p14:creationId xmlns:p14="http://schemas.microsoft.com/office/powerpoint/2010/main" val="6098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A36F-61D0-BA46-937B-C474338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CE52-2A76-6C49-88A7-D830A72D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contains method determines whether the collection contains a given item: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$collection-&gt;contains(function (int $value,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== 2;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262874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count method returns the total number of items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$collection-&gt;count();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30687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6E7-77F5-7741-BFEE-03AD6EC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7883-0E04-0143-BAEA-C48D637E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diff method compares the collection against another collection or a plain PHP array based on its values: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$diff = $collection-&gt;diff([2, 4, 6, 8]);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$diff-&gt;all();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3, 5]</a:t>
            </a:r>
          </a:p>
        </p:txBody>
      </p:sp>
    </p:spTree>
    <p:extLst>
      <p:ext uri="{BB962C8B-B14F-4D97-AF65-F5344CB8AC3E}">
        <p14:creationId xmlns:p14="http://schemas.microsoft.com/office/powerpoint/2010/main" val="182436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AA7-AF98-C24F-B218-2EC97451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053D-2431-514D-A990-06B94BA4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dump method dumps the collection's items: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collect(['John Doe', 'Jane Doe']);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$collection-&gt;dump();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Collection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#items: array:2 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	0 =&gt; "John Doe"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	1 =&gt; "Jane Doe"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46138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737-AAE7-0C43-8257-A28E6E66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A370-A6D7-F34D-8B22-598C22C6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duplicates method retrieves and returns duplicate values from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collect(['a', 'b', 'a', 'c', 'b']);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$collection-&gt;duplicates();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[2 =&gt; 'a’, 2 =&gt; 'b']</a:t>
            </a:r>
          </a:p>
        </p:txBody>
      </p:sp>
    </p:spTree>
    <p:extLst>
      <p:ext uri="{BB962C8B-B14F-4D97-AF65-F5344CB8AC3E}">
        <p14:creationId xmlns:p14="http://schemas.microsoft.com/office/powerpoint/2010/main" val="353357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9C-3032-5C47-8931-733E72B0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DB4C-3486-DB43-A574-14474161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each method iterates over the items in the collection and passes each item to a closure: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$collection-&gt;each(function (int $item,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// ...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2368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764-7344-9D40-83E9-1A9707E2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F2C-9440-9B44-8164-8733C7D3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every method may be used to verify that all elements of a collection pass a given truth test: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3, 4])-&gt;every(function (int $value,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&gt; 0;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93775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except()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except method returns all items in the collection except for those with the specified keys: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collect(['product_id' =&gt; 1, 'price' =&gt; 100, 'discount' =&gt; false]);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$collection-&gt;except(['price', 'discount']);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1]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filter()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/>
              <a:t>The filter method filters the collection using the given callback, keeping only those items that pass a given truth test: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$collection-&gt;filter(function (int $value, int $key)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&gt; 2;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[3, 4]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E124-51E8-634C-9D34-C26282AB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DA9A-B82E-BF4D-B69D-D7A1A489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Elania Marketing Apps</a:t>
            </a:r>
          </a:p>
          <a:p>
            <a:pPr lvl="1"/>
            <a:r>
              <a:rPr lang="en-US" dirty="0"/>
              <a:t>Latest News &amp; Announcement</a:t>
            </a:r>
          </a:p>
          <a:p>
            <a:pPr lvl="1"/>
            <a:r>
              <a:rPr lang="en-US" dirty="0"/>
              <a:t>Latest Events &amp; Programs</a:t>
            </a:r>
          </a:p>
          <a:p>
            <a:pPr lvl="1"/>
            <a:r>
              <a:rPr lang="en-US" dirty="0"/>
              <a:t>Event Registration</a:t>
            </a:r>
          </a:p>
          <a:p>
            <a:pPr lvl="1"/>
            <a:r>
              <a:rPr lang="en-US" dirty="0"/>
              <a:t>Frequently Asked Question (FAQ)</a:t>
            </a:r>
          </a:p>
          <a:p>
            <a:pPr lvl="1"/>
            <a:r>
              <a:rPr lang="en-US" dirty="0"/>
              <a:t>Youtube Video</a:t>
            </a:r>
          </a:p>
          <a:p>
            <a:pPr lvl="1"/>
            <a:r>
              <a:rPr lang="en-US" dirty="0"/>
              <a:t>Modules &amp; Education</a:t>
            </a:r>
          </a:p>
          <a:p>
            <a:pPr lvl="1"/>
            <a:r>
              <a:rPr lang="en-US" dirty="0"/>
              <a:t>Group Chat</a:t>
            </a:r>
          </a:p>
          <a:p>
            <a:pPr lvl="1"/>
            <a:r>
              <a:rPr lang="en-US" dirty="0"/>
              <a:t>Push Notification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4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first()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first method returns the first element in the collection that passes a given truth test: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3, 4])-&gt;first(function (int $value,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&gt; 2;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8279-1838-C144-8EDD-B6C8D228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7245-A906-C64D-8A09-C68E9580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last method returns the last element in the collection that passes a given truth test: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3, 4])-&gt;last(function (int $value, int $key) {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	return $value &lt; 3;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1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1400-3A84-E54B-9A0F-D0E977ED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flatten()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26F2-8AAD-654C-97BF-C97ACDB7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/>
              <a:t>The flatten method flattens a multi-dimensional collection into a single dimension: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'name' =&gt; 'taylor’,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'languages' =&gt; [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	'php', 'javascript’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$flattened = $collection-&gt;flatten();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$flattened-&gt;all();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// ['taylor', 'php', 'javascript'];</a:t>
            </a:r>
          </a:p>
        </p:txBody>
      </p:sp>
    </p:spTree>
    <p:extLst>
      <p:ext uri="{BB962C8B-B14F-4D97-AF65-F5344CB8AC3E}">
        <p14:creationId xmlns:p14="http://schemas.microsoft.com/office/powerpoint/2010/main" val="325508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flip()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flip method swaps the collection's keys with their corresponding values: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collect(['name' =&gt; 'taylor', 'framework' =&gt; 'laravel']);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$flipped = $collection-&gt;flip();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$flipped-&gt;all();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['taylor' =&gt; 'name', 'laravel' =&gt; 'framework']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E0D-0E44-544A-9B52-627547D4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62B6-4418-564F-B0D1-9C33464C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forget method removes an item from the collection by its key: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collect(['name' =&gt; 'taylor', 'framework' =&gt; 'laravel']);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$collection-&gt;forget('name');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['framework' =&gt; ‘laravel’]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[‘name’, ‘framework’]</a:t>
            </a:r>
          </a:p>
        </p:txBody>
      </p:sp>
    </p:spTree>
    <p:extLst>
      <p:ext uri="{BB962C8B-B14F-4D97-AF65-F5344CB8AC3E}">
        <p14:creationId xmlns:p14="http://schemas.microsoft.com/office/powerpoint/2010/main" val="248752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get method returns the item at a given key. If the key does not exist, null is returned: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collect(['name' =&gt; 'taylor', 'framework' =&gt; 'laravel']);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$value = $collection-&gt;get('name');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taylor</a:t>
            </a:r>
          </a:p>
        </p:txBody>
      </p:sp>
    </p:spTree>
    <p:extLst>
      <p:ext uri="{BB962C8B-B14F-4D97-AF65-F5344CB8AC3E}">
        <p14:creationId xmlns:p14="http://schemas.microsoft.com/office/powerpoint/2010/main" val="575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has method determines if a given key exists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collect(['account_id' =&gt; 1, 'product' =&gt; 'Desk', 'amount' =&gt;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$collection-&gt;has('product');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16538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implode()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implode method joins items in a collection. Its arguments depend on the type of items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['account_id' =&gt; 1, 'product' =&gt; 'Desk’],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['account_id' =&gt; 2, 'product' =&gt; 'Chair'],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$collection-&gt;implode('product', ‘| ');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Desk| Chair</a:t>
            </a:r>
          </a:p>
        </p:txBody>
      </p:sp>
    </p:spTree>
    <p:extLst>
      <p:ext uri="{BB962C8B-B14F-4D97-AF65-F5344CB8AC3E}">
        <p14:creationId xmlns:p14="http://schemas.microsoft.com/office/powerpoint/2010/main" val="65107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intersect method removes any values from the original collection that are not present in the given array or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collect(['Desk', 'Sofa', 'Chair']);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$intersect = $collection-&gt;intersect(['Desk', 'Chair', 'Bookcase']);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$intersect-&gt;all();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[0 =&gt; 'Desk', 2 =&gt; 'Chair']</a:t>
            </a:r>
          </a:p>
        </p:txBody>
      </p:sp>
    </p:spTree>
    <p:extLst>
      <p:ext uri="{BB962C8B-B14F-4D97-AF65-F5344CB8AC3E}">
        <p14:creationId xmlns:p14="http://schemas.microsoft.com/office/powerpoint/2010/main" val="128163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isEmpty() and isNotEmpty()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/>
              <a:t>The isEmpty method returns true if the collection is empty; otherwise, false is returned: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collect([])-&gt;isEmpty();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/>
              <a:t>The isNotEmpty method returns true if the collection is not empty; otherwise, falseis returned: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collect([])-&gt;isNotEmpty();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0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7EA6-20D3-4142-89B8-A32F73F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278-65E2-FD4A-8CC7-0EF2B17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dirty="0"/>
              <a:t>Laravel Eloquent</a:t>
            </a:r>
          </a:p>
          <a:p>
            <a:r>
              <a:rPr lang="en-US" sz="2400" dirty="0"/>
              <a:t>Generate Model</a:t>
            </a:r>
          </a:p>
          <a:p>
            <a:r>
              <a:rPr lang="en-US" sz="2400" dirty="0"/>
              <a:t>Show Model</a:t>
            </a:r>
          </a:p>
          <a:p>
            <a:r>
              <a:rPr lang="en-US" sz="2400" dirty="0"/>
              <a:t>Table Name</a:t>
            </a:r>
          </a:p>
          <a:p>
            <a:r>
              <a:rPr lang="en-US" sz="2400" dirty="0"/>
              <a:t>Primary Keys</a:t>
            </a:r>
          </a:p>
          <a:p>
            <a:r>
              <a:rPr lang="en-US" sz="2400" dirty="0"/>
              <a:t>Timestamps</a:t>
            </a:r>
          </a:p>
          <a:p>
            <a:r>
              <a:rPr lang="en-US" sz="2400" dirty="0"/>
              <a:t>Retrieving Models</a:t>
            </a:r>
          </a:p>
          <a:p>
            <a:r>
              <a:rPr lang="en-US" sz="2400" dirty="0"/>
              <a:t>Collections</a:t>
            </a:r>
          </a:p>
          <a:p>
            <a:r>
              <a:rPr lang="en-US" sz="2400" dirty="0"/>
              <a:t>Chunking Results</a:t>
            </a:r>
          </a:p>
          <a:p>
            <a:r>
              <a:rPr lang="en-US" sz="2400" dirty="0"/>
              <a:t>Lazy Collections</a:t>
            </a:r>
          </a:p>
          <a:p>
            <a:r>
              <a:rPr lang="en-US" sz="2400" dirty="0"/>
              <a:t>Cursors</a:t>
            </a:r>
          </a:p>
          <a:p>
            <a:r>
              <a:rPr lang="en-US" sz="2400" dirty="0"/>
              <a:t>Subquery Selects</a:t>
            </a:r>
          </a:p>
          <a:p>
            <a:r>
              <a:rPr lang="en-US" sz="2400" dirty="0"/>
              <a:t>Subquery Ordering</a:t>
            </a:r>
          </a:p>
          <a:p>
            <a:endParaRPr lang="en-US" sz="2400" dirty="0"/>
          </a:p>
          <a:p>
            <a:r>
              <a:rPr lang="en-US" sz="2400" dirty="0"/>
              <a:t>Retrieving Record</a:t>
            </a:r>
          </a:p>
          <a:p>
            <a:r>
              <a:rPr lang="en-US" sz="2400" dirty="0"/>
              <a:t>Not Found Exception</a:t>
            </a:r>
          </a:p>
          <a:p>
            <a:r>
              <a:rPr lang="en-US" sz="2400" dirty="0"/>
              <a:t>Retrieve or Creating</a:t>
            </a:r>
          </a:p>
          <a:p>
            <a:r>
              <a:rPr lang="en-US" sz="2400" dirty="0"/>
              <a:t>Retrieving or New</a:t>
            </a:r>
          </a:p>
          <a:p>
            <a:r>
              <a:rPr lang="en-US" sz="2400" dirty="0"/>
              <a:t>Insert New Record</a:t>
            </a:r>
          </a:p>
          <a:p>
            <a:r>
              <a:rPr lang="en-US" sz="2400" dirty="0"/>
              <a:t>Update Existing Record</a:t>
            </a:r>
          </a:p>
          <a:p>
            <a:r>
              <a:rPr lang="en-US" sz="2400" dirty="0"/>
              <a:t>Deleting Record</a:t>
            </a:r>
          </a:p>
          <a:p>
            <a:r>
              <a:rPr lang="en-US" sz="2400" dirty="0"/>
              <a:t>Eloquent Relationship</a:t>
            </a:r>
          </a:p>
          <a:p>
            <a:r>
              <a:rPr lang="en-US" sz="2400" dirty="0"/>
              <a:t>One To One</a:t>
            </a:r>
          </a:p>
          <a:p>
            <a:r>
              <a:rPr lang="en-US" sz="2400" dirty="0"/>
              <a:t>One To Many</a:t>
            </a:r>
          </a:p>
          <a:p>
            <a:r>
              <a:rPr lang="en-US" sz="2400" dirty="0"/>
              <a:t>Access Collection</a:t>
            </a:r>
          </a:p>
          <a:p>
            <a:r>
              <a:rPr lang="en-US" sz="2400" dirty="0"/>
              <a:t>Add Constraint</a:t>
            </a:r>
          </a:p>
          <a:p>
            <a:r>
              <a:rPr lang="en-US" sz="2400" dirty="0"/>
              <a:t>Default Models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910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BE9-C8B4-1949-A783-2F5758E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ECE-1989-AF41-9022-16BAF3AA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/>
              <a:t>The join method joins the collection's values with a string: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collect(['a', 'b', 'c'])-&gt;join(', ‘); 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'a, b, c’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collect(['a', 'b', 'c'])-&gt;join(', ', ', and ‘); 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'a, b, and c’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collect(['a', 'b'])-&gt;join(', ', ' and ‘); 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'a and b’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collect(['a'])-&gt;join(', ', ' and ‘); 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'a’</a:t>
            </a:r>
          </a:p>
          <a:p>
            <a:pPr marL="118872" indent="0">
              <a:buNone/>
            </a:pPr>
            <a:endParaRPr lang="en-MY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collect([])-&gt;join(', ', ' and ‘); 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'</a:t>
            </a:r>
          </a:p>
        </p:txBody>
      </p:sp>
    </p:spTree>
    <p:extLst>
      <p:ext uri="{BB962C8B-B14F-4D97-AF65-F5344CB8AC3E}">
        <p14:creationId xmlns:p14="http://schemas.microsoft.com/office/powerpoint/2010/main" val="86749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3316-6554-0642-9120-3F31769F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DCE7-233E-FA46-9794-E89AC46A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/>
              <a:t>The keys method returns all of the collection's keys: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'prod-100' =&gt; 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['product_id' =&gt; 'prod-100', 'name’ 	=&gt; 'Desk’],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'prod-200' =&gt; 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['product_id' =&gt; 'prod-200', 'name’ 	=&gt; 'Chair'],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$keys = $collection-&gt;keys();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$keys-&gt;all();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['prod-100', 'prod-200']</a:t>
            </a:r>
          </a:p>
        </p:txBody>
      </p:sp>
    </p:spTree>
    <p:extLst>
      <p:ext uri="{BB962C8B-B14F-4D97-AF65-F5344CB8AC3E}">
        <p14:creationId xmlns:p14="http://schemas.microsoft.com/office/powerpoint/2010/main" val="107917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CC47-6FAB-C540-BE21-8EF0881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CDBA-57A4-CD4F-A8DE-5E77BC18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lazy method returns a new LazyCollection instance from the underlying array of items: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$lazyCollection = collect([1, 2, 3, 4])-&gt;lazy();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get_class($lazyCollection);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$lazyCollection-&gt;all();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4]</a:t>
            </a:r>
          </a:p>
        </p:txBody>
      </p:sp>
    </p:spTree>
    <p:extLst>
      <p:ext uri="{BB962C8B-B14F-4D97-AF65-F5344CB8AC3E}">
        <p14:creationId xmlns:p14="http://schemas.microsoft.com/office/powerpoint/2010/main" val="28594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C721-0A19-F340-9C50-D3F41128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A9B-3092-2440-B267-7F62B278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map method iterates through the collection and passes each value to the given callback: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$multiplied = $collection-&gt;map(function (int $item, int $key)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return $item * 2;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$multiplied-&gt;all();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1534832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5DDD-5B68-7547-932C-16265F0E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80A6-32B0-574D-A999-6EFA2643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max method returns the maximum value of a given key: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$max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['foo' =&gt; 10],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['foo' =&gt; 20]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])-&gt;max('foo');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20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$max = collect([1, 2, 3, 4, 5])-&gt;max();</a:t>
            </a:r>
          </a:p>
          <a:p>
            <a:pPr marL="118872" indent="0">
              <a:buNone/>
            </a:pPr>
            <a:endParaRPr lang="en-MY" sz="19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 marL="118872" indent="0">
              <a:buNone/>
            </a:pPr>
            <a:endParaRPr lang="en-MY"/>
          </a:p>
          <a:p>
            <a:pPr marL="118872" indent="0">
              <a:buNone/>
            </a:pP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7979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AD50-6942-2B49-AB10-28FABC84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E138-1530-8843-83B7-88F3BA72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merge method merges the given array or collection with the original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collect(['product_id' =&gt; 1, 'price' =&gt; 100]);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$merged = $collection-&gt;merge(['price' =&gt; 200, 'discount' =&gt; false]);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$merged-&gt;all();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1, 'price' =&gt; 200, 'discount' =&gt; false]</a:t>
            </a:r>
          </a:p>
        </p:txBody>
      </p:sp>
    </p:spTree>
    <p:extLst>
      <p:ext uri="{BB962C8B-B14F-4D97-AF65-F5344CB8AC3E}">
        <p14:creationId xmlns:p14="http://schemas.microsoft.com/office/powerpoint/2010/main" val="2164305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45EF-11BC-8648-9021-8558EBBD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594D-8FB5-2645-91FF-5D035033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/>
              <a:t>The only method returns the items in the collection with the specified keys: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'product_id' =&gt; 1,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'name' =&gt; 'Desk’,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'price' =&gt; 100,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	'discount' =&gt; false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$collection-&gt;only(['product_id', 'name']);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1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1, 'name' =&gt; 'Desk']</a:t>
            </a:r>
          </a:p>
        </p:txBody>
      </p:sp>
    </p:spTree>
    <p:extLst>
      <p:ext uri="{BB962C8B-B14F-4D97-AF65-F5344CB8AC3E}">
        <p14:creationId xmlns:p14="http://schemas.microsoft.com/office/powerpoint/2010/main" val="4141606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068B-4753-C547-8241-0FD29DBA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D860-427D-1E44-8972-62C51976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Y" sz="3600"/>
              <a:t>The pad method will fill the array with the given value until the array reaches the specified size: 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collect(['A', 'B', 'C']);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$collection-&gt;pad(5, 0);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// ['A', 'B', 'C', 0, 0]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$filtered = $collection-&gt;pad(-5, 0);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$filtered-&gt;all();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// [0, 0, 'A', 'B', 'C']</a:t>
            </a:r>
          </a:p>
        </p:txBody>
      </p:sp>
    </p:spTree>
    <p:extLst>
      <p:ext uri="{BB962C8B-B14F-4D97-AF65-F5344CB8AC3E}">
        <p14:creationId xmlns:p14="http://schemas.microsoft.com/office/powerpoint/2010/main" val="1325984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81B1-0FF4-7C4E-854D-F20BA381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860A-5826-9941-B13D-01826BB2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pipe method passes the collection to the given closure and returns the result of the executed closure: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$piped = $collection-&gt;pipe(function (Collection $collection)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return $collection-&gt;sum();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3600476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4139-AC26-D941-9CAB-732FC19D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pluck()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C1D7-ED21-8D4F-BC04-B0F6CFB1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pluck method retrieves all of the values for a given key: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['product_id' =&gt; 'prod-100', 'name' =&gt; 'Desk’],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['product_id' =&gt; 'prod-200', 'name' =&gt; 'Chair'],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$plucked = $collection-&gt;pluck('name');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$plucked-&gt;all();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['Desk', 'Chair']</a:t>
            </a:r>
          </a:p>
        </p:txBody>
      </p:sp>
    </p:spTree>
    <p:extLst>
      <p:ext uri="{BB962C8B-B14F-4D97-AF65-F5344CB8AC3E}">
        <p14:creationId xmlns:p14="http://schemas.microsoft.com/office/powerpoint/2010/main" val="194150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EC3-C670-8E4E-BC85-3607F05F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BD24-2E50-5347-8C6D-0FE841DD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Convenient wrapper for working with arrays of data</a:t>
            </a:r>
          </a:p>
          <a:p>
            <a:r>
              <a:rPr lang="en-MY"/>
              <a:t>Collections are immutable</a:t>
            </a:r>
          </a:p>
          <a:p>
            <a:r>
              <a:rPr lang="en-MY"/>
              <a:t>Every Collection method returns an entirely new Collection instance</a:t>
            </a:r>
          </a:p>
          <a:p>
            <a:pPr marL="118872" indent="0">
              <a:buNone/>
            </a:pPr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collect(['taylor', 'abigail', 'jason'])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96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9A8B-075D-B64C-B313-7B2D88FD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834C-E098-C647-83FC-E91353A7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pop method removes and returns the last item from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$collection-&gt;pop();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4]</a:t>
            </a:r>
          </a:p>
        </p:txBody>
      </p:sp>
    </p:spTree>
    <p:extLst>
      <p:ext uri="{BB962C8B-B14F-4D97-AF65-F5344CB8AC3E}">
        <p14:creationId xmlns:p14="http://schemas.microsoft.com/office/powerpoint/2010/main" val="2509154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prepend method adds an item to the beginning of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$collection-&gt;prepend(0);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[0, 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158972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pull method removes and returns an item from the collection by its key: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collect(['product_id' =&gt; 'prod-100', 'name' =&gt; 'Desk']);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$collection-&gt;pull('name');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'Desk'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'prod-100']</a:t>
            </a:r>
          </a:p>
        </p:txBody>
      </p:sp>
    </p:spTree>
    <p:extLst>
      <p:ext uri="{BB962C8B-B14F-4D97-AF65-F5344CB8AC3E}">
        <p14:creationId xmlns:p14="http://schemas.microsoft.com/office/powerpoint/2010/main" val="815173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push method appends an item to the end of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$collection-&gt;push(5);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53451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put method sets the given key and value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collect(['product_id' =&gt; 1, 'name' =&gt; 'Desk']);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$collection-&gt;put('price', 100);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['product_id' =&gt; 1, 'name' =&gt; 'Desk', 'price' =&gt; 100]</a:t>
            </a:r>
          </a:p>
        </p:txBody>
      </p:sp>
    </p:spTree>
    <p:extLst>
      <p:ext uri="{BB962C8B-B14F-4D97-AF65-F5344CB8AC3E}">
        <p14:creationId xmlns:p14="http://schemas.microsoft.com/office/powerpoint/2010/main" val="3455662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random method returns a random item from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$collection-&gt;random();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4 - (retrieved randomly)</a:t>
            </a:r>
          </a:p>
        </p:txBody>
      </p:sp>
    </p:spTree>
    <p:extLst>
      <p:ext uri="{BB962C8B-B14F-4D97-AF65-F5344CB8AC3E}">
        <p14:creationId xmlns:p14="http://schemas.microsoft.com/office/powerpoint/2010/main" val="372346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range method returns a collection containing integers between the specified range: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collect()-&gt;range(3, 6);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[3, 4, 5, 6]</a:t>
            </a:r>
            <a:br>
              <a:rPr lang="en-MY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5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replace method behaves similarly to merge; however, in addition to overwriting matching items that have string keys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collect(['Taylor', 'Abigail', 'James']);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$replaced = $collection-&gt;replace([1 =&gt; ‘Victoria', 3 =&gt; 'Finn']);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$replaced-&gt;all();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['Taylor’, ‘Victoria', 'James', 'Finn']</a:t>
            </a:r>
          </a:p>
        </p:txBody>
      </p:sp>
    </p:spTree>
    <p:extLst>
      <p:ext uri="{BB962C8B-B14F-4D97-AF65-F5344CB8AC3E}">
        <p14:creationId xmlns:p14="http://schemas.microsoft.com/office/powerpoint/2010/main" val="451046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/>
              <a:t>The reverse method reverses the order of the collection's items, preserving the original keys: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collect(['a', 'b', 'c']);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$reversed = $collection-&gt;reverse();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$reversed-&gt;all();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	2 =&gt; 'c’,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	1 =&gt; 'b’,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	0 =&gt; 'a',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18872" indent="0">
              <a:buNone/>
            </a:pPr>
            <a:r>
              <a:rPr lang="en-MY" sz="2300" b="1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83996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search method searches the collection for the given value and returns its key if found. If the item is not found, false is returned: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collect([2, 4, 6, 8,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$collection-&gt;search(4);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1, 4</a:t>
            </a:r>
            <a:br>
              <a:rPr lang="en-MY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5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Collections allows you to add additional methods to the Collection class at run time: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Collection::macro('toUpper', function ()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return $this-&gt;map(function ($value)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	return Str::upper($value);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collect(['first', 'second']);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$upper = $collection-&gt;toUpper();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shift method removes and returns the first item from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$collection-&gt;shift();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[2, 3, 4, 5]</a:t>
            </a:r>
          </a:p>
        </p:txBody>
      </p:sp>
    </p:spTree>
    <p:extLst>
      <p:ext uri="{BB962C8B-B14F-4D97-AF65-F5344CB8AC3E}">
        <p14:creationId xmlns:p14="http://schemas.microsoft.com/office/powerpoint/2010/main" val="2602546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shuffle()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shuffle method randomly shuffles the items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$shuffled = $collection-&gt;shuffle();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$shuffled-&gt;all();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[3, 2, 5, 1, 4] - (generated randomly)</a:t>
            </a:r>
          </a:p>
        </p:txBody>
      </p:sp>
    </p:spTree>
    <p:extLst>
      <p:ext uri="{BB962C8B-B14F-4D97-AF65-F5344CB8AC3E}">
        <p14:creationId xmlns:p14="http://schemas.microsoft.com/office/powerpoint/2010/main" val="1561116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skip method returns a new collection, with the given number of elements removed from the beginning of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5, 6, 7, 8, 9, 10]);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$collection-&gt;skip(4);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3749066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slice method returns a slice of the collection starting at the given index: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5, 6, 7, 8, 9, 10]);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$slice = $collection-&gt;slice(4);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$slice-&gt;all();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1348289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sort method sorts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collect([5, 3, 1, 2, 4]);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$sorted = $collection-&gt;sort();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$sorted-&gt;values()-&gt;all();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052933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split method breaks a collection into the given number of groups: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$groups = $collection-&gt;split(3);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$groups-&gt;all();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[[1, 2], [3, 4], [5]]</a:t>
            </a:r>
          </a:p>
        </p:txBody>
      </p:sp>
    </p:spTree>
    <p:extLst>
      <p:ext uri="{BB962C8B-B14F-4D97-AF65-F5344CB8AC3E}">
        <p14:creationId xmlns:p14="http://schemas.microsoft.com/office/powerpoint/2010/main" val="1534182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sum method returns the sum of all items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3, 4, 5])-&gt;sum();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3261047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/>
              <a:t>The take method returns a new collection with the specified number of items: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collect([0, 1, 2, 3, 4, 5]);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$chunk = $collection-&gt;take(3);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$chunk-&gt;all();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[0, 1, 2]</a:t>
            </a:r>
          </a:p>
        </p:txBody>
      </p:sp>
    </p:spTree>
    <p:extLst>
      <p:ext uri="{BB962C8B-B14F-4D97-AF65-F5344CB8AC3E}">
        <p14:creationId xmlns:p14="http://schemas.microsoft.com/office/powerpoint/2010/main" val="1799021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transform method iterates over the collection and calls the given callback with each item in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$collection-&gt;transform(function (int $item, int $key) {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return $item * 2;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623825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unique method returns all of the unique items in the collection: 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1, 2, 2, 3, 4, 2]);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$unique = $collection-&gt;unique();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$unique-&gt;values()-&gt;all();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4]</a:t>
            </a:r>
          </a:p>
        </p:txBody>
      </p:sp>
    </p:spTree>
    <p:extLst>
      <p:ext uri="{BB962C8B-B14F-4D97-AF65-F5344CB8AC3E}">
        <p14:creationId xmlns:p14="http://schemas.microsoft.com/office/powerpoint/2010/main" val="357042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all method returns the underlying array represented by the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collect([1, 2, 3])-&gt;all();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[1, 2, 3]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E032-0096-A045-AF39-B0BCA259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EDE5-851E-EF4F-9D0A-CC6AD29F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zip method merges together the values of the given array with the values of the original collection at their corresponding index: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collect(['Chair', 'Desk']);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$zipped = $collection-&gt;zip([100, 200]);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$zipped-&gt;all();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[['Chair', 100], ['Desk', 200]]</a:t>
            </a:r>
            <a:br>
              <a:rPr lang="en-MY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1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Any Question?</a:t>
            </a:r>
          </a:p>
          <a:p>
            <a:r>
              <a:rPr lang="en-MY" dirty="0"/>
              <a:t>Any Contribution?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 err="1"/>
              <a:t>Whatsapp</a:t>
            </a:r>
            <a:r>
              <a:rPr lang="en-US" dirty="0"/>
              <a:t>: https://</a:t>
            </a:r>
            <a:r>
              <a:rPr lang="en-US" dirty="0" err="1"/>
              <a:t>wasap.my</a:t>
            </a:r>
            <a:r>
              <a:rPr lang="en-US" dirty="0"/>
              <a:t>/60166323652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43D14-4409-424E-AB8D-12D32B292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77132"/>
            <a:ext cx="2114478" cy="3148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9961F-6F18-674D-A39C-DAA3ACE3A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58171"/>
            <a:ext cx="2584527" cy="30669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66A-2A31-904E-B696-562C583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762-BDEA-DE48-A948-8BCB0466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/>
              <a:t>The chunk method breaks the collection into multiple, smaller collections of a given size: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collect([1, 2, 3, 4, 5, 6, 7]);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$chunks = $collection-&gt;chunk(4);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$chunks-&gt;all();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[[1, 2, 3, 4], [5, 6, 7]]</a:t>
            </a:r>
          </a:p>
        </p:txBody>
      </p:sp>
    </p:spTree>
    <p:extLst>
      <p:ext uri="{BB962C8B-B14F-4D97-AF65-F5344CB8AC3E}">
        <p14:creationId xmlns:p14="http://schemas.microsoft.com/office/powerpoint/2010/main" val="8056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61F-FD56-2349-A5FF-21CC628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collapse()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5F1D-D19D-8048-BBC6-0FC6D72A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collapse method collapses a collection of arrays into a single, flat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[1, 2, 3],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[4, 5, 6],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[7, 8, 9],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$collapsed = $collection-&gt;collapse();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$collapsed-&gt;all();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900" b="1">
                <a:latin typeface="Courier New" panose="02070309020205020404" pitchFamily="49" charset="0"/>
                <a:cs typeface="Courier New" panose="02070309020205020404" pitchFamily="49" charset="0"/>
              </a:rPr>
              <a:t>// [1,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18728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300B-1937-7C41-98AB-5CF10ECC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05DA-9FDD-D34A-985B-30831B1D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/>
              <a:t>The combine method combines the values of the collection, as keys, with the values of another array or collection:</a:t>
            </a:r>
          </a:p>
          <a:p>
            <a:endParaRPr lang="en-MY"/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$collection = collect(['name', 'age']);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$combined = $collection-&gt;combine(['George', 29]);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$combined-&gt;all();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8872" indent="0">
              <a:buNone/>
            </a:pPr>
            <a:r>
              <a:rPr lang="en-MY" sz="1800" b="1">
                <a:latin typeface="Courier New" panose="02070309020205020404" pitchFamily="49" charset="0"/>
                <a:cs typeface="Courier New" panose="02070309020205020404" pitchFamily="49" charset="0"/>
              </a:rPr>
              <a:t>// ['name' =&gt; 'George', 'age' =&gt; 29]</a:t>
            </a:r>
          </a:p>
        </p:txBody>
      </p:sp>
    </p:spTree>
    <p:extLst>
      <p:ext uri="{BB962C8B-B14F-4D97-AF65-F5344CB8AC3E}">
        <p14:creationId xmlns:p14="http://schemas.microsoft.com/office/powerpoint/2010/main" val="170595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2429</TotalTime>
  <Words>3678</Words>
  <Application>Microsoft Macintosh PowerPoint</Application>
  <PresentationFormat>On-screen Show (4:3)</PresentationFormat>
  <Paragraphs>657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Courier New</vt:lpstr>
      <vt:lpstr>Wingdings</vt:lpstr>
      <vt:lpstr>Wingdings 2</vt:lpstr>
      <vt:lpstr>Wingdings 3</vt:lpstr>
      <vt:lpstr>Module</vt:lpstr>
      <vt:lpstr>Laravel Virtual Training Laravel Collection  Elania Resources 11th March 2023 </vt:lpstr>
      <vt:lpstr>Elania Resources Updates</vt:lpstr>
      <vt:lpstr>Recap</vt:lpstr>
      <vt:lpstr>Laravel Collection</vt:lpstr>
      <vt:lpstr>Extending Collections</vt:lpstr>
      <vt:lpstr>all()</vt:lpstr>
      <vt:lpstr>chunk()</vt:lpstr>
      <vt:lpstr>collapse()</vt:lpstr>
      <vt:lpstr>combine()</vt:lpstr>
      <vt:lpstr>concat()</vt:lpstr>
      <vt:lpstr>contains()</vt:lpstr>
      <vt:lpstr>count()</vt:lpstr>
      <vt:lpstr>diff()</vt:lpstr>
      <vt:lpstr>dump()</vt:lpstr>
      <vt:lpstr>duplicates()</vt:lpstr>
      <vt:lpstr>each()</vt:lpstr>
      <vt:lpstr>every()</vt:lpstr>
      <vt:lpstr>except()</vt:lpstr>
      <vt:lpstr>filter()</vt:lpstr>
      <vt:lpstr>first()</vt:lpstr>
      <vt:lpstr>last()</vt:lpstr>
      <vt:lpstr>flatten()</vt:lpstr>
      <vt:lpstr>flip()</vt:lpstr>
      <vt:lpstr>forget()</vt:lpstr>
      <vt:lpstr>get()</vt:lpstr>
      <vt:lpstr>has()</vt:lpstr>
      <vt:lpstr>implode()</vt:lpstr>
      <vt:lpstr>intersect()</vt:lpstr>
      <vt:lpstr>isEmpty() and isNotEmpty()</vt:lpstr>
      <vt:lpstr>join()</vt:lpstr>
      <vt:lpstr>keys()</vt:lpstr>
      <vt:lpstr>lazy()</vt:lpstr>
      <vt:lpstr>map()</vt:lpstr>
      <vt:lpstr>max()</vt:lpstr>
      <vt:lpstr>merge()</vt:lpstr>
      <vt:lpstr>only()</vt:lpstr>
      <vt:lpstr>pad()</vt:lpstr>
      <vt:lpstr>pipe()</vt:lpstr>
      <vt:lpstr>pluck()</vt:lpstr>
      <vt:lpstr>pop()</vt:lpstr>
      <vt:lpstr>prepend()</vt:lpstr>
      <vt:lpstr>pull()</vt:lpstr>
      <vt:lpstr>push()</vt:lpstr>
      <vt:lpstr>put()</vt:lpstr>
      <vt:lpstr>random()</vt:lpstr>
      <vt:lpstr>range()</vt:lpstr>
      <vt:lpstr>replace()</vt:lpstr>
      <vt:lpstr>reverse()</vt:lpstr>
      <vt:lpstr>search()</vt:lpstr>
      <vt:lpstr>shift()</vt:lpstr>
      <vt:lpstr>shuffle()</vt:lpstr>
      <vt:lpstr>skip()</vt:lpstr>
      <vt:lpstr>slice()</vt:lpstr>
      <vt:lpstr>sort()</vt:lpstr>
      <vt:lpstr>split()</vt:lpstr>
      <vt:lpstr>sum()</vt:lpstr>
      <vt:lpstr>take()</vt:lpstr>
      <vt:lpstr>transform()</vt:lpstr>
      <vt:lpstr>unique()</vt:lpstr>
      <vt:lpstr>zip()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Virtual Perak Technology</cp:lastModifiedBy>
  <cp:revision>467</cp:revision>
  <dcterms:created xsi:type="dcterms:W3CDTF">2020-02-01T18:34:09Z</dcterms:created>
  <dcterms:modified xsi:type="dcterms:W3CDTF">2023-03-11T16:05:25Z</dcterms:modified>
</cp:coreProperties>
</file>