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7" r:id="rId2"/>
    <p:sldId id="347" r:id="rId3"/>
    <p:sldId id="331" r:id="rId4"/>
    <p:sldId id="30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96"/>
    <p:restoredTop sz="96976"/>
  </p:normalViewPr>
  <p:slideViewPr>
    <p:cSldViewPr>
      <p:cViewPr varScale="1">
        <p:scale>
          <a:sx n="127" d="100"/>
          <a:sy n="127" d="100"/>
        </p:scale>
        <p:origin x="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ihrnWIuqE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Factory &amp; Soft Delete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9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Aug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DDB0-49CE-BF4B-B676-136F9BC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Relationships in Factories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A5EB-1D7A-C646-93F4-D96CB91C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Build relationships between models using factory methods.</a:t>
            </a:r>
          </a:p>
          <a:p>
            <a:r>
              <a:rPr lang="en-MY" dirty="0"/>
              <a:t>Example: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User::factory()-&gt;has(Post::factory()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-&gt;count(3))-&gt;create();</a:t>
            </a:r>
          </a:p>
          <a:p>
            <a:endParaRPr lang="en-MY" dirty="0"/>
          </a:p>
          <a:p>
            <a:r>
              <a:rPr lang="en-MY" dirty="0"/>
              <a:t>Use magic methods for convenience: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User::factory()-&gt;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hasPosts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(3)-&gt;create();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7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2661-4340-6B4D-9ECE-CFB38B4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Polymorphic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2321-8311-B145-B0DC-B4506CE3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Polymorphic relationships are created similarly to normal relationships.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$post = Post::factory()-&gt;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hasComments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(3)-&gt;create();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8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555F-8125-4B48-B150-9C537BFD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Recycling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BA89-26BD-994F-9ABD-73926C95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`recycle` to share related models across relationships: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Ticket::factory()-&gt;recycle(Airline::factory()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-&gt;create())-&gt;create();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0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12D5-50CD-4B4D-8F9D-53D29E64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Soft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23F2-C4BB-1944-95B3-9DC117C4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Laravel Soft Delete is a feature that allows you to "softly" delete records from a database, retaining them for potential recovery.</a:t>
            </a:r>
          </a:p>
          <a:p>
            <a:r>
              <a:rPr lang="en-MY" dirty="0"/>
              <a:t>Instead of physically removing records, Soft Delete adds a timestamp to indicate when a record was "deleted".</a:t>
            </a:r>
          </a:p>
          <a:p>
            <a:r>
              <a:rPr lang="en-MY" dirty="0"/>
              <a:t>Commonly used in scenarios where data recovery and traceability are crucial, such as user accounts or important documents.</a:t>
            </a: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F80-C912-0B4D-AF51-8D597FA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49B6-3B21-AD47-A702-4B288CED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/>
              <a:t>Data Recovery:</a:t>
            </a:r>
            <a:r>
              <a:rPr lang="en-MY" dirty="0"/>
              <a:t> Soft deleted records can be restored easily, providing a safety net against accidental deletions.</a:t>
            </a:r>
          </a:p>
          <a:p>
            <a:r>
              <a:rPr lang="en-MY" b="1" dirty="0"/>
              <a:t>Audit Trail:</a:t>
            </a:r>
            <a:r>
              <a:rPr lang="en-MY" dirty="0"/>
              <a:t> Soft Delete maintains a history of actions, aiding in tracking data changes.</a:t>
            </a:r>
          </a:p>
          <a:p>
            <a:r>
              <a:rPr lang="en-MY" b="1" dirty="0"/>
              <a:t>No Data Loss:</a:t>
            </a:r>
            <a:r>
              <a:rPr lang="en-MY" dirty="0"/>
              <a:t> Unlike hard delete, where data is permanently removed, Soft Delete preserves data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9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108A-4E8A-B442-A7E1-42C456A3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CF3C-8F17-3341-81DC-87F70682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Add a nullable "</a:t>
            </a:r>
            <a:r>
              <a:rPr lang="en-MY" dirty="0" err="1"/>
              <a:t>deleted_at</a:t>
            </a:r>
            <a:r>
              <a:rPr lang="en-MY" dirty="0"/>
              <a:t>" timestamp column to your table.</a:t>
            </a:r>
          </a:p>
          <a:p>
            <a:r>
              <a:rPr lang="en-MY" dirty="0"/>
              <a:t>Laravel's Eloquent models use this column to track soft deleted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4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17F2-388E-4D44-9743-29756FFA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Enable Soft Deletes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5B8C-B25F-9B41-BAE6-7AAFC2F2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your Eloquent model, use the use </a:t>
            </a:r>
            <a:r>
              <a:rPr lang="en-MY" dirty="0" err="1"/>
              <a:t>SoftDeletes</a:t>
            </a:r>
            <a:r>
              <a:rPr lang="en-MY" dirty="0"/>
              <a:t> trait.</a:t>
            </a:r>
          </a:p>
          <a:p>
            <a:r>
              <a:rPr lang="en-MY" dirty="0"/>
              <a:t>This trait provides methods for querying and managing soft deleted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2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B35E-314E-7840-9521-85D71331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Soft Delete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9F0A-0C05-D941-A6D8-649B6EC2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delete() method to soft delete a record.</a:t>
            </a:r>
          </a:p>
          <a:p>
            <a:r>
              <a:rPr lang="en-MY" dirty="0"/>
              <a:t>Use restore() method to restore a soft deleted record.</a:t>
            </a:r>
          </a:p>
          <a:p>
            <a:r>
              <a:rPr lang="en-MY" dirty="0"/>
              <a:t>Use </a:t>
            </a:r>
            <a:r>
              <a:rPr lang="en-MY" dirty="0" err="1"/>
              <a:t>forceDelete</a:t>
            </a:r>
            <a:r>
              <a:rPr lang="en-MY" dirty="0"/>
              <a:t>() method to permanently remove a soft deleted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9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83A-521D-784F-90AA-F154A197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6F8D-596D-A944-A3F7-5093BD41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Default queries automatically exclude soft deleted records from results.</a:t>
            </a:r>
          </a:p>
          <a:p>
            <a:r>
              <a:rPr lang="en-MY" dirty="0"/>
              <a:t>Use </a:t>
            </a:r>
            <a:r>
              <a:rPr lang="en-MY" dirty="0" err="1"/>
              <a:t>withTrashed</a:t>
            </a:r>
            <a:r>
              <a:rPr lang="en-MY" dirty="0"/>
              <a:t>() to include soft deleted records in queries.</a:t>
            </a:r>
          </a:p>
          <a:p>
            <a:r>
              <a:rPr lang="en-MY" dirty="0"/>
              <a:t>Use </a:t>
            </a:r>
            <a:r>
              <a:rPr lang="en-MY" dirty="0" err="1"/>
              <a:t>onlyTrashed</a:t>
            </a:r>
            <a:r>
              <a:rPr lang="en-MY" dirty="0"/>
              <a:t>() to retrieve only soft deleted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5DDE6-0817-A741-B2F3-40367AD6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48591"/>
            <a:ext cx="3744416" cy="26959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88FA-1D6B-E74B-9CDD-C3C2474E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B456-2351-E046-8D84-396B0287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first </a:t>
            </a:r>
            <a:r>
              <a:rPr lang="en-US" dirty="0" err="1"/>
              <a:t>Youtube</a:t>
            </a:r>
            <a:r>
              <a:rPr lang="en-US" dirty="0"/>
              <a:t> video created using AI:</a:t>
            </a:r>
          </a:p>
          <a:p>
            <a:pPr lvl="1"/>
            <a:r>
              <a:rPr lang="en-US" dirty="0">
                <a:hlinkClick r:id="rId2"/>
              </a:rPr>
              <a:t>https://www.youtube.com/watch?v=0ihrnWIuqEI</a:t>
            </a:r>
            <a:endParaRPr lang="en-US" dirty="0"/>
          </a:p>
          <a:p>
            <a:r>
              <a:rPr lang="en-US" dirty="0"/>
              <a:t>Today’s slide was created using AI too</a:t>
            </a:r>
          </a:p>
          <a:p>
            <a:r>
              <a:rPr lang="en-US" dirty="0"/>
              <a:t>Future Development:</a:t>
            </a:r>
          </a:p>
          <a:p>
            <a:pPr lvl="1"/>
            <a:r>
              <a:rPr lang="en-US" dirty="0"/>
              <a:t>Integrate </a:t>
            </a:r>
            <a:r>
              <a:rPr lang="en-US" dirty="0" err="1"/>
              <a:t>ERPNext</a:t>
            </a:r>
            <a:r>
              <a:rPr lang="en-US" dirty="0"/>
              <a:t> with </a:t>
            </a:r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Create a new Laravel Project using AI</a:t>
            </a:r>
          </a:p>
        </p:txBody>
      </p:sp>
    </p:spTree>
    <p:extLst>
      <p:ext uri="{BB962C8B-B14F-4D97-AF65-F5344CB8AC3E}">
        <p14:creationId xmlns:p14="http://schemas.microsoft.com/office/powerpoint/2010/main" val="122143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Factory</a:t>
            </a:r>
          </a:p>
          <a:p>
            <a:r>
              <a:rPr lang="en-US" sz="2400" dirty="0"/>
              <a:t>Create Factory</a:t>
            </a:r>
          </a:p>
          <a:p>
            <a:r>
              <a:rPr lang="en-US" sz="2400" dirty="0"/>
              <a:t>Factory Basics</a:t>
            </a:r>
          </a:p>
          <a:p>
            <a:r>
              <a:rPr lang="en-US" sz="2400" dirty="0"/>
              <a:t>Factory States</a:t>
            </a:r>
          </a:p>
          <a:p>
            <a:r>
              <a:rPr lang="en-US" sz="2400" dirty="0"/>
              <a:t>Using Factories</a:t>
            </a:r>
          </a:p>
          <a:p>
            <a:r>
              <a:rPr lang="en-US" sz="2400" dirty="0"/>
              <a:t>Persisting Models</a:t>
            </a:r>
          </a:p>
          <a:p>
            <a:r>
              <a:rPr lang="en-US" sz="2400" dirty="0"/>
              <a:t>Relationship in Factories</a:t>
            </a:r>
          </a:p>
          <a:p>
            <a:r>
              <a:rPr lang="en-US" sz="2400" dirty="0"/>
              <a:t>Polymorphic Relationship</a:t>
            </a:r>
          </a:p>
          <a:p>
            <a:pPr marL="118872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Recycling Models</a:t>
            </a:r>
          </a:p>
          <a:p>
            <a:r>
              <a:rPr lang="en-US" sz="2400" dirty="0"/>
              <a:t>Laravel Soft Delete</a:t>
            </a:r>
          </a:p>
          <a:p>
            <a:r>
              <a:rPr lang="en-US" sz="2400" dirty="0"/>
              <a:t>Benefits</a:t>
            </a:r>
          </a:p>
          <a:p>
            <a:r>
              <a:rPr lang="en-US" sz="2400" dirty="0"/>
              <a:t>Data Scheme</a:t>
            </a:r>
          </a:p>
          <a:p>
            <a:r>
              <a:rPr lang="en-US" sz="2400" dirty="0"/>
              <a:t>Enable Soft Deletes</a:t>
            </a:r>
          </a:p>
          <a:p>
            <a:r>
              <a:rPr lang="en-US" sz="2400" dirty="0"/>
              <a:t>Soft Delete Operations</a:t>
            </a:r>
          </a:p>
          <a:p>
            <a:r>
              <a:rPr lang="en-US" sz="2400" dirty="0"/>
              <a:t>Queries</a:t>
            </a:r>
          </a:p>
          <a:p>
            <a:r>
              <a:rPr lang="en-US" sz="2400" dirty="0"/>
              <a:t>Question?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When testing applications or seeding databases, inserting records is often required.</a:t>
            </a:r>
          </a:p>
          <a:p>
            <a:r>
              <a:rPr lang="en-MY" dirty="0"/>
              <a:t>Laravel provides a convenient way using </a:t>
            </a:r>
            <a:r>
              <a:rPr lang="en-MY" b="1" dirty="0"/>
              <a:t>model factories</a:t>
            </a:r>
            <a:r>
              <a:rPr lang="en-MY" dirty="0"/>
              <a:t>.</a:t>
            </a:r>
          </a:p>
          <a:p>
            <a:r>
              <a:rPr lang="en-MY" dirty="0"/>
              <a:t>Model factories define default attributes for Eloquent models.</a:t>
            </a:r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6432-B32A-5344-94BB-196B6081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Creating a 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D020-D3DA-DB43-B9AE-2C77B47A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Create a factory using the Artisan command:</a:t>
            </a:r>
          </a:p>
          <a:p>
            <a:pPr marL="118872" indent="0">
              <a:buNone/>
            </a:pPr>
            <a:b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make:factory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PostFactory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MY" dirty="0"/>
          </a:p>
          <a:p>
            <a:r>
              <a:rPr lang="en-MY" dirty="0"/>
              <a:t>The factory class is placed in the database/factories directory.</a:t>
            </a:r>
            <a:br>
              <a:rPr lang="en-MY" dirty="0"/>
            </a:br>
            <a:br>
              <a:rPr lang="en-M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2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C1CA-8F7B-9842-8881-BD070C15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Factory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D152-C76B-264A-8CF6-EBBF1578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3000" dirty="0"/>
              <a:t>Factories extend Laravel's base factory class and define a definition method.</a:t>
            </a:r>
          </a:p>
          <a:p>
            <a:r>
              <a:rPr lang="en-MY" sz="3000" dirty="0"/>
              <a:t>Use the fake() helper with the Faker PHP library to generate random data.</a:t>
            </a:r>
          </a:p>
          <a:p>
            <a:r>
              <a:rPr lang="en-MY" sz="3000" dirty="0"/>
              <a:t>Example: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definition(): array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'name' =&gt; fake()-&gt;name(),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'email' =&gt; fake()-&gt;unique()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safeEmail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...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2187-53D9-B944-96B0-8913029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Factory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D743-C08E-B24E-B1E5-206196FB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sz="3000" dirty="0"/>
              <a:t>States allow modifications to default attributes.</a:t>
            </a:r>
          </a:p>
          <a:p>
            <a:r>
              <a:rPr lang="en-MY" sz="3000" dirty="0"/>
              <a:t>Define a state method and return attributes to modify.</a:t>
            </a:r>
          </a:p>
          <a:p>
            <a:r>
              <a:rPr lang="en-MY" sz="3000" dirty="0"/>
              <a:t>Example:</a:t>
            </a:r>
          </a:p>
          <a:p>
            <a:endParaRPr lang="en-MY" sz="3000" dirty="0"/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suspended(): Factory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$this-&gt;state(function (array $attributes) {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[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account_status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'suspended',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];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4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5130-DBDD-FA42-962C-A2F9E75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Using Factories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D980-DFA9-E942-B459-729CA3A0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Instantiate a factory instance using </a:t>
            </a:r>
            <a:r>
              <a:rPr lang="en-MY" dirty="0" err="1"/>
              <a:t>HasFactory</a:t>
            </a:r>
            <a:r>
              <a:rPr lang="en-MY" dirty="0"/>
              <a:t> trait: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User::factory()-&gt;make();</a:t>
            </a:r>
          </a:p>
          <a:p>
            <a:endParaRPr lang="en-MY" dirty="0"/>
          </a:p>
          <a:p>
            <a:r>
              <a:rPr lang="en-MY" dirty="0"/>
              <a:t>Apply states: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$users = User::factory()-&gt;count(5)-&gt;suspended()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-&gt;make();</a:t>
            </a:r>
          </a:p>
          <a:p>
            <a:endParaRPr lang="en-MY" dirty="0"/>
          </a:p>
          <a:p>
            <a:r>
              <a:rPr lang="en-MY" dirty="0"/>
              <a:t>Override attributes: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User::factory()-&gt;make(['name' =&gt; </a:t>
            </a:r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'Abigail </a:t>
            </a:r>
            <a:r>
              <a:rPr lang="en-MY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Otwell</a:t>
            </a: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7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165D-7630-B446-83DA-93690AAC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Persisting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772B-618A-0445-A238-D6487595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`create` to persist models to the database: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User::factory()-&gt;create();</a:t>
            </a:r>
          </a:p>
          <a:p>
            <a:endParaRPr lang="en-MY" dirty="0"/>
          </a:p>
          <a:p>
            <a:r>
              <a:rPr lang="en-MY" dirty="0"/>
              <a:t>Override attributes while creating:</a:t>
            </a:r>
          </a:p>
          <a:p>
            <a:endParaRPr lang="en-MY" dirty="0"/>
          </a:p>
          <a:p>
            <a:pPr marL="118872" indent="0">
              <a:buNone/>
            </a:pPr>
            <a:r>
              <a:rPr lang="en-MY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$user = User::factory()-&gt;create(['name' =&gt; 'Abigail']);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32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3008</TotalTime>
  <Words>772</Words>
  <Application>Microsoft Macintosh PowerPoint</Application>
  <PresentationFormat>On-screen Show (4:3)</PresentationFormat>
  <Paragraphs>138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Factory &amp; Soft Delete  Elania Resources 9th Aug 2023 </vt:lpstr>
      <vt:lpstr>Elania Resources</vt:lpstr>
      <vt:lpstr>Scope</vt:lpstr>
      <vt:lpstr>Laravel Factory</vt:lpstr>
      <vt:lpstr>Creating a Factory</vt:lpstr>
      <vt:lpstr>Factory Basics</vt:lpstr>
      <vt:lpstr>Factory States</vt:lpstr>
      <vt:lpstr>Using Factories</vt:lpstr>
      <vt:lpstr>Persisting Models</vt:lpstr>
      <vt:lpstr>Relationships in Factories</vt:lpstr>
      <vt:lpstr>Polymorphic Relationships</vt:lpstr>
      <vt:lpstr>Recycling Models</vt:lpstr>
      <vt:lpstr>Laravel Soft Delete</vt:lpstr>
      <vt:lpstr>Benefits</vt:lpstr>
      <vt:lpstr>Data Scheme</vt:lpstr>
      <vt:lpstr>Enable Soft Deletes</vt:lpstr>
      <vt:lpstr>Soft Delete Operations</vt:lpstr>
      <vt:lpstr>Queries</vt:lpstr>
      <vt:lpstr>Elania Resources</vt:lpstr>
    </vt:vector>
  </TitlesOfParts>
  <Manager/>
  <Company>Elania Resources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Virtual Training</dc:title>
  <dc:subject/>
  <dc:creator>Virtual Perak Technology</dc:creator>
  <cp:keywords/>
  <dc:description/>
  <cp:lastModifiedBy>Microsoft Office User</cp:lastModifiedBy>
  <cp:revision>649</cp:revision>
  <dcterms:created xsi:type="dcterms:W3CDTF">2020-02-01T18:34:09Z</dcterms:created>
  <dcterms:modified xsi:type="dcterms:W3CDTF">2023-08-09T13:53:26Z</dcterms:modified>
  <cp:category/>
</cp:coreProperties>
</file>