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7" r:id="rId2"/>
    <p:sldId id="305" r:id="rId3"/>
    <p:sldId id="278" r:id="rId4"/>
    <p:sldId id="307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295" r:id="rId13"/>
    <p:sldId id="298" r:id="rId14"/>
    <p:sldId id="299" r:id="rId15"/>
    <p:sldId id="297" r:id="rId16"/>
    <p:sldId id="296" r:id="rId17"/>
    <p:sldId id="282" r:id="rId18"/>
    <p:sldId id="286" r:id="rId19"/>
    <p:sldId id="284" r:id="rId20"/>
    <p:sldId id="303" r:id="rId21"/>
    <p:sldId id="289" r:id="rId22"/>
    <p:sldId id="304" r:id="rId23"/>
    <p:sldId id="30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/>
    <p:restoredTop sz="96976"/>
  </p:normalViewPr>
  <p:slideViewPr>
    <p:cSldViewPr>
      <p:cViewPr varScale="1">
        <p:scale>
          <a:sx n="111" d="100"/>
          <a:sy n="111" d="100"/>
        </p:scale>
        <p:origin x="1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Views and Authentication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22</a:t>
            </a:r>
            <a:r>
              <a:rPr lang="en-US" sz="3600" baseline="30000" dirty="0">
                <a:solidFill>
                  <a:schemeClr val="tx1"/>
                </a:solidFill>
              </a:rPr>
              <a:t>nd</a:t>
            </a:r>
            <a:r>
              <a:rPr lang="en-US" sz="3600" dirty="0">
                <a:solidFill>
                  <a:schemeClr val="tx1"/>
                </a:solidFill>
              </a:rPr>
              <a:t> December 2022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Livewire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Allows you to write Blade components that are augmented with dynamic functionality</a:t>
            </a:r>
          </a:p>
          <a:p>
            <a:r>
              <a:rPr lang="en-MY" dirty="0"/>
              <a:t>Typically via frontend frameworks like React or Vue</a:t>
            </a:r>
          </a:p>
          <a:p>
            <a:r>
              <a:rPr lang="en-MY" dirty="0"/>
              <a:t>Building modern, reactive frontends from many JavaScript frameworks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livewire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livewire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livewire/livewire 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livewire:publish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Diplaying</a:t>
            </a:r>
            <a:r>
              <a:rPr lang="en-US" dirty="0"/>
              <a:t> PHP function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UNIX timestamp is {{ time() }}.</a:t>
            </a:r>
          </a:p>
          <a:p>
            <a:pPr marL="118872" indent="0">
              <a:buNone/>
            </a:pPr>
            <a:endParaRPr lang="en-MY" dirty="0"/>
          </a:p>
          <a:p>
            <a:r>
              <a:rPr lang="en-US" dirty="0"/>
              <a:t>If Statements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@if (count($records) === 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have one record!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@elseif (count($records) &gt; 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have multiple records!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@else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 don't have any records!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@endif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@unless (Auth::check())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You are not signed in.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endunless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($records)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$records is defined and is not null...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endisset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@empty($records)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$records is "empty"...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endempty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Switch statements</a:t>
            </a:r>
          </a:p>
          <a:p>
            <a:pPr marL="118872" indent="0">
              <a:buNone/>
            </a:pPr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@switch($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@case(1)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First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@break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@case(2)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Second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@break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@default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Default case...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endswitch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Loops</a:t>
            </a:r>
          </a:p>
          <a:p>
            <a:pPr marL="118872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@for ($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The current value is {{ $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@foreach ($users as $user)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&lt;p&gt;This is user {{ $user-&gt;id }}&lt;/p&gt;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forelse</a:t>
            </a: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($users as $user)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&lt;li&gt;{{ $user-&gt;name }}&lt;/li&gt;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@empty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&lt;p&gt;No users&lt;/p&gt;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endforelse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@while (true)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&lt;p&gt;I'm looping forever.&lt;/p&gt;</a:t>
            </a:r>
          </a:p>
          <a:p>
            <a:pPr marL="118872" indent="0">
              <a:buNone/>
            </a:pPr>
            <a:r>
              <a:rPr lang="en-MY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MY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check if the application is running in the production environment 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@production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Production specific content...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endproduction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MY" dirty="0"/>
              <a:t>Running in a specific environment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@env(['staging', 'production'])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application is running in "staging" or "production"...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endenv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 current user is authenticated or is a guest.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@auth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authenticated...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endauth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@guest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not authenticated...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endguest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Guards define how users are authenticated for each request</a:t>
            </a:r>
          </a:p>
          <a:p>
            <a:r>
              <a:rPr lang="en-MY" dirty="0"/>
              <a:t>Providers define how users are retrieved from your persistent storage</a:t>
            </a:r>
          </a:p>
          <a:p>
            <a:r>
              <a:rPr lang="en-MY" dirty="0"/>
              <a:t>Authentication configuration file is located at config/</a:t>
            </a:r>
            <a:r>
              <a:rPr lang="en-MY" dirty="0" err="1"/>
              <a:t>auth.php</a:t>
            </a:r>
            <a:endParaRPr lang="en-MY" dirty="0"/>
          </a:p>
          <a:p>
            <a:r>
              <a:rPr lang="en-MY" dirty="0"/>
              <a:t>Laravel Breeze starter kit can be use to implement all of Laravel's authentication functionality</a:t>
            </a:r>
          </a:p>
          <a:p>
            <a:pPr marL="11887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Laravel Breeze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 simple, minimal implementation of all of Laravel's authentication features</a:t>
            </a:r>
          </a:p>
          <a:p>
            <a:r>
              <a:rPr lang="en-MY" dirty="0"/>
              <a:t>Includes login, registration, password reset, email verification, and password confirmation. </a:t>
            </a:r>
          </a:p>
          <a:p>
            <a:r>
              <a:rPr lang="en-MY" dirty="0"/>
              <a:t>Simple Blade templates styled with Tailwind CSS.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create-project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breeze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/breeze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breeze:install</a:t>
            </a: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&amp;&amp; 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lvl="1"/>
            <a:endParaRPr lang="en-MY" dirty="0"/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cookie issued to the browser contains the session ID</a:t>
            </a:r>
          </a:p>
          <a:p>
            <a:r>
              <a:rPr lang="en-MY" dirty="0"/>
              <a:t>Subsequent requests to the application can associate the user with the correct session</a:t>
            </a:r>
          </a:p>
          <a:p>
            <a:r>
              <a:rPr lang="en-MY" dirty="0"/>
              <a:t>Authentication information can be stored in the session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C34A-7028-4445-AB6F-56193C09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C08E-5D11-6147-9CED-64172DF5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Authorized </a:t>
            </a:r>
            <a:r>
              <a:rPr lang="en-US"/>
              <a:t>Microsoft Partner</a:t>
            </a:r>
            <a:endParaRPr lang="en-US" dirty="0"/>
          </a:p>
          <a:p>
            <a:r>
              <a:rPr lang="en-US" dirty="0"/>
              <a:t>Authorized Adobe Reseller</a:t>
            </a:r>
          </a:p>
          <a:p>
            <a:r>
              <a:rPr lang="en-US" dirty="0"/>
              <a:t>Laravel and Ubuntu VM in Azure Marketplace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FE1C3-55EF-CC40-A59D-9933260E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1008"/>
            <a:ext cx="82350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Remote service needs to authenticate to access an API</a:t>
            </a:r>
          </a:p>
          <a:p>
            <a:r>
              <a:rPr lang="en-MY" dirty="0"/>
              <a:t>The application validate the incoming token against a table of valid API tokens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Authenticated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Access the authenticated user via the Auth facade's user method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Illuminate\Support\Facades\Auth;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Retrieve the currently authenticated user...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Auth::user();</a:t>
            </a:r>
          </a:p>
          <a:p>
            <a:pPr marL="118872" indent="0">
              <a:buNone/>
            </a:pPr>
            <a:r>
              <a:rPr lang="en-MY" sz="1600" b="1">
                <a:latin typeface="Courier New" panose="02070309020205020404" pitchFamily="49" charset="0"/>
                <a:cs typeface="Courier New" panose="02070309020205020404" pitchFamily="49" charset="0"/>
              </a:rPr>
              <a:t>$user = auth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()-&gt;user()-&gt;name;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Retrieve the currently authenticated user's ID...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$id = Auth::id();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(Auth::check())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The user is logged in...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Only allow authenticated users to access a given route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Route::get('/flights',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Only authenticated users may access this route...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})-&gt;middleware('auth');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Performs an action which requires recent password confirmation is assigned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Route::get('/settings',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password.confirm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Route::post('/settings', function () {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</a:t>
            </a:r>
            <a:r>
              <a:rPr lang="en-MY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password.confirm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Illuminate\Http\Request;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Illuminate\Support\Facades\Hash;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Illuminate\Support\Facades\Redirect;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Route::post('/confirm-password', function (Request $request)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 Hash::check($request-&gt;password, 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$request-&gt;user()-&gt;password)) 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back()-&gt;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withErrors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'password' =&gt; ['The password does not matched']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]);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$request-&gt;session()-&gt;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passwordConfirmed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redirect()-&gt;intended();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})-&gt;middleware(['auth', 'throttle:6,1']);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MY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/>
              <a:t>Telephone: 016-6323652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Laravel Dashboard</a:t>
            </a:r>
          </a:p>
          <a:p>
            <a:r>
              <a:rPr lang="en-US" dirty="0"/>
              <a:t>Laravel Routing</a:t>
            </a:r>
          </a:p>
          <a:p>
            <a:r>
              <a:rPr lang="en-US" dirty="0"/>
              <a:t>Available Router Methods</a:t>
            </a:r>
          </a:p>
          <a:p>
            <a:r>
              <a:rPr lang="en-US" dirty="0"/>
              <a:t>The Route Lists</a:t>
            </a:r>
          </a:p>
          <a:p>
            <a:r>
              <a:rPr lang="en-US" dirty="0"/>
              <a:t>Route Parameter</a:t>
            </a:r>
          </a:p>
          <a:p>
            <a:r>
              <a:rPr lang="en-US" dirty="0"/>
              <a:t>Named Routes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Laravel View</a:t>
            </a:r>
          </a:p>
          <a:p>
            <a:r>
              <a:rPr lang="en-US" dirty="0"/>
              <a:t>Nested View Directories</a:t>
            </a:r>
          </a:p>
          <a:p>
            <a:r>
              <a:rPr lang="en-US" dirty="0"/>
              <a:t>Passing Data To Views</a:t>
            </a:r>
          </a:p>
          <a:p>
            <a:r>
              <a:rPr lang="en-US" dirty="0"/>
              <a:t>Share Data With All Views</a:t>
            </a:r>
          </a:p>
          <a:p>
            <a:r>
              <a:rPr lang="en-US" dirty="0"/>
              <a:t>Laravel Livewire</a:t>
            </a:r>
          </a:p>
          <a:p>
            <a:r>
              <a:rPr lang="en-US" dirty="0"/>
              <a:t>Blade Template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Laravel Breeze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API Token</a:t>
            </a:r>
          </a:p>
          <a:p>
            <a:r>
              <a:rPr lang="en-US" dirty="0"/>
              <a:t>Authenticated User</a:t>
            </a:r>
          </a:p>
          <a:p>
            <a:r>
              <a:rPr lang="en-US" dirty="0"/>
              <a:t>Protecting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Not practical to return entire HTML documents strings directly from your routes and controllers.</a:t>
            </a:r>
          </a:p>
          <a:p>
            <a:r>
              <a:rPr lang="en-MY" dirty="0"/>
              <a:t>Views place all of our HTML in separate files.</a:t>
            </a:r>
          </a:p>
          <a:p>
            <a:r>
              <a:rPr lang="en-MY" dirty="0"/>
              <a:t>Separate your controller / application logic from your presentation logic.</a:t>
            </a:r>
          </a:p>
          <a:p>
            <a:r>
              <a:rPr lang="en-MY" dirty="0"/>
              <a:t>Stored in the resources/views directory.</a:t>
            </a:r>
          </a:p>
          <a:p>
            <a:r>
              <a:rPr lang="en-US" dirty="0"/>
              <a:t>Written using the Blade templating language.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Laravel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MY" dirty="0"/>
              <a:t>Blade views may be returned from routes or controllers using the global view helper:</a:t>
            </a:r>
            <a:endParaRPr lang="en-MY" sz="1600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view('greeting', ['name' =&gt; '</a:t>
            </a:r>
            <a:r>
              <a:rPr lang="en-MY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Elania</a:t>
            </a: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Resources']);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/>
              <a:t>View Facade: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Illuminate\Support\Facades\View;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View::make('greeting', ['name' =&gt; '</a:t>
            </a:r>
            <a:r>
              <a:rPr lang="en-MY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Elania</a:t>
            </a:r>
            <a:r>
              <a:rPr lang="en-MY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Resources']);</a:t>
            </a:r>
          </a:p>
          <a:p>
            <a:endParaRPr lang="en-MY" dirty="0"/>
          </a:p>
          <a:p>
            <a:r>
              <a:rPr lang="en-MY" dirty="0"/>
              <a:t>Display the content of the name:</a:t>
            </a:r>
          </a:p>
          <a:p>
            <a:endParaRPr lang="en-MY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{{ $name }}.</a:t>
            </a:r>
            <a:endParaRPr lang="en-MY" dirty="0"/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View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Subdirectories of the resources/views directory</a:t>
            </a:r>
          </a:p>
          <a:p>
            <a:r>
              <a:rPr lang="en-US" dirty="0"/>
              <a:t>Example: 	</a:t>
            </a:r>
            <a:r>
              <a:rPr lang="en-MY" dirty="0"/>
              <a:t>resources/views/admin/</a:t>
            </a:r>
            <a:r>
              <a:rPr lang="en-MY" dirty="0" err="1"/>
              <a:t>profile.blade.php</a:t>
            </a:r>
            <a:endParaRPr lang="en-MY" dirty="0"/>
          </a:p>
          <a:p>
            <a:r>
              <a:rPr lang="en-MY" dirty="0"/>
              <a:t>Return it from your application's routes or controllers: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</a:t>
            </a:r>
            <a:r>
              <a:rPr lang="en-MY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admin.profile</a:t>
            </a: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$data);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Passing Data To 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Pass an array of data to views to make that data available</a:t>
            </a:r>
          </a:p>
          <a:p>
            <a:r>
              <a:rPr lang="en-MY" dirty="0"/>
              <a:t>Data should be an array with key / value pairs</a:t>
            </a: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view('greetings', ['name' =&gt; 'Virtual Perak Technology']);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dirty="0"/>
          </a:p>
          <a:p>
            <a:r>
              <a:rPr lang="en-MY" dirty="0"/>
              <a:t>Use the with method to add individual pieces of data to the view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view('greeting')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-&gt;with('name', 'Virtual Perak Technology')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-&gt;with('occupation', ‘Software Engineer');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Data With All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Share data with all views that are rendered by your application</a:t>
            </a:r>
          </a:p>
          <a:p>
            <a:r>
              <a:rPr lang="en-MY" dirty="0"/>
              <a:t>Add them to the App\Providers\</a:t>
            </a:r>
            <a:r>
              <a:rPr lang="en-MY" dirty="0" err="1"/>
              <a:t>AppServiceProvider</a:t>
            </a:r>
            <a:r>
              <a:rPr lang="en-MY" dirty="0"/>
              <a:t> class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boot()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View::share('key', 'value');</a:t>
            </a:r>
          </a:p>
          <a:p>
            <a:pPr marL="118872" indent="0">
              <a:buNone/>
            </a:pPr>
            <a:r>
              <a:rPr lang="en-MY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MY" dirty="0"/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1036</TotalTime>
  <Words>1226</Words>
  <Application>Microsoft Macintosh PowerPoint</Application>
  <PresentationFormat>On-screen Show (4:3)</PresentationFormat>
  <Paragraphs>262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Views and Authentication  Elania Resources 22nd December 2022 </vt:lpstr>
      <vt:lpstr>Elania Resources Updates</vt:lpstr>
      <vt:lpstr>Recap</vt:lpstr>
      <vt:lpstr>Scopes</vt:lpstr>
      <vt:lpstr>Laravel Views</vt:lpstr>
      <vt:lpstr>Laravel Views</vt:lpstr>
      <vt:lpstr>Nested View Directories</vt:lpstr>
      <vt:lpstr>Passing Data To Views</vt:lpstr>
      <vt:lpstr>Share Data With All Views</vt:lpstr>
      <vt:lpstr>Laravel Livewire</vt:lpstr>
      <vt:lpstr>Blade Template</vt:lpstr>
      <vt:lpstr>Blade Template</vt:lpstr>
      <vt:lpstr>Blade Template</vt:lpstr>
      <vt:lpstr>Blade Template</vt:lpstr>
      <vt:lpstr>Environment</vt:lpstr>
      <vt:lpstr>Authentication</vt:lpstr>
      <vt:lpstr>Authentication</vt:lpstr>
      <vt:lpstr>Laravel Breeze </vt:lpstr>
      <vt:lpstr>Session</vt:lpstr>
      <vt:lpstr>API Token</vt:lpstr>
      <vt:lpstr>Authenticated User</vt:lpstr>
      <vt:lpstr>Protecting Routes</vt:lpstr>
      <vt:lpstr>Protecting Routes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137</cp:revision>
  <dcterms:created xsi:type="dcterms:W3CDTF">2020-02-01T18:34:09Z</dcterms:created>
  <dcterms:modified xsi:type="dcterms:W3CDTF">2023-06-26T12:28:52Z</dcterms:modified>
</cp:coreProperties>
</file>