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7" r:id="rId2"/>
    <p:sldId id="278" r:id="rId3"/>
    <p:sldId id="281" r:id="rId4"/>
    <p:sldId id="285" r:id="rId5"/>
    <p:sldId id="293" r:id="rId6"/>
    <p:sldId id="282" r:id="rId7"/>
    <p:sldId id="284" r:id="rId8"/>
    <p:sldId id="286" r:id="rId9"/>
    <p:sldId id="289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5"/>
    <p:restoredTop sz="96976"/>
  </p:normalViewPr>
  <p:slideViewPr>
    <p:cSldViewPr>
      <p:cViewPr varScale="1">
        <p:scale>
          <a:sx n="111" d="100"/>
          <a:sy n="111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Dashboard &amp; Routing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</a:t>
            </a:r>
            <a:r>
              <a:rPr lang="en-US" sz="3600" baseline="30000" dirty="0">
                <a:solidFill>
                  <a:schemeClr val="tx1"/>
                </a:solidFill>
              </a:rPr>
              <a:t>nd</a:t>
            </a:r>
            <a:r>
              <a:rPr lang="en-US" sz="3600" dirty="0">
                <a:solidFill>
                  <a:schemeClr val="tx1"/>
                </a:solidFill>
              </a:rPr>
              <a:t> December 2022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3A25A-EA74-E64B-B000-2295181C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7979"/>
            <a:ext cx="3742041" cy="3742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 err="1"/>
              <a:t>Laragon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r>
              <a:rPr lang="en-US" dirty="0"/>
              <a:t>New Quick App</a:t>
            </a:r>
          </a:p>
          <a:p>
            <a:r>
              <a:rPr lang="en-US" dirty="0"/>
              <a:t>Configure System Path</a:t>
            </a:r>
          </a:p>
          <a:p>
            <a:r>
              <a:rPr lang="en-US" dirty="0"/>
              <a:t>Add UI and Bootstrap</a:t>
            </a:r>
          </a:p>
          <a:p>
            <a:r>
              <a:rPr lang="en-US" dirty="0"/>
              <a:t>Create Model, View &amp; Controller</a:t>
            </a:r>
          </a:p>
          <a:p>
            <a:r>
              <a:rPr lang="en-US" dirty="0"/>
              <a:t>Update Migration &amp; Model</a:t>
            </a:r>
          </a:p>
          <a:p>
            <a:r>
              <a:rPr lang="en-US" dirty="0"/>
              <a:t>Update Controller</a:t>
            </a:r>
          </a:p>
          <a:p>
            <a:r>
              <a:rPr lang="en-MY" dirty="0"/>
              <a:t>Update 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composer require </a:t>
            </a:r>
            <a:r>
              <a:rPr lang="en-MY" dirty="0" err="1"/>
              <a:t>laravel</a:t>
            </a:r>
            <a:r>
              <a:rPr lang="en-MY" dirty="0"/>
              <a:t>/</a:t>
            </a:r>
            <a:r>
              <a:rPr lang="en-MY" dirty="0" err="1"/>
              <a:t>ui</a:t>
            </a:r>
            <a:endParaRPr lang="en-MY" dirty="0"/>
          </a:p>
          <a:p>
            <a:r>
              <a:rPr lang="en-MY" dirty="0"/>
              <a:t>php artisan </a:t>
            </a:r>
            <a:r>
              <a:rPr lang="en-MY" dirty="0" err="1"/>
              <a:t>ui</a:t>
            </a:r>
            <a:r>
              <a:rPr lang="en-MY" dirty="0"/>
              <a:t> </a:t>
            </a:r>
            <a:r>
              <a:rPr lang="en-MY" dirty="0" err="1"/>
              <a:t>vue</a:t>
            </a:r>
            <a:r>
              <a:rPr lang="en-MY" dirty="0"/>
              <a:t> --auth</a:t>
            </a:r>
          </a:p>
          <a:p>
            <a:r>
              <a:rPr lang="en-MY" dirty="0"/>
              <a:t>composer require </a:t>
            </a:r>
            <a:r>
              <a:rPr lang="en-MY" dirty="0" err="1"/>
              <a:t>laravel</a:t>
            </a:r>
            <a:r>
              <a:rPr lang="en-MY" dirty="0"/>
              <a:t>-frontend-</a:t>
            </a:r>
            <a:r>
              <a:rPr lang="en-MY" dirty="0" err="1"/>
              <a:t>presets</a:t>
            </a:r>
            <a:r>
              <a:rPr lang="en-MY" dirty="0"/>
              <a:t>/now-</a:t>
            </a:r>
            <a:r>
              <a:rPr lang="en-MY" dirty="0" err="1"/>
              <a:t>ui</a:t>
            </a:r>
            <a:r>
              <a:rPr lang="en-MY" dirty="0"/>
              <a:t>-dashboard</a:t>
            </a:r>
          </a:p>
          <a:p>
            <a:r>
              <a:rPr lang="en-MY" dirty="0"/>
              <a:t>php artisan </a:t>
            </a:r>
            <a:r>
              <a:rPr lang="en-MY" dirty="0" err="1"/>
              <a:t>ui</a:t>
            </a:r>
            <a:r>
              <a:rPr lang="en-MY" dirty="0"/>
              <a:t> </a:t>
            </a:r>
            <a:r>
              <a:rPr lang="en-MY" dirty="0" err="1"/>
              <a:t>nowui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Laravel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Basic Laravel routes</a:t>
            </a:r>
          </a:p>
          <a:p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Illuminate\Support\Facades\Route;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Route::get('/greeting', function ()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'Hello World';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Standard Laravel routes</a:t>
            </a:r>
          </a:p>
          <a:p>
            <a:endParaRPr lang="en-MY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App\Http\Controllers\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Route::get('/user', [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'index']);</a:t>
            </a:r>
          </a:p>
          <a:p>
            <a:endParaRPr lang="en-MY" dirty="0"/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Router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Route::put($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Route::patch($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Route::delete($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Route::options($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Route::match(['get', 'post'], '/', function ()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Route::any('/', function ()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Available Router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Redirect Routes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Route::redirect('/here', '/there’);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Route::redirect('/here', '/there', 301);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permanentRedirect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('/here', '/there’);</a:t>
            </a: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View Routes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Route::view('/welcome', 'welcome’);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Route::view('/welcome', 'welcome', ['name' =&gt; 'Taylor']);</a:t>
            </a: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Route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php artisan </a:t>
            </a:r>
            <a:r>
              <a:rPr lang="en-MY" dirty="0" err="1"/>
              <a:t>route:list</a:t>
            </a:r>
            <a:endParaRPr lang="en-MY" dirty="0"/>
          </a:p>
          <a:p>
            <a:r>
              <a:rPr lang="en-MY" dirty="0"/>
              <a:t>php artisan </a:t>
            </a:r>
            <a:r>
              <a:rPr lang="en-MY" dirty="0" err="1"/>
              <a:t>route:list</a:t>
            </a:r>
            <a:r>
              <a:rPr lang="en-MY" dirty="0"/>
              <a:t> –v</a:t>
            </a:r>
          </a:p>
          <a:p>
            <a:r>
              <a:rPr lang="en-MY" dirty="0"/>
              <a:t>php artisan </a:t>
            </a:r>
            <a:r>
              <a:rPr lang="en-MY" dirty="0" err="1"/>
              <a:t>route:list</a:t>
            </a:r>
            <a:r>
              <a:rPr lang="en-MY" dirty="0"/>
              <a:t> --path=</a:t>
            </a:r>
            <a:r>
              <a:rPr lang="en-MY" dirty="0" err="1"/>
              <a:t>api</a:t>
            </a:r>
            <a:endParaRPr lang="en-MY" dirty="0"/>
          </a:p>
          <a:p>
            <a:r>
              <a:rPr lang="en-MY" dirty="0"/>
              <a:t>php artisan </a:t>
            </a:r>
            <a:r>
              <a:rPr lang="en-MY" dirty="0" err="1"/>
              <a:t>route:list</a:t>
            </a:r>
            <a:r>
              <a:rPr lang="en-MY" dirty="0"/>
              <a:t> --except-vendor</a:t>
            </a:r>
          </a:p>
          <a:p>
            <a:r>
              <a:rPr lang="en-MY" dirty="0"/>
              <a:t>php artisan </a:t>
            </a:r>
            <a:r>
              <a:rPr lang="en-MY" dirty="0" err="1"/>
              <a:t>route:list</a:t>
            </a:r>
            <a:r>
              <a:rPr lang="en-MY" dirty="0"/>
              <a:t> --only-vendor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Route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Required Parameter</a:t>
            </a:r>
          </a:p>
          <a:p>
            <a:pPr>
              <a:buNone/>
            </a:pP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Route::get('/posts/{post}/comments/{comment}', function 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commentId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None/>
            </a:pPr>
            <a:endParaRPr lang="en-MY" dirty="0"/>
          </a:p>
          <a:p>
            <a:r>
              <a:rPr lang="en-MY" dirty="0"/>
              <a:t>Optional Parameter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Route::get('/user/{name?}', function ($name = null)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$name;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MY" dirty="0"/>
          </a:p>
          <a:p>
            <a:pPr>
              <a:buNone/>
            </a:pPr>
            <a:endParaRPr lang="en-MY" dirty="0"/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Named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Route::get('/user/profile',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UserProfileController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'show'])-&gt;name('profile');</a:t>
            </a:r>
          </a:p>
          <a:p>
            <a:pPr marL="118872" indent="0">
              <a:buNone/>
            </a:pPr>
            <a:b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1600" b="1">
                <a:latin typeface="Courier New" panose="02070309020205020404" pitchFamily="49" charset="0"/>
                <a:cs typeface="Courier New" panose="02070309020205020404" pitchFamily="49" charset="0"/>
              </a:rPr>
              <a:t>route(‘profile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redirect()-&gt;route('profile');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to_route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('profile’);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Route::get('/user/{id}/profile', function ($id)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})-&gt;name('profile');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route('profile', ['id' =&gt; 1]);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838</TotalTime>
  <Words>462</Words>
  <Application>Microsoft Macintosh PowerPoint</Application>
  <PresentationFormat>On-screen Show (4:3)</PresentationFormat>
  <Paragraphs>118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Dashboard &amp; Routing  Elania Resources 2nd December 2022 </vt:lpstr>
      <vt:lpstr>Recap</vt:lpstr>
      <vt:lpstr>Laravel Dashboard</vt:lpstr>
      <vt:lpstr>Laravel Routing</vt:lpstr>
      <vt:lpstr>Available Router Methods</vt:lpstr>
      <vt:lpstr>Available Router Methods</vt:lpstr>
      <vt:lpstr>The Route List</vt:lpstr>
      <vt:lpstr>Route Parameter</vt:lpstr>
      <vt:lpstr>Named Routes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Elania Resources</cp:lastModifiedBy>
  <cp:revision>97</cp:revision>
  <dcterms:created xsi:type="dcterms:W3CDTF">2020-02-01T18:34:09Z</dcterms:created>
  <dcterms:modified xsi:type="dcterms:W3CDTF">2022-12-02T16:04:31Z</dcterms:modified>
</cp:coreProperties>
</file>