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77" r:id="rId2"/>
    <p:sldId id="308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317" r:id="rId14"/>
    <p:sldId id="298" r:id="rId15"/>
    <p:sldId id="299" r:id="rId16"/>
    <p:sldId id="297" r:id="rId17"/>
    <p:sldId id="296" r:id="rId18"/>
    <p:sldId id="282" r:id="rId19"/>
    <p:sldId id="286" r:id="rId20"/>
    <p:sldId id="284" r:id="rId21"/>
    <p:sldId id="352" r:id="rId22"/>
    <p:sldId id="303" r:id="rId23"/>
    <p:sldId id="289" r:id="rId24"/>
    <p:sldId id="304" r:id="rId25"/>
    <p:sldId id="306" r:id="rId26"/>
    <p:sldId id="311" r:id="rId27"/>
    <p:sldId id="312" r:id="rId28"/>
    <p:sldId id="313" r:id="rId29"/>
    <p:sldId id="314" r:id="rId30"/>
    <p:sldId id="315" r:id="rId31"/>
    <p:sldId id="318" r:id="rId32"/>
    <p:sldId id="31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1" r:id="rId61"/>
    <p:sldId id="27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/>
    <p:restoredTop sz="96976"/>
  </p:normalViewPr>
  <p:slideViewPr>
    <p:cSldViewPr>
      <p:cViewPr varScale="1">
        <p:scale>
          <a:sx n="111" d="100"/>
          <a:sy n="111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Collection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March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</a:t>
            </a:r>
            <a:r>
              <a:rPr lang="en-US" sz="4800" b="1"/>
              <a:t>Perak Technology</a:t>
            </a:r>
            <a:endParaRPr lang="en-US" sz="4800" b="1" dirty="0"/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concat method appends the given array or collection's values onto the end of another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 = $collection-&gt;concat(['Jane Doe'])-&gt;concat(['name' =&gt; 'Johnny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['John Doe', 'Jane Doe', 'Johnny Doe']</a:t>
            </a: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contains method determines whether the collection contains a given item: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$collection-&gt;contains(function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==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count method returns the total number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$collection-&gt;count();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diff method compares the collection against another collection or a plain PHP array based on its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 = $collection-&gt;diff([2, 4, 6, 8]);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3, 5]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dump method dumps the collection's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Doe', 'Jane Doe']);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$collection-&gt;dump();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#items: array:2 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0 =&gt; "John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1 =&gt; "Jane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duplicates method retrieves and returns duplicate values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'a', 'c', 'b']);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$collection-&gt;duplicates();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[2 =&gt; 'a’, 2 =&gt; 'b']</a:t>
            </a: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each method iterates over the items in the collection and passes each item to a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$collection-&gt;each(function (int $item,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every method may be used to verify that all elements of a collection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4])-&gt;every(function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0;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except method returns all items in the collection except for those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$collection-&gt;except(['price', 'discount']);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filter()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filter method filters the collection using the given callback, keeping only those items that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$collection-&gt;filter(function (int $value,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[3, 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Elania Marketing Apps</a:t>
            </a:r>
          </a:p>
          <a:p>
            <a:pPr lvl="1"/>
            <a:r>
              <a:rPr lang="en-US" dirty="0"/>
              <a:t>Latest News &amp; Announcement</a:t>
            </a:r>
          </a:p>
          <a:p>
            <a:pPr lvl="1"/>
            <a:r>
              <a:rPr lang="en-US" dirty="0"/>
              <a:t>Latest Events &amp; Programs</a:t>
            </a:r>
          </a:p>
          <a:p>
            <a:pPr lvl="1"/>
            <a:r>
              <a:rPr lang="en-US" dirty="0"/>
              <a:t>Event Registration</a:t>
            </a:r>
          </a:p>
          <a:p>
            <a:pPr lvl="1"/>
            <a:r>
              <a:rPr lang="en-US" dirty="0"/>
              <a:t>Frequently Asked Question (FAQ)</a:t>
            </a:r>
          </a:p>
          <a:p>
            <a:pPr lvl="1"/>
            <a:r>
              <a:rPr lang="en-US" dirty="0"/>
              <a:t>Youtube Video</a:t>
            </a:r>
          </a:p>
          <a:p>
            <a:pPr lvl="1"/>
            <a:r>
              <a:rPr lang="en-US" dirty="0"/>
              <a:t>Modules &amp; Education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Push Notification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first method returns the first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4])-&gt;first(function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8279-1838-C144-8EDD-B6C8D228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245-A906-C64D-8A09-C68E9580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last method returns the last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4])-&gt;last(function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&lt; 3;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flatten()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flatten method flattens a multi-dimensional collection into a single dimension: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'taylor’,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'languages' =&gt; 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	'php', 'javascript’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 = $collection-&gt;flatten();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['taylor', 'php', 'javascript'];</a:t>
            </a:r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flip()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flip method swaps the collection's keys with their corresponding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 = $collection-&gt;flip();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 =&gt; 'name', 'laravel' =&gt; 'framework']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forget method removes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$collection-&gt;forget('name');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['framework' =&gt; ‘laravel’]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[‘name’, ‘framework’]</a:t>
            </a: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get method returns the item at a given key. If the key does not exist, null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$value = $collection-&gt;get('name');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taylor</a:t>
            </a:r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has method determines if a given key exists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collect(['account_id' =&gt; 1, 'product' =&gt; 'Desk', 'amount' =&gt;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$collection-&gt;has('product');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implode()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implode method joins items in a collection. Its arguments depend on the type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1, 'product'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2, 'product'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$collection-&gt;implode('product', ‘| 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Desk| Chair</a:t>
            </a:r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intersect method removes any values from the original collection that are not present in the given array 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collect(['Desk', 'Sofa', 'Chair']);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 = $collection-&gt;intersect(['Desk', 'Chair', 'Bookcase']);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[0 =&gt; 'Desk', 2 =&gt; 'Chair']</a:t>
            </a:r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isEmpty() and isNotEmpty()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/>
              <a:t>The isEmpty method returns true if the collection is empty; otherwise,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The isNotEmpty method returns true if the collection is not empty; otherwise, falseis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collect([])-&gt;isNotEmpty();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Eloquent</a:t>
            </a:r>
          </a:p>
          <a:p>
            <a:r>
              <a:rPr lang="en-US" sz="2400" dirty="0"/>
              <a:t>Generate Model</a:t>
            </a:r>
          </a:p>
          <a:p>
            <a:r>
              <a:rPr lang="en-US" sz="2400" dirty="0"/>
              <a:t>Show Model</a:t>
            </a:r>
          </a:p>
          <a:p>
            <a:r>
              <a:rPr lang="en-US" sz="2400" dirty="0"/>
              <a:t>Table Name</a:t>
            </a:r>
          </a:p>
          <a:p>
            <a:r>
              <a:rPr lang="en-US" sz="2400" dirty="0"/>
              <a:t>Primary Keys</a:t>
            </a:r>
          </a:p>
          <a:p>
            <a:r>
              <a:rPr lang="en-US" sz="2400" dirty="0"/>
              <a:t>Timestamps</a:t>
            </a:r>
          </a:p>
          <a:p>
            <a:r>
              <a:rPr lang="en-US" sz="2400" dirty="0"/>
              <a:t>Retrieving Models</a:t>
            </a:r>
          </a:p>
          <a:p>
            <a:r>
              <a:rPr lang="en-US" sz="2400" dirty="0"/>
              <a:t>Collections</a:t>
            </a:r>
          </a:p>
          <a:p>
            <a:r>
              <a:rPr lang="en-US" sz="2400" dirty="0"/>
              <a:t>Chunking Results</a:t>
            </a:r>
          </a:p>
          <a:p>
            <a:r>
              <a:rPr lang="en-US" sz="2400" dirty="0"/>
              <a:t>Lazy Collections</a:t>
            </a:r>
          </a:p>
          <a:p>
            <a:r>
              <a:rPr lang="en-US" sz="2400" dirty="0"/>
              <a:t>Cursors</a:t>
            </a:r>
          </a:p>
          <a:p>
            <a:r>
              <a:rPr lang="en-US" sz="2400" dirty="0"/>
              <a:t>Subquery Selects</a:t>
            </a:r>
          </a:p>
          <a:p>
            <a:r>
              <a:rPr lang="en-US" sz="2400" dirty="0"/>
              <a:t>Subquery Ordering</a:t>
            </a:r>
          </a:p>
          <a:p>
            <a:endParaRPr lang="en-US" sz="2400" dirty="0"/>
          </a:p>
          <a:p>
            <a:r>
              <a:rPr lang="en-US" sz="2400" dirty="0"/>
              <a:t>Retrieving Record</a:t>
            </a:r>
          </a:p>
          <a:p>
            <a:r>
              <a:rPr lang="en-US" sz="2400" dirty="0"/>
              <a:t>Not Found Exception</a:t>
            </a:r>
          </a:p>
          <a:p>
            <a:r>
              <a:rPr lang="en-US" sz="2400" dirty="0"/>
              <a:t>Retrieve or Creating</a:t>
            </a:r>
          </a:p>
          <a:p>
            <a:r>
              <a:rPr lang="en-US" sz="2400" dirty="0"/>
              <a:t>Retrieving or New</a:t>
            </a:r>
          </a:p>
          <a:p>
            <a:r>
              <a:rPr lang="en-US" sz="2400" dirty="0"/>
              <a:t>Insert New Record</a:t>
            </a:r>
          </a:p>
          <a:p>
            <a:r>
              <a:rPr lang="en-US" sz="2400" dirty="0"/>
              <a:t>Update Existing Record</a:t>
            </a:r>
          </a:p>
          <a:p>
            <a:r>
              <a:rPr lang="en-US" sz="2400" dirty="0"/>
              <a:t>Deleting Record</a:t>
            </a:r>
          </a:p>
          <a:p>
            <a:r>
              <a:rPr lang="en-US" sz="2400" dirty="0"/>
              <a:t>Eloquent Relationship</a:t>
            </a:r>
          </a:p>
          <a:p>
            <a:r>
              <a:rPr lang="en-US" sz="2400" dirty="0"/>
              <a:t>One To One</a:t>
            </a:r>
          </a:p>
          <a:p>
            <a:r>
              <a:rPr lang="en-US" sz="2400" dirty="0"/>
              <a:t>One To Many</a:t>
            </a:r>
          </a:p>
          <a:p>
            <a:r>
              <a:rPr lang="en-US" sz="2400" dirty="0"/>
              <a:t>Access Collection</a:t>
            </a:r>
          </a:p>
          <a:p>
            <a:r>
              <a:rPr lang="en-US" sz="2400" dirty="0"/>
              <a:t>Add Constraint</a:t>
            </a:r>
          </a:p>
          <a:p>
            <a:r>
              <a:rPr lang="en-US" sz="2400" dirty="0"/>
              <a:t>Default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join method joins the collection's values with a string: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'a, b, c’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', ',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'a, b, and c’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 and b’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16-6554-0642-9120-3F31769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CE7-233E-FA46-9794-E89AC46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/>
              <a:t>The keys method returns all of the collection's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'prod-100' =&gt; 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['product_id' =&gt; 'prod-100', 'name’ 	=&gt; 'Desk’],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'prod-200' =&gt; 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['product_id' =&gt; 'prod-200', 'name’ 	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 = $collection-&gt;keys();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['prod-100', 'prod-200']</a:t>
            </a:r>
          </a:p>
        </p:txBody>
      </p:sp>
    </p:spTree>
    <p:extLst>
      <p:ext uri="{BB962C8B-B14F-4D97-AF65-F5344CB8AC3E}">
        <p14:creationId xmlns:p14="http://schemas.microsoft.com/office/powerpoint/2010/main" val="107917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C47-6FAB-C540-BE21-8EF0881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CDBA-57A4-CD4F-A8DE-5E77BC1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lazy method returns a new LazyCollection instance from the underlying array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 = collect([1, 2, 3, 4])-&gt;lazy();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get_class($lazyCollection);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859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721-0A19-F340-9C50-D3F4112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A9B-3092-2440-B267-7F62B27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map method iterates through the collection and passes each value to the given callback: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 = $collection-&gt;map(function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53483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DDD-5B68-7547-932C-16265F0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0A6-32B0-574D-A999-6EFA26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max method returns the maximum value of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10],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20]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])-&gt;max('foo');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collect([1, 2, 3, 4, 5])-&gt;max();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118872" indent="0">
              <a:buNone/>
            </a:pPr>
            <a:endParaRPr lang="en-MY"/>
          </a:p>
          <a:p>
            <a:pPr marL="118872" indent="0">
              <a:buNone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97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D50-6942-2B49-AB10-28FABC8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E138-1530-8843-83B7-88F3BA7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merge method merges the given array or collection with the original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 = $collection-&gt;merge(['price' =&gt; 200,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'price' =&gt; 200, 'discount' =&gt; false]</a:t>
            </a:r>
          </a:p>
        </p:txBody>
      </p:sp>
    </p:spTree>
    <p:extLst>
      <p:ext uri="{BB962C8B-B14F-4D97-AF65-F5344CB8AC3E}">
        <p14:creationId xmlns:p14="http://schemas.microsoft.com/office/powerpoint/2010/main" val="216430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EF-11BC-8648-9021-8558EBB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94D-8FB5-2645-91FF-5D03503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only method returns the items in the collection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'product_id' =&gt; 1,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'Desk’,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'price' =&gt; 100,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'discount' =&gt; false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$collection-&gt;only(['product_id', 'name']);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'Desk']</a:t>
            </a:r>
          </a:p>
        </p:txBody>
      </p:sp>
    </p:spTree>
    <p:extLst>
      <p:ext uri="{BB962C8B-B14F-4D97-AF65-F5344CB8AC3E}">
        <p14:creationId xmlns:p14="http://schemas.microsoft.com/office/powerpoint/2010/main" val="414160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68B-4753-C547-8241-0FD29DB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860-427D-1E44-8972-62C5197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sz="3600"/>
              <a:t>The pad method will fill the array with the given value until the array reaches the specified size: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['A', 'B', 'C', 0, 0]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$collection-&gt;pad(-5,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[0, 0, 'A', 'B', 'C']</a:t>
            </a:r>
          </a:p>
        </p:txBody>
      </p:sp>
    </p:spTree>
    <p:extLst>
      <p:ext uri="{BB962C8B-B14F-4D97-AF65-F5344CB8AC3E}">
        <p14:creationId xmlns:p14="http://schemas.microsoft.com/office/powerpoint/2010/main" val="1325984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1B1-0FF4-7C4E-854D-F20BA38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60A-5826-9941-B13D-01826BB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pipe method passes the collection to the given closure and returns the result of the executed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$piped = $collection-&gt;pipe(function (Collection $collection)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$collection-&gt;sum();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600476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139-AC26-D941-9CAB-732FC19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C1D7-ED21-8D4F-BC04-B0F6CFB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pluck method retrieves all of the values for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'prod-100', 'name'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'prod-200', 'name'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 = $collection-&gt;pluck('name');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['Desk', 'Chair']</a:t>
            </a:r>
          </a:p>
        </p:txBody>
      </p:sp>
    </p:spTree>
    <p:extLst>
      <p:ext uri="{BB962C8B-B14F-4D97-AF65-F5344CB8AC3E}">
        <p14:creationId xmlns:p14="http://schemas.microsoft.com/office/powerpoint/2010/main" val="19415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Convenient wrapper for working with arrays of data</a:t>
            </a:r>
          </a:p>
          <a:p>
            <a:r>
              <a:rPr lang="en-MY"/>
              <a:t>Collections are immutable</a:t>
            </a:r>
          </a:p>
          <a:p>
            <a:r>
              <a:rPr lang="en-MY"/>
              <a:t>Every Collection method returns an entirely new Collection instance</a:t>
            </a:r>
          </a:p>
          <a:p>
            <a:pPr marL="118872" indent="0">
              <a:buNone/>
            </a:pPr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'jason'])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A8B-075D-B64C-B313-7B2D88F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834C-E098-C647-83FC-E91353A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pop method removes and returns the last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$collection-&gt;pop();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509154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prepend method adds an item to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$collection-&gt;prepend(0);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5897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pull method removes and returns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'prod-100',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$collection-&gt;pull('name');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'Desk'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'prod-100']</a:t>
            </a:r>
          </a:p>
        </p:txBody>
      </p:sp>
    </p:spTree>
    <p:extLst>
      <p:ext uri="{BB962C8B-B14F-4D97-AF65-F5344CB8AC3E}">
        <p14:creationId xmlns:p14="http://schemas.microsoft.com/office/powerpoint/2010/main" val="81517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push method appends an item to the end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$collection-&gt;push(5);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5345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put method sets the given key and value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$collection-&gt;put('price', 100);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'Desk', 'price' =&gt; 100]</a:t>
            </a:r>
          </a:p>
        </p:txBody>
      </p:sp>
    </p:spTree>
    <p:extLst>
      <p:ext uri="{BB962C8B-B14F-4D97-AF65-F5344CB8AC3E}">
        <p14:creationId xmlns:p14="http://schemas.microsoft.com/office/powerpoint/2010/main" val="345566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random method returns a random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$collection-&gt;random();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4 - (retrieved randomly)</a:t>
            </a:r>
          </a:p>
        </p:txBody>
      </p:sp>
    </p:spTree>
    <p:extLst>
      <p:ext uri="{BB962C8B-B14F-4D97-AF65-F5344CB8AC3E}">
        <p14:creationId xmlns:p14="http://schemas.microsoft.com/office/powerpoint/2010/main" val="37234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range method returns a collection containing integers between the specified range: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collect()-&gt;range(3, 6);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4, 5, 6]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5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replace method behaves similarly to merge; however, in addition to overwriting matching items that have string keys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'James']);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 = $collection-&gt;replace([1 =&gt; ‘Victoria', 3 =&gt; 'Finn']);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['Taylor’, ‘Victoria', 'James', 'Finn']</a:t>
            </a:r>
          </a:p>
        </p:txBody>
      </p:sp>
    </p:spTree>
    <p:extLst>
      <p:ext uri="{BB962C8B-B14F-4D97-AF65-F5344CB8AC3E}">
        <p14:creationId xmlns:p14="http://schemas.microsoft.com/office/powerpoint/2010/main" val="45104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/>
              <a:t>The reverse method reverses the order of the collection's items, preserving the original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 = $collection-&gt;reverse();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2 =&gt; 'c’,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1 =&gt; 'b’,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0 =&gt; 'a',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83996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search method searches the collection for the given value and returns its key if found. If the item is not found,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collect([2, 4, 6, 8,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$collection-&gt;search(4);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1, 4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Collections allows you to add additional methods to the Collection class at run time: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Collection::macro('toUpper', 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$this-&gt;map(function ($value)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return Str::upper($value);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collect(['first', 'second']);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$upper = $collection-&gt;toUpper();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shift method removes and returns the first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$collection-&gt;shift();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3, 4, 5]</a:t>
            </a:r>
          </a:p>
        </p:txBody>
      </p:sp>
    </p:spTree>
    <p:extLst>
      <p:ext uri="{BB962C8B-B14F-4D97-AF65-F5344CB8AC3E}">
        <p14:creationId xmlns:p14="http://schemas.microsoft.com/office/powerpoint/2010/main" val="2602546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shuffle method randomly shuffles the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 = $collection-&gt;shuffle();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2, 5, 1, 4] - (generated randomly)</a:t>
            </a:r>
          </a:p>
        </p:txBody>
      </p:sp>
    </p:spTree>
    <p:extLst>
      <p:ext uri="{BB962C8B-B14F-4D97-AF65-F5344CB8AC3E}">
        <p14:creationId xmlns:p14="http://schemas.microsoft.com/office/powerpoint/2010/main" val="156111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skip method returns a new collection, with the given number of elements removed from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$collection-&gt;skip(4);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3749066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slice method returns a slice of the collection starting at the given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 = $collection-&gt;slice(4);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348289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sort method sorts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collect([5, 3, 1, 2,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 = $collection-&gt;sort();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052933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split method breaks a collection into the given number of groups: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 = $collection-&gt;split(3);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2], [3, 4], [5]]</a:t>
            </a:r>
          </a:p>
        </p:txBody>
      </p:sp>
    </p:spTree>
    <p:extLst>
      <p:ext uri="{BB962C8B-B14F-4D97-AF65-F5344CB8AC3E}">
        <p14:creationId xmlns:p14="http://schemas.microsoft.com/office/powerpoint/2010/main" val="1534182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sum method returns the sum of all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4, 5])-&gt;sum();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3261047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take method returns a new collection with the specified number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collect([0, 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 = $collection-&gt;take(3);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2]</a:t>
            </a:r>
          </a:p>
        </p:txBody>
      </p:sp>
    </p:spTree>
    <p:extLst>
      <p:ext uri="{BB962C8B-B14F-4D97-AF65-F5344CB8AC3E}">
        <p14:creationId xmlns:p14="http://schemas.microsoft.com/office/powerpoint/2010/main" val="1799021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transform method iterates over the collection and calls the given callback with each item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$collection-&gt;transform(function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623825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unique method returns all of the unique items in the collection: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1, 2, 2, 3, 4, 2]);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 = $collection-&gt;unique();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35704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all method returns the underlying array represented by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3])-&gt;all();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zip method merges together the values of the given array with the values of the original collection at their corresponding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collect(['Chair',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 = $collection-&gt;zip([100, 200]);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[['Chair', 100], ['Desk', 200]]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r>
              <a:rPr lang="en-MY" dirty="0"/>
              <a:t>Any Contribution?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3D14-4409-424E-AB8D-12D32B29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7132"/>
            <a:ext cx="2114478" cy="3148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61F-6F18-674D-A39C-DAA3ACE3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8171"/>
            <a:ext cx="2584527" cy="3066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chunk method breaks the collection into multiple, smaller collections of a given size: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 = $collection-&gt;chunk(4);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2, 3, 4], [5, 6, 7]]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collapse()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collapse method collapses a collection of arrays into a single, flat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[1, 2, 3],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[4, 5, 6],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[7, 8, 9],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 = $collection-&gt;collapse();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combine method combines the values of the collection, as keys, with the values of another array 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collect(['name', 'age']);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 = $collection-&gt;combine(['George', 29]);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['name' =&gt; 'George', 'age' =&gt; 29]</a:t>
            </a:r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2429</TotalTime>
  <Words>3678</Words>
  <Application>Microsoft Macintosh PowerPoint</Application>
  <PresentationFormat>On-screen Show (4:3)</PresentationFormat>
  <Paragraphs>657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Collection  Elania Resources 11th March 2023 </vt:lpstr>
      <vt:lpstr>Elania Resources Updates</vt:lpstr>
      <vt:lpstr>Recap</vt:lpstr>
      <vt:lpstr>Laravel Collection</vt:lpstr>
      <vt:lpstr>Extending Collections</vt:lpstr>
      <vt:lpstr>all()</vt:lpstr>
      <vt:lpstr>chunk()</vt:lpstr>
      <vt:lpstr>collapse()</vt:lpstr>
      <vt:lpstr>combine()</vt:lpstr>
      <vt:lpstr>concat()</vt:lpstr>
      <vt:lpstr>contains()</vt:lpstr>
      <vt:lpstr>count()</vt:lpstr>
      <vt:lpstr>diff()</vt:lpstr>
      <vt:lpstr>dump()</vt:lpstr>
      <vt:lpstr>duplicates()</vt:lpstr>
      <vt:lpstr>each()</vt:lpstr>
      <vt:lpstr>every()</vt:lpstr>
      <vt:lpstr>except()</vt:lpstr>
      <vt:lpstr>filter()</vt:lpstr>
      <vt:lpstr>first()</vt:lpstr>
      <vt:lpstr>last()</vt:lpstr>
      <vt:lpstr>flatten()</vt:lpstr>
      <vt:lpstr>flip()</vt:lpstr>
      <vt:lpstr>forget()</vt:lpstr>
      <vt:lpstr>get()</vt:lpstr>
      <vt:lpstr>has()</vt:lpstr>
      <vt:lpstr>implode()</vt:lpstr>
      <vt:lpstr>intersect()</vt:lpstr>
      <vt:lpstr>isEmpty() and isNotEmpty()</vt:lpstr>
      <vt:lpstr>join()</vt:lpstr>
      <vt:lpstr>keys()</vt:lpstr>
      <vt:lpstr>lazy()</vt:lpstr>
      <vt:lpstr>map()</vt:lpstr>
      <vt:lpstr>max()</vt:lpstr>
      <vt:lpstr>merge()</vt:lpstr>
      <vt:lpstr>only()</vt:lpstr>
      <vt:lpstr>pad()</vt:lpstr>
      <vt:lpstr>pipe()</vt:lpstr>
      <vt:lpstr>pluck()</vt:lpstr>
      <vt:lpstr>pop()</vt:lpstr>
      <vt:lpstr>prepend()</vt:lpstr>
      <vt:lpstr>pull()</vt:lpstr>
      <vt:lpstr>push()</vt:lpstr>
      <vt:lpstr>put()</vt:lpstr>
      <vt:lpstr>random()</vt:lpstr>
      <vt:lpstr>range()</vt:lpstr>
      <vt:lpstr>replace()</vt:lpstr>
      <vt:lpstr>reverse()</vt:lpstr>
      <vt:lpstr>search()</vt:lpstr>
      <vt:lpstr>shift()</vt:lpstr>
      <vt:lpstr>shuffle()</vt:lpstr>
      <vt:lpstr>skip()</vt:lpstr>
      <vt:lpstr>slice()</vt:lpstr>
      <vt:lpstr>sort()</vt:lpstr>
      <vt:lpstr>split()</vt:lpstr>
      <vt:lpstr>sum()</vt:lpstr>
      <vt:lpstr>take()</vt:lpstr>
      <vt:lpstr>transform()</vt:lpstr>
      <vt:lpstr>unique()</vt:lpstr>
      <vt:lpstr>zip()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469</cp:revision>
  <dcterms:created xsi:type="dcterms:W3CDTF">2020-02-01T18:34:09Z</dcterms:created>
  <dcterms:modified xsi:type="dcterms:W3CDTF">2023-06-26T12:31:06Z</dcterms:modified>
</cp:coreProperties>
</file>