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95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435E1-7B8E-4515-B790-FC8802164AE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1A1B3-F656-4AE2-8E91-E8A0B97E5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Show how to: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Scale Window size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Drag and drop windows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9107CB-B86F-4BAA-9834-24F947862B3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Show how to: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Navigate to Props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Sort by FREE assets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Find asset pack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Download/Import pack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E1480E-8BD7-4617-B940-1624BF0222E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F975798-F528-431E-95C7-54CD6A6A1C15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279164"/>
            <a:ext cx="8062912" cy="1470025"/>
          </a:xfrm>
        </p:spPr>
        <p:txBody>
          <a:bodyPr/>
          <a:lstStyle/>
          <a:p>
            <a:pPr algn="ctr"/>
            <a:r>
              <a:rPr lang="en-MY" dirty="0" smtClean="0"/>
              <a:t>Perak Technology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753156"/>
            <a:ext cx="8062912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300" dirty="0" smtClean="0"/>
              <a:t>Unity 3D - Cross-platform Game </a:t>
            </a:r>
            <a:r>
              <a:rPr lang="en-US" sz="4300" dirty="0" smtClean="0"/>
              <a:t>Engine</a:t>
            </a:r>
            <a:endParaRPr lang="en-MY" dirty="0" smtClean="0"/>
          </a:p>
          <a:p>
            <a:pPr algn="ctr"/>
            <a:r>
              <a:rPr lang="en-MY" dirty="0" smtClean="0"/>
              <a:t>Sponsor: Bandar </a:t>
            </a:r>
            <a:r>
              <a:rPr lang="en-MY" dirty="0" err="1" smtClean="0"/>
              <a:t>Meru</a:t>
            </a:r>
            <a:r>
              <a:rPr lang="en-MY" dirty="0" smtClean="0"/>
              <a:t> Raya Shop</a:t>
            </a:r>
            <a:endParaRPr lang="en-US" dirty="0"/>
          </a:p>
        </p:txBody>
      </p:sp>
      <p:pic>
        <p:nvPicPr>
          <p:cNvPr id="4" name="Picture 3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6248" y="4772271"/>
            <a:ext cx="1800000" cy="1800000"/>
          </a:xfrm>
          <a:prstGeom prst="rect">
            <a:avLst/>
          </a:prstGeom>
        </p:spPr>
      </p:pic>
      <p:pic>
        <p:nvPicPr>
          <p:cNvPr id="6" name="Picture 5" descr="BMR Sh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772272"/>
            <a:ext cx="1800000" cy="1800000"/>
          </a:xfrm>
          <a:prstGeom prst="rect">
            <a:avLst/>
          </a:prstGeom>
        </p:spPr>
      </p:pic>
      <p:pic>
        <p:nvPicPr>
          <p:cNvPr id="8" name="Picture 7" descr="Unity.jpg"/>
          <p:cNvPicPr>
            <a:picLocks noChangeAspect="1"/>
          </p:cNvPicPr>
          <p:nvPr/>
        </p:nvPicPr>
        <p:blipFill>
          <a:blip r:embed="rId4"/>
          <a:srcRect t="23813" b="24593"/>
          <a:stretch>
            <a:fillRect/>
          </a:stretch>
        </p:blipFill>
        <p:spPr>
          <a:xfrm>
            <a:off x="2172000" y="142852"/>
            <a:ext cx="4800000" cy="1857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Cube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517" y="1532272"/>
            <a:ext cx="3594966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Scene/Game 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229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000" y="1714488"/>
            <a:ext cx="9000000" cy="460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Scene 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Hand Tool: Click and drag to move scene and navigate world</a:t>
            </a:r>
          </a:p>
          <a:p>
            <a:r>
              <a:rPr lang="en-US" smtClean="0"/>
              <a:t>Move Tool: Move objects within the world (X, Y, Z)</a:t>
            </a:r>
          </a:p>
          <a:p>
            <a:r>
              <a:rPr lang="en-US" smtClean="0"/>
              <a:t>Rotate Tool: Rotate objects along the X, Y, or Z axis</a:t>
            </a:r>
          </a:p>
          <a:p>
            <a:r>
              <a:rPr lang="en-US" smtClean="0"/>
              <a:t>Scale Tool: Scale object’s size either along an axis, or overall</a:t>
            </a:r>
          </a:p>
          <a:p>
            <a:r>
              <a:rPr lang="en-US" smtClean="0"/>
              <a:t>Rect Tool: Mainly used for 2D games and UI elements</a:t>
            </a:r>
          </a:p>
          <a:p>
            <a:r>
              <a:rPr lang="en-US" smtClean="0"/>
              <a:t>Universal Tool: Has functionality to move, rotate, and scale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1933" y="5929329"/>
            <a:ext cx="4738054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Inspector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5256" y="1315148"/>
            <a:ext cx="3273488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Window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4" y="2212976"/>
            <a:ext cx="8596313" cy="2817813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smtClean="0"/>
              <a:t>Layouts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in Unity</a:t>
            </a:r>
          </a:p>
          <a:p>
            <a:pPr lvl="1"/>
            <a:r>
              <a:rPr lang="en-US" smtClean="0"/>
              <a:t>Scale window size</a:t>
            </a:r>
          </a:p>
          <a:p>
            <a:pPr lvl="1"/>
            <a:r>
              <a:rPr lang="en-US" smtClean="0"/>
              <a:t>Change window locations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Asset </a:t>
            </a:r>
            <a:r>
              <a:rPr lang="en-US" dirty="0" smtClean="0"/>
              <a:t>Store</a:t>
            </a:r>
            <a:endParaRPr lang="en-US" dirty="0" smtClean="0"/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472" y="1675148"/>
            <a:ext cx="8195056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Importing Assets from Store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in Unity</a:t>
            </a:r>
          </a:p>
          <a:p>
            <a:pPr marL="685800" lvl="1"/>
            <a:r>
              <a:rPr lang="en-US" smtClean="0"/>
              <a:t>Navigate to Props</a:t>
            </a:r>
          </a:p>
          <a:p>
            <a:pPr marL="685800" lvl="1"/>
            <a:r>
              <a:rPr lang="en-US" smtClean="0"/>
              <a:t>Sort by FREE assets</a:t>
            </a:r>
          </a:p>
          <a:p>
            <a:pPr marL="685800" lvl="1"/>
            <a:r>
              <a:rPr lang="en-US" smtClean="0"/>
              <a:t>Find asset pack (Low Poly Survival Essentials)</a:t>
            </a:r>
          </a:p>
          <a:p>
            <a:pPr marL="685800" lvl="1"/>
            <a:r>
              <a:rPr lang="en-US" smtClean="0"/>
              <a:t>Download/Import pack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Objects to Scene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Project Window, navigate to </a:t>
            </a:r>
            <a:r>
              <a:rPr lang="en-US" dirty="0" smtClean="0"/>
              <a:t>any assets</a:t>
            </a:r>
            <a:endParaRPr lang="en-US" dirty="0" smtClean="0"/>
          </a:p>
          <a:p>
            <a:r>
              <a:rPr lang="en-US" dirty="0" smtClean="0"/>
              <a:t>Drag </a:t>
            </a:r>
            <a:r>
              <a:rPr lang="en-US" dirty="0" smtClean="0"/>
              <a:t>and drop </a:t>
            </a:r>
            <a:r>
              <a:rPr lang="en-US" dirty="0" smtClean="0"/>
              <a:t>assets into scene </a:t>
            </a:r>
            <a:r>
              <a:rPr lang="en-US" dirty="0" smtClean="0"/>
              <a:t>and set location to (0,0,0)</a:t>
            </a:r>
          </a:p>
          <a:p>
            <a:r>
              <a:rPr lang="en-US" dirty="0" smtClean="0">
                <a:sym typeface="Wingdings" pitchFamily="2" charset="2"/>
              </a:rPr>
              <a:t>Move </a:t>
            </a:r>
            <a:r>
              <a:rPr lang="en-US" dirty="0" smtClean="0">
                <a:sym typeface="Wingdings" pitchFamily="2" charset="2"/>
              </a:rPr>
              <a:t>camera to see scene in Game View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33350"/>
            <a:ext cx="88201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Perak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600" dirty="0" smtClean="0"/>
              <a:t>Perak ICT Community</a:t>
            </a:r>
          </a:p>
          <a:p>
            <a:r>
              <a:rPr lang="en-MY" sz="2600" dirty="0" smtClean="0"/>
              <a:t>Gather all ICT and technology expert from all over Perak.</a:t>
            </a:r>
          </a:p>
          <a:p>
            <a:r>
              <a:rPr lang="en-MY" sz="2600" dirty="0" smtClean="0"/>
              <a:t>Bring all ICT and technology event and program back to Perak State.</a:t>
            </a:r>
          </a:p>
          <a:p>
            <a:r>
              <a:rPr lang="en-MY" sz="2600" dirty="0" smtClean="0"/>
              <a:t>Boost ICT and technology industries in Perak.</a:t>
            </a:r>
          </a:p>
          <a:p>
            <a:r>
              <a:rPr lang="en-MY" sz="2600" dirty="0" smtClean="0"/>
              <a:t>Expose new technology and ICT services to Perak citizen.</a:t>
            </a:r>
          </a:p>
          <a:p>
            <a:r>
              <a:rPr lang="en-MY" sz="2600" dirty="0" smtClean="0"/>
              <a:t>Link: https://peraktechnology.com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0B2160-7A54-424F-83AD-4F965540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/>
              <a:t>Use Empty Game Objects to create a “Folder Structure</a:t>
            </a:r>
            <a:r>
              <a:rPr lang="en-US" dirty="0" smtClean="0"/>
              <a:t>”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/>
              <a:t>           Before                               After</a:t>
            </a:r>
            <a:endParaRPr lang="en-US" dirty="0"/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034" y="3714752"/>
            <a:ext cx="3775417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76861" y="3692272"/>
            <a:ext cx="3938543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Prefabs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Prefabs are a valuable resource to use in developing your scene</a:t>
            </a:r>
          </a:p>
          <a:p>
            <a:r>
              <a:rPr lang="en-US" dirty="0" smtClean="0"/>
              <a:t>A prefab is an object or a group of objects that can be saved for easy use and </a:t>
            </a:r>
            <a:r>
              <a:rPr lang="en-US" dirty="0" smtClean="0"/>
              <a:t>manipulation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Let's Start Building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Install Git</a:t>
            </a:r>
          </a:p>
          <a:p>
            <a:r>
              <a:rPr lang="en-MY" dirty="0" smtClean="0"/>
              <a:t>Open Command Prompt</a:t>
            </a:r>
          </a:p>
          <a:p>
            <a:r>
              <a:rPr lang="en-MY" dirty="0" smtClean="0"/>
              <a:t>Run this command</a:t>
            </a:r>
          </a:p>
          <a:p>
            <a:pPr marL="808038" lvl="3" indent="-209550"/>
            <a:r>
              <a:rPr lang="en-MY" sz="2200" dirty="0" smtClean="0"/>
              <a:t>git clone https://github.com/peraktechnology/unity</a:t>
            </a:r>
          </a:p>
          <a:p>
            <a:r>
              <a:rPr lang="en-MY" dirty="0" smtClean="0"/>
              <a:t>Create New Project</a:t>
            </a:r>
          </a:p>
          <a:p>
            <a:r>
              <a:rPr lang="en-MY" dirty="0" smtClean="0"/>
              <a:t>Copy all content into Assets folder</a:t>
            </a:r>
            <a:endParaRPr lang="en-MY" dirty="0" smtClean="0"/>
          </a:p>
          <a:p>
            <a:endParaRPr lang="en-MY" dirty="0" smtClean="0"/>
          </a:p>
          <a:p>
            <a:pPr marL="259398" lvl="1" indent="-20955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Bandar </a:t>
            </a:r>
            <a:r>
              <a:rPr lang="en-MY" dirty="0" err="1" smtClean="0"/>
              <a:t>Meru</a:t>
            </a:r>
            <a:r>
              <a:rPr lang="en-MY" dirty="0" smtClean="0"/>
              <a:t> Raya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Bandar </a:t>
            </a:r>
            <a:r>
              <a:rPr lang="en-US" sz="2600" dirty="0" err="1" smtClean="0"/>
              <a:t>Meru</a:t>
            </a:r>
            <a:r>
              <a:rPr lang="en-US" sz="2600" dirty="0" smtClean="0"/>
              <a:t> Raya Shop encourage startups and e-commerce entrepreneurs to do online business using social media.</a:t>
            </a:r>
          </a:p>
          <a:p>
            <a:r>
              <a:rPr lang="en-US" sz="2600" dirty="0" smtClean="0"/>
              <a:t>Promote to Perak citizen for fully utilize the latest technology in daily life. </a:t>
            </a:r>
          </a:p>
          <a:p>
            <a:r>
              <a:rPr lang="en-US" sz="2600" dirty="0" smtClean="0"/>
              <a:t>Turn Bandar </a:t>
            </a:r>
            <a:r>
              <a:rPr lang="en-US" sz="2600" dirty="0" err="1" smtClean="0"/>
              <a:t>Meru</a:t>
            </a:r>
            <a:r>
              <a:rPr lang="en-US" sz="2600" dirty="0" smtClean="0"/>
              <a:t> Raya into the centre of the online marketplace in Perak by the end of 2019.</a:t>
            </a:r>
          </a:p>
          <a:p>
            <a:r>
              <a:rPr lang="en-MY" sz="2600" dirty="0" smtClean="0"/>
              <a:t>Link: https://bandarmeruraya.com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Perak Technology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600" dirty="0" smtClean="0"/>
              <a:t>Knowledge sharing program for Perak Technology community</a:t>
            </a:r>
          </a:p>
          <a:p>
            <a:r>
              <a:rPr lang="en-MY" sz="2600" dirty="0" smtClean="0"/>
              <a:t>Run in different city in Perak every two month.</a:t>
            </a:r>
          </a:p>
          <a:p>
            <a:r>
              <a:rPr lang="en-MY" sz="2600" dirty="0" smtClean="0"/>
              <a:t>Sponsored by Bandar </a:t>
            </a:r>
            <a:r>
              <a:rPr lang="en-MY" sz="2600" dirty="0" err="1" smtClean="0"/>
              <a:t>Meru</a:t>
            </a:r>
            <a:r>
              <a:rPr lang="en-MY" sz="2600" dirty="0" smtClean="0"/>
              <a:t> Raya Shop and any other related company.</a:t>
            </a:r>
          </a:p>
          <a:p>
            <a:r>
              <a:rPr lang="en-MY" sz="2600" dirty="0" smtClean="0"/>
              <a:t>Allow Perak Technology community member to present any ICT and technology related stuff.</a:t>
            </a:r>
          </a:p>
          <a:p>
            <a:r>
              <a:rPr lang="en-MY" sz="2600" dirty="0" smtClean="0"/>
              <a:t>Open for sponsorship and support from local community</a:t>
            </a:r>
          </a:p>
          <a:p>
            <a:r>
              <a:rPr lang="en-MY" sz="2600" dirty="0" smtClean="0"/>
              <a:t>Link: http://telegram.me/peraktechnology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Unity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Cross-platform </a:t>
            </a:r>
            <a:r>
              <a:rPr lang="en-US" sz="2600" dirty="0" smtClean="0"/>
              <a:t>game </a:t>
            </a:r>
            <a:r>
              <a:rPr lang="en-US" sz="2600" dirty="0" smtClean="0"/>
              <a:t>engine</a:t>
            </a:r>
          </a:p>
          <a:p>
            <a:r>
              <a:rPr lang="en-US" sz="2600" dirty="0" smtClean="0"/>
              <a:t>Developed </a:t>
            </a:r>
            <a:r>
              <a:rPr lang="en-US" sz="2600" dirty="0" smtClean="0"/>
              <a:t>by Unity </a:t>
            </a:r>
            <a:r>
              <a:rPr lang="en-US" sz="2600" dirty="0" smtClean="0"/>
              <a:t>Technologies</a:t>
            </a:r>
          </a:p>
          <a:p>
            <a:r>
              <a:rPr lang="en-US" sz="2600" dirty="0" smtClean="0"/>
              <a:t>Create </a:t>
            </a:r>
            <a:r>
              <a:rPr lang="en-US" sz="2600" dirty="0" smtClean="0"/>
              <a:t>both </a:t>
            </a:r>
            <a:r>
              <a:rPr lang="en-US" sz="2600" dirty="0" smtClean="0"/>
              <a:t>three-dimensional and </a:t>
            </a:r>
            <a:r>
              <a:rPr lang="en-US" sz="2600" dirty="0" smtClean="0"/>
              <a:t>two-dimensional </a:t>
            </a:r>
            <a:r>
              <a:rPr lang="en-US" sz="2600" dirty="0" smtClean="0"/>
              <a:t>games</a:t>
            </a:r>
          </a:p>
          <a:p>
            <a:r>
              <a:rPr lang="en-US" sz="2600" dirty="0" smtClean="0"/>
              <a:t>Primary </a:t>
            </a:r>
            <a:r>
              <a:rPr lang="en-US" sz="2600" dirty="0" smtClean="0"/>
              <a:t>scripting API in C</a:t>
            </a:r>
            <a:r>
              <a:rPr lang="en-US" sz="2600" dirty="0" smtClean="0"/>
              <a:t>#</a:t>
            </a:r>
          </a:p>
          <a:p>
            <a:r>
              <a:rPr lang="en-US" sz="2600" dirty="0" smtClean="0"/>
              <a:t>Deploy games across </a:t>
            </a:r>
            <a:r>
              <a:rPr lang="en-US" sz="2600" dirty="0" smtClean="0"/>
              <a:t>mobile, desktop, VR/AR, consoles or the Web</a:t>
            </a:r>
            <a:endParaRPr lang="en-US" sz="2600" dirty="0" smtClean="0"/>
          </a:p>
          <a:p>
            <a:r>
              <a:rPr lang="en-MY" sz="2600" dirty="0" smtClean="0"/>
              <a:t>Link</a:t>
            </a:r>
            <a:r>
              <a:rPr lang="en-MY" sz="2600" dirty="0" smtClean="0"/>
              <a:t>: https</a:t>
            </a:r>
            <a:r>
              <a:rPr lang="en-MY" sz="2600" dirty="0" smtClean="0"/>
              <a:t>://unity3d.com</a:t>
            </a:r>
          </a:p>
          <a:p>
            <a:r>
              <a:rPr lang="en-MY" sz="2600" dirty="0" smtClean="0"/>
              <a:t>User Group: http://t.me/unitymalaysia</a:t>
            </a:r>
            <a:endParaRPr lang="en-MY" sz="2600" dirty="0" smtClean="0"/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Github</a:t>
            </a:r>
            <a:r>
              <a:rPr lang="en-MY" dirty="0" smtClean="0"/>
              <a:t> Perak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smtClean="0"/>
              <a:t>github.com/peraktechnology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Creating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571612"/>
            <a:ext cx="83439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411310"/>
            <a:ext cx="7648575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077A3A-333E-4FC0-87AD-B2326A832894}"/>
              </a:ext>
            </a:extLst>
          </p:cNvPr>
          <p:cNvSpPr/>
          <p:nvPr/>
        </p:nvSpPr>
        <p:spPr>
          <a:xfrm>
            <a:off x="747713" y="1582760"/>
            <a:ext cx="1708547" cy="3538538"/>
          </a:xfrm>
          <a:prstGeom prst="rect">
            <a:avLst/>
          </a:prstGeom>
          <a:solidFill>
            <a:srgbClr val="D600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1CDE2BA-C30F-4900-8257-5017FDFA7976}"/>
              </a:ext>
            </a:extLst>
          </p:cNvPr>
          <p:cNvSpPr/>
          <p:nvPr/>
        </p:nvSpPr>
        <p:spPr>
          <a:xfrm>
            <a:off x="2456260" y="1582760"/>
            <a:ext cx="4313634" cy="3538538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8991CA-8EA5-4DF2-9E0E-332519DEE6AE}"/>
              </a:ext>
            </a:extLst>
          </p:cNvPr>
          <p:cNvSpPr/>
          <p:nvPr/>
        </p:nvSpPr>
        <p:spPr>
          <a:xfrm>
            <a:off x="6769894" y="1582760"/>
            <a:ext cx="1626394" cy="5132388"/>
          </a:xfrm>
          <a:prstGeom prst="rect">
            <a:avLst/>
          </a:prstGeom>
          <a:solidFill>
            <a:srgbClr val="05AF19">
              <a:alpha val="25098"/>
            </a:srgbClr>
          </a:solidFill>
          <a:ln>
            <a:solidFill>
              <a:srgbClr val="05A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1C51743-A42F-4A97-9EF7-8D993BD509AE}"/>
              </a:ext>
            </a:extLst>
          </p:cNvPr>
          <p:cNvSpPr/>
          <p:nvPr/>
        </p:nvSpPr>
        <p:spPr>
          <a:xfrm>
            <a:off x="747713" y="5121298"/>
            <a:ext cx="6022181" cy="159385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Hierarchy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3" y="1500172"/>
            <a:ext cx="3368835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2409</TotalTime>
  <Words>506</Words>
  <Application>Microsoft Office PowerPoint</Application>
  <PresentationFormat>On-screen Show (4:3)</PresentationFormat>
  <Paragraphs>84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Verve</vt:lpstr>
      <vt:lpstr>Perak Technology Session</vt:lpstr>
      <vt:lpstr>Perak Technology</vt:lpstr>
      <vt:lpstr>Bandar Meru Raya Shop</vt:lpstr>
      <vt:lpstr>Perak Technology Session</vt:lpstr>
      <vt:lpstr>Unity 3D</vt:lpstr>
      <vt:lpstr>Github Perak Technology</vt:lpstr>
      <vt:lpstr>Creating A Project</vt:lpstr>
      <vt:lpstr>Interface</vt:lpstr>
      <vt:lpstr>Hierarchy</vt:lpstr>
      <vt:lpstr>Create a Cube</vt:lpstr>
      <vt:lpstr>Scene/Game View</vt:lpstr>
      <vt:lpstr>Navigating Scene View</vt:lpstr>
      <vt:lpstr>Inspector</vt:lpstr>
      <vt:lpstr>Project Window</vt:lpstr>
      <vt:lpstr>Custom Layouts</vt:lpstr>
      <vt:lpstr>Adding Asset Store</vt:lpstr>
      <vt:lpstr>Importing Assets from Store</vt:lpstr>
      <vt:lpstr>Adding Objects to Scene</vt:lpstr>
      <vt:lpstr>Slide 19</vt:lpstr>
      <vt:lpstr>Scene Management</vt:lpstr>
      <vt:lpstr>Using Prefabs</vt:lpstr>
      <vt:lpstr>Let's Start Building A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Perak Technology Session</dc:title>
  <dc:creator>Unknown</dc:creator>
  <cp:lastModifiedBy>Unknown</cp:lastModifiedBy>
  <cp:revision>114</cp:revision>
  <dcterms:created xsi:type="dcterms:W3CDTF">2018-12-28T03:49:44Z</dcterms:created>
  <dcterms:modified xsi:type="dcterms:W3CDTF">2019-02-21T16:20:22Z</dcterms:modified>
</cp:coreProperties>
</file>