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media/image1.png" ContentType="image/png"/>
  <Override PartName="/ppt/media/image8.png" ContentType="image/png"/>
  <Override PartName="/ppt/media/image2.jpeg" ContentType="image/jpe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9.tif" ContentType="image/tiff"/>
  <Override PartName="/ppt/media/image10.tif" ContentType="image/tiff"/>
  <Override PartName="/ppt/media/image11.tif" ContentType="image/tiff"/>
  <Override PartName="/ppt/media/image12.tif" ContentType="image/tif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DF4689D-72C7-41D6-95C7-C87C12D572A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B5480FE4-54C8-4B76-809A-2A5F6FD24F9E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10462F2C-F5A9-47F2-9B89-1260202B67FB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9B8E0FE4-F57B-4239-87EF-A44FB04FAFA0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EDE10A75-F4C7-45F1-B3FA-88724DFD96FC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46F52CA9-9C07-4C71-A54D-F6D8FA0DAF53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68189AB2-229C-43B5-8EA8-8198935DACDE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F570A8F5-BEC0-49BB-87C2-6F7E1C28295A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4BE31BE1-AAF7-475F-B5EB-2CB8A16CDC5A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D26E3D7D-DFF6-42D8-9ACA-112CA9752C42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FB2357C2-97B8-41A2-BEF8-222EEDDABE5F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3C0A4595-B3CB-4F53-9629-9F00A34FD5D1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D7D132AF-DBF0-4CDC-A101-60FD2A6E7E79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C4DC84F5-A078-47D6-8260-CAA439116A2C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FFD4F813-B8D0-4FB6-B7D7-BE61C2577428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B0E200DA-77CB-43F6-B9FC-F897680A7691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898F1074-3C8F-4226-A0B0-E670443B7933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C5D417D8-F1E6-472D-8A98-971EB0AAAD3F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F6825A83-23AC-4500-9061-C86D47948173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0ABB0644-32B6-4BF3-87D9-7A70439725C3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CBAAE3AC-259A-4DDB-84E6-2140A9E21D3F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43106507-15CC-4C38-A620-0BB4C215BF45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02AD21A8-444C-4BB4-88B7-47D05120F6B7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3F941C82-4006-4BC5-84E8-A1C52E081A6B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658FA117-BA4C-400F-BFDD-4CCBB3B2F49F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1A19C4B2-8F64-45C0-BBF6-71C874E210FE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9587D7FD-F680-4D40-B7D4-31F7CB8B3361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1AA70577-ED3F-48FF-AB0A-7C424B0DBDAD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DECB5C13-A5A9-48EF-8A9C-001F00F7BCE6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49FB2087-B1FC-47F5-9B46-87D7C050853D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AB2253CB-222F-426D-B3A0-97AAF7D9002A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The Coding Bootcamp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Lesson Title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Line 3"/>
          <p:cNvSpPr/>
          <p:nvPr/>
        </p:nvSpPr>
        <p:spPr>
          <a:xfrm>
            <a:off x="0" y="653760"/>
            <a:ext cx="9144000" cy="360"/>
          </a:xfrm>
          <a:prstGeom prst="line">
            <a:avLst/>
          </a:prstGeom>
          <a:ln w="41400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Section Title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.t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 Juggernauts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Mondo Repetitive…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800600" y="1143000"/>
            <a:ext cx="4038120" cy="46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Who wants to maintain this??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Hint</a:t>
            </a:r>
            <a:r>
              <a:rPr b="0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: No one.</a:t>
            </a:r>
            <a:endParaRPr b="0" lang="en-US" sz="4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Picture 2" descr=""/>
          <p:cNvPicPr/>
          <p:nvPr/>
        </p:nvPicPr>
        <p:blipFill>
          <a:blip r:embed="rId1"/>
          <a:stretch/>
        </p:blipFill>
        <p:spPr>
          <a:xfrm>
            <a:off x="162360" y="914400"/>
            <a:ext cx="4478760" cy="518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Time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Instructor: Demo 26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(SuperHeroLogging with Functions)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Much Better with Functions!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52280" y="4495680"/>
            <a:ext cx="8534160" cy="106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Squeaky Clean Code.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Minimal repetition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Picture 2" descr=""/>
          <p:cNvPicPr/>
          <p:nvPr/>
        </p:nvPicPr>
        <p:blipFill>
          <a:blip r:embed="rId1"/>
          <a:stretch/>
        </p:blipFill>
        <p:spPr>
          <a:xfrm>
            <a:off x="152280" y="1186560"/>
            <a:ext cx="8769600" cy="250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YOUR TURN!!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04920" y="762120"/>
            <a:ext cx="8686440" cy="37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27 - Code Creation: Function Building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Working in pairs and using the starter file sent to you via slack–fill in the missing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functions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 and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function calls.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Note: Try to finish all four functions if you can, but don’t be distressed if you only get 1 or 2. The important thing is that you get at least one function fully done.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HINT: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 Look back to the previous example if you need help.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Objects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Time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Instructor: Demo 28 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(GoodArray)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Time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Instructor: Demo 29 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(JoanOfArcArrays)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Associated Data ==/== Arrays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35160" y="3461040"/>
            <a:ext cx="8503560" cy="23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Relating two separate arrays is </a:t>
            </a:r>
            <a:r>
              <a:rPr b="1" lang="en-US" sz="6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not fun</a:t>
            </a: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.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Picture 3" descr=""/>
          <p:cNvPicPr/>
          <p:nvPr/>
        </p:nvPicPr>
        <p:blipFill>
          <a:blip r:embed="rId1"/>
          <a:stretch/>
        </p:blipFill>
        <p:spPr>
          <a:xfrm>
            <a:off x="129600" y="1676520"/>
            <a:ext cx="8915040" cy="146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Time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Instructor: Demo 30 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(GandalfTheGreyObjects)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04920" y="0"/>
            <a:ext cx="857772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Gandalf – The Object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04920" y="5672160"/>
            <a:ext cx="850356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Gandalf’s “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properties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” and “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values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” are associated in object form, making it easy to recall specific data.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Picture 2" descr=""/>
          <p:cNvPicPr/>
          <p:nvPr/>
        </p:nvPicPr>
        <p:blipFill>
          <a:blip r:embed="rId1"/>
          <a:stretch/>
        </p:blipFill>
        <p:spPr>
          <a:xfrm>
            <a:off x="1585080" y="878400"/>
            <a:ext cx="5943240" cy="463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will soon be you…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9" name="Picture 4" descr=""/>
          <p:cNvPicPr/>
          <p:nvPr/>
        </p:nvPicPr>
        <p:blipFill>
          <a:blip r:embed="rId1"/>
          <a:stretch/>
        </p:blipFill>
        <p:spPr>
          <a:xfrm>
            <a:off x="304920" y="990720"/>
            <a:ext cx="8893080" cy="396216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304920" y="495288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JavaScript Juggernauts.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04920" y="0"/>
            <a:ext cx="857772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Objects Visualized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57200" y="835200"/>
            <a:ext cx="164556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var gandalf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5380200" y="1676520"/>
            <a:ext cx="84096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3581280" y="1676520"/>
            <a:ext cx="164556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real name”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2241000" y="835200"/>
            <a:ext cx="84096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=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6324480" y="1676520"/>
            <a:ext cx="217692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“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Olórin”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3352680" y="3831480"/>
            <a:ext cx="84096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}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8"/>
          <p:cNvSpPr/>
          <p:nvPr/>
        </p:nvSpPr>
        <p:spPr>
          <a:xfrm>
            <a:off x="3220200" y="835200"/>
            <a:ext cx="84096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{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5382360" y="2362320"/>
            <a:ext cx="840960" cy="47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3583440" y="2362320"/>
            <a:ext cx="1645560" cy="47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age (est)”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1"/>
          <p:cNvSpPr/>
          <p:nvPr/>
        </p:nvSpPr>
        <p:spPr>
          <a:xfrm>
            <a:off x="6326640" y="2362320"/>
            <a:ext cx="2176920" cy="47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11000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8563680" y="1676520"/>
            <a:ext cx="39852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3"/>
          <p:cNvSpPr/>
          <p:nvPr/>
        </p:nvSpPr>
        <p:spPr>
          <a:xfrm>
            <a:off x="8563680" y="2362320"/>
            <a:ext cx="39852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3581280" y="3070080"/>
            <a:ext cx="1645560" cy="47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race”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5"/>
          <p:cNvSpPr/>
          <p:nvPr/>
        </p:nvSpPr>
        <p:spPr>
          <a:xfrm>
            <a:off x="6359040" y="3070080"/>
            <a:ext cx="2176920" cy="47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“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Maia”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6"/>
          <p:cNvSpPr/>
          <p:nvPr/>
        </p:nvSpPr>
        <p:spPr>
          <a:xfrm>
            <a:off x="310680" y="5486400"/>
            <a:ext cx="82526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This is Gandalf. According to code… Gandalf is an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Object.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7"/>
          <p:cNvSpPr/>
          <p:nvPr/>
        </p:nvSpPr>
        <p:spPr>
          <a:xfrm>
            <a:off x="5382360" y="3065760"/>
            <a:ext cx="840960" cy="47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Picture 2" descr=""/>
          <p:cNvPicPr/>
          <p:nvPr/>
        </p:nvPicPr>
        <p:blipFill>
          <a:blip r:embed="rId1"/>
          <a:stretch/>
        </p:blipFill>
        <p:spPr>
          <a:xfrm>
            <a:off x="455040" y="1547640"/>
            <a:ext cx="2761560" cy="276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04920" y="0"/>
            <a:ext cx="857772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Objects Visualized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57200" y="835200"/>
            <a:ext cx="164556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var gandalf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5380200" y="1676520"/>
            <a:ext cx="84096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581280" y="1676520"/>
            <a:ext cx="164556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real name”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2241000" y="835200"/>
            <a:ext cx="84096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=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6324480" y="1676520"/>
            <a:ext cx="217692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“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Olórin”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7"/>
          <p:cNvSpPr/>
          <p:nvPr/>
        </p:nvSpPr>
        <p:spPr>
          <a:xfrm>
            <a:off x="3352680" y="3831480"/>
            <a:ext cx="84096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}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8"/>
          <p:cNvSpPr/>
          <p:nvPr/>
        </p:nvSpPr>
        <p:spPr>
          <a:xfrm>
            <a:off x="3220200" y="835200"/>
            <a:ext cx="84096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{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9"/>
          <p:cNvSpPr/>
          <p:nvPr/>
        </p:nvSpPr>
        <p:spPr>
          <a:xfrm>
            <a:off x="5382360" y="2362320"/>
            <a:ext cx="840960" cy="47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0"/>
          <p:cNvSpPr/>
          <p:nvPr/>
        </p:nvSpPr>
        <p:spPr>
          <a:xfrm>
            <a:off x="3583440" y="2362320"/>
            <a:ext cx="1645560" cy="47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age (est)”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1"/>
          <p:cNvSpPr/>
          <p:nvPr/>
        </p:nvSpPr>
        <p:spPr>
          <a:xfrm>
            <a:off x="6326640" y="2362320"/>
            <a:ext cx="2176920" cy="47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11000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2"/>
          <p:cNvSpPr/>
          <p:nvPr/>
        </p:nvSpPr>
        <p:spPr>
          <a:xfrm>
            <a:off x="8563680" y="1676520"/>
            <a:ext cx="39852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3"/>
          <p:cNvSpPr/>
          <p:nvPr/>
        </p:nvSpPr>
        <p:spPr>
          <a:xfrm>
            <a:off x="8563680" y="2362320"/>
            <a:ext cx="39852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14"/>
          <p:cNvSpPr/>
          <p:nvPr/>
        </p:nvSpPr>
        <p:spPr>
          <a:xfrm>
            <a:off x="3581280" y="3070080"/>
            <a:ext cx="1645560" cy="47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race”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5"/>
          <p:cNvSpPr/>
          <p:nvPr/>
        </p:nvSpPr>
        <p:spPr>
          <a:xfrm>
            <a:off x="6359040" y="3070080"/>
            <a:ext cx="2176920" cy="47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“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Maia”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6"/>
          <p:cNvSpPr/>
          <p:nvPr/>
        </p:nvSpPr>
        <p:spPr>
          <a:xfrm>
            <a:off x="310680" y="5486400"/>
            <a:ext cx="82526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These are Gandalf’s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properties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(like descriptors).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17"/>
          <p:cNvSpPr/>
          <p:nvPr/>
        </p:nvSpPr>
        <p:spPr>
          <a:xfrm>
            <a:off x="5382360" y="3065760"/>
            <a:ext cx="840960" cy="47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Picture 2" descr=""/>
          <p:cNvPicPr/>
          <p:nvPr/>
        </p:nvPicPr>
        <p:blipFill>
          <a:blip r:embed="rId1"/>
          <a:stretch/>
        </p:blipFill>
        <p:spPr>
          <a:xfrm>
            <a:off x="455040" y="1547640"/>
            <a:ext cx="2761560" cy="2761560"/>
          </a:xfrm>
          <a:prstGeom prst="rect">
            <a:avLst/>
          </a:prstGeom>
          <a:ln>
            <a:noFill/>
          </a:ln>
        </p:spPr>
      </p:pic>
      <p:sp>
        <p:nvSpPr>
          <p:cNvPr id="208" name="CustomShape 18"/>
          <p:cNvSpPr/>
          <p:nvPr/>
        </p:nvSpPr>
        <p:spPr>
          <a:xfrm flipV="1">
            <a:off x="1370160" y="2186280"/>
            <a:ext cx="2211120" cy="329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9"/>
          <p:cNvSpPr/>
          <p:nvPr/>
        </p:nvSpPr>
        <p:spPr>
          <a:xfrm flipV="1">
            <a:off x="1370160" y="2974320"/>
            <a:ext cx="2151360" cy="251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0"/>
          <p:cNvSpPr/>
          <p:nvPr/>
        </p:nvSpPr>
        <p:spPr>
          <a:xfrm flipV="1">
            <a:off x="1370160" y="3613320"/>
            <a:ext cx="2151360" cy="187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04920" y="0"/>
            <a:ext cx="857772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Objects Visualized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57200" y="835200"/>
            <a:ext cx="164556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var gandalf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5380200" y="1676520"/>
            <a:ext cx="84096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3581280" y="1676520"/>
            <a:ext cx="164556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real name”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2241000" y="835200"/>
            <a:ext cx="84096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=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6324480" y="1676520"/>
            <a:ext cx="217692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“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Olórin”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3352680" y="3831480"/>
            <a:ext cx="84096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}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8"/>
          <p:cNvSpPr/>
          <p:nvPr/>
        </p:nvSpPr>
        <p:spPr>
          <a:xfrm>
            <a:off x="3220200" y="835200"/>
            <a:ext cx="84096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{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>
            <a:off x="5382360" y="2362320"/>
            <a:ext cx="840960" cy="47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3583440" y="2362320"/>
            <a:ext cx="1645560" cy="47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age (est)”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1"/>
          <p:cNvSpPr/>
          <p:nvPr/>
        </p:nvSpPr>
        <p:spPr>
          <a:xfrm>
            <a:off x="6326640" y="2362320"/>
            <a:ext cx="2176920" cy="47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11000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2"/>
          <p:cNvSpPr/>
          <p:nvPr/>
        </p:nvSpPr>
        <p:spPr>
          <a:xfrm>
            <a:off x="8563680" y="1676520"/>
            <a:ext cx="39852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8563680" y="2362320"/>
            <a:ext cx="39852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>
            <a:off x="3581280" y="3070080"/>
            <a:ext cx="1645560" cy="47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race”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5"/>
          <p:cNvSpPr/>
          <p:nvPr/>
        </p:nvSpPr>
        <p:spPr>
          <a:xfrm>
            <a:off x="6359040" y="3070080"/>
            <a:ext cx="2176920" cy="47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“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Maia”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6"/>
          <p:cNvSpPr/>
          <p:nvPr/>
        </p:nvSpPr>
        <p:spPr>
          <a:xfrm>
            <a:off x="310680" y="5486400"/>
            <a:ext cx="82526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These are the “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values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” of Gandalf’s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properties.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7"/>
          <p:cNvSpPr/>
          <p:nvPr/>
        </p:nvSpPr>
        <p:spPr>
          <a:xfrm>
            <a:off x="5382360" y="3065760"/>
            <a:ext cx="840960" cy="47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8" name="Picture 2" descr=""/>
          <p:cNvPicPr/>
          <p:nvPr/>
        </p:nvPicPr>
        <p:blipFill>
          <a:blip r:embed="rId1"/>
          <a:stretch/>
        </p:blipFill>
        <p:spPr>
          <a:xfrm>
            <a:off x="455040" y="1547640"/>
            <a:ext cx="2761560" cy="2761560"/>
          </a:xfrm>
          <a:prstGeom prst="rect">
            <a:avLst/>
          </a:prstGeom>
          <a:ln>
            <a:noFill/>
          </a:ln>
        </p:spPr>
      </p:pic>
      <p:sp>
        <p:nvSpPr>
          <p:cNvPr id="229" name="CustomShape 18"/>
          <p:cNvSpPr/>
          <p:nvPr/>
        </p:nvSpPr>
        <p:spPr>
          <a:xfrm flipV="1">
            <a:off x="4091400" y="2076840"/>
            <a:ext cx="2211120" cy="329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9"/>
          <p:cNvSpPr/>
          <p:nvPr/>
        </p:nvSpPr>
        <p:spPr>
          <a:xfrm flipV="1">
            <a:off x="4091400" y="2841480"/>
            <a:ext cx="2211120" cy="253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20"/>
          <p:cNvSpPr/>
          <p:nvPr/>
        </p:nvSpPr>
        <p:spPr>
          <a:xfrm flipV="1">
            <a:off x="4091400" y="3544920"/>
            <a:ext cx="2211120" cy="183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304920" y="0"/>
            <a:ext cx="857772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Objects Visualized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835200"/>
            <a:ext cx="164556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var gandalf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5380200" y="1676520"/>
            <a:ext cx="84096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3581280" y="1676520"/>
            <a:ext cx="164556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real name”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2241000" y="835200"/>
            <a:ext cx="84096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=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6"/>
          <p:cNvSpPr/>
          <p:nvPr/>
        </p:nvSpPr>
        <p:spPr>
          <a:xfrm>
            <a:off x="6324480" y="1676520"/>
            <a:ext cx="217692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“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Olórin”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3352680" y="3831480"/>
            <a:ext cx="84096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}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8"/>
          <p:cNvSpPr/>
          <p:nvPr/>
        </p:nvSpPr>
        <p:spPr>
          <a:xfrm>
            <a:off x="3220200" y="835200"/>
            <a:ext cx="84096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{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9"/>
          <p:cNvSpPr/>
          <p:nvPr/>
        </p:nvSpPr>
        <p:spPr>
          <a:xfrm>
            <a:off x="5382360" y="2362320"/>
            <a:ext cx="840960" cy="47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0"/>
          <p:cNvSpPr/>
          <p:nvPr/>
        </p:nvSpPr>
        <p:spPr>
          <a:xfrm>
            <a:off x="3583440" y="2362320"/>
            <a:ext cx="1645560" cy="47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age (est)”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11"/>
          <p:cNvSpPr/>
          <p:nvPr/>
        </p:nvSpPr>
        <p:spPr>
          <a:xfrm>
            <a:off x="6326640" y="2362320"/>
            <a:ext cx="2176920" cy="47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11000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2"/>
          <p:cNvSpPr/>
          <p:nvPr/>
        </p:nvSpPr>
        <p:spPr>
          <a:xfrm>
            <a:off x="8563680" y="1676520"/>
            <a:ext cx="39852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3"/>
          <p:cNvSpPr/>
          <p:nvPr/>
        </p:nvSpPr>
        <p:spPr>
          <a:xfrm>
            <a:off x="8563680" y="2362320"/>
            <a:ext cx="398520" cy="4568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,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4"/>
          <p:cNvSpPr/>
          <p:nvPr/>
        </p:nvSpPr>
        <p:spPr>
          <a:xfrm>
            <a:off x="3581280" y="3070080"/>
            <a:ext cx="1645560" cy="47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race”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15"/>
          <p:cNvSpPr/>
          <p:nvPr/>
        </p:nvSpPr>
        <p:spPr>
          <a:xfrm>
            <a:off x="6359040" y="3070080"/>
            <a:ext cx="2176920" cy="47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“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Maia”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16"/>
          <p:cNvSpPr/>
          <p:nvPr/>
        </p:nvSpPr>
        <p:spPr>
          <a:xfrm>
            <a:off x="455040" y="5464080"/>
            <a:ext cx="49388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Thus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: gandalf[“race”] =  “Maia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17"/>
          <p:cNvSpPr/>
          <p:nvPr/>
        </p:nvSpPr>
        <p:spPr>
          <a:xfrm>
            <a:off x="5382360" y="3065760"/>
            <a:ext cx="840960" cy="478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9" name="Picture 2" descr=""/>
          <p:cNvPicPr/>
          <p:nvPr/>
        </p:nvPicPr>
        <p:blipFill>
          <a:blip r:embed="rId1"/>
          <a:stretch/>
        </p:blipFill>
        <p:spPr>
          <a:xfrm>
            <a:off x="455040" y="1547640"/>
            <a:ext cx="2761560" cy="2761560"/>
          </a:xfrm>
          <a:prstGeom prst="rect">
            <a:avLst/>
          </a:prstGeom>
          <a:ln>
            <a:noFill/>
          </a:ln>
        </p:spPr>
      </p:pic>
      <p:sp>
        <p:nvSpPr>
          <p:cNvPr id="250" name="CustomShape 18"/>
          <p:cNvSpPr/>
          <p:nvPr/>
        </p:nvSpPr>
        <p:spPr>
          <a:xfrm flipH="1" flipV="1">
            <a:off x="1447200" y="1357200"/>
            <a:ext cx="533160" cy="420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9"/>
          <p:cNvSpPr/>
          <p:nvPr/>
        </p:nvSpPr>
        <p:spPr>
          <a:xfrm flipV="1">
            <a:off x="3352680" y="3656880"/>
            <a:ext cx="990360" cy="190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20"/>
          <p:cNvSpPr/>
          <p:nvPr/>
        </p:nvSpPr>
        <p:spPr>
          <a:xfrm flipV="1">
            <a:off x="4974480" y="3656880"/>
            <a:ext cx="1349640" cy="190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Time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Instructor: Repeat Demo 30 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(GandalfTheGreyObjects)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YOUR TURN!!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304920" y="76212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31 - Code Dissection / Creation: Basic Objects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With a partner, spend the next few moments studying the code just slacked to you.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Then, write code below each comment to log the relevant information about the provided car object.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Bonus: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If you finish early, create a brand new object of your own. Slack out a snippet of the code to the class when you are done. Be Creative!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Time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/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Instructor: Demo 32 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(CarGame)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YOUR TURN!!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304920" y="762120"/>
            <a:ext cx="8686440" cy="53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32 - Code Creation: Run that Car!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Using the code from the previous activity as a starting point, create a complete application such that: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Users can enter keyboard input (letters).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Each of the car's methods are assigned to a key.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When the user presses a key it calls the appropriate function.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These letters also trigger a global function called reWriteStats() that logs the car’s make, model, color, mileage, and isWorking status to the console.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HINT: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 You will need to use the document.onkeyup() function to collect input from the user's keyboard.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Scope &amp; Stuff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Live Collab 33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(Scope &amp; Callbacks)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YOUR TURN!!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04920" y="762120"/>
            <a:ext cx="8686440" cy="49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34 - Extra Activity: Trivia Game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With whatever class time remains, complete the following activity in pairs.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Starting from a blank HTML file: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Create an object with 10 questions. The object should be structured like this: </a:t>
            </a:r>
            <a:br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q1: [“QUESTION”, “ANSWER”]</a:t>
            </a:r>
            <a:br/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q2: [“QUESTION”, “ANSWER”]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Then create code that will ask the user questions, one by one. The user must answer by hitting t (for true) or f (for false).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Check the user’s answer against the correct answer, and provide them with an alert telling them if they are right or wrong.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Bonus: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Keep track of the user’s score.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Hint: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Don’t worry about having DRY code to start with. Just focus on getting working code first.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right now…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04920" y="495288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Maybe feeling like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JavaScript Jellybeans.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2" descr=""/>
          <p:cNvPicPr/>
          <p:nvPr/>
        </p:nvPicPr>
        <p:blipFill>
          <a:blip r:embed="rId1"/>
          <a:srcRect l="-2793" t="11585" r="2793" b="-1654"/>
          <a:stretch/>
        </p:blipFill>
        <p:spPr>
          <a:xfrm>
            <a:off x="320040" y="806400"/>
            <a:ext cx="8184600" cy="414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Transformation to Come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1"/>
          <a:srcRect l="66853" t="11585" r="2793" b="11585"/>
          <a:stretch/>
        </p:blipFill>
        <p:spPr>
          <a:xfrm>
            <a:off x="457200" y="1143000"/>
            <a:ext cx="2484720" cy="3536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6" name="Picture 4" descr=""/>
          <p:cNvPicPr/>
          <p:nvPr/>
        </p:nvPicPr>
        <p:blipFill>
          <a:blip r:embed="rId2"/>
          <a:srcRect l="24853" t="0" r="28832" b="0"/>
          <a:stretch/>
        </p:blipFill>
        <p:spPr>
          <a:xfrm>
            <a:off x="5105520" y="1066680"/>
            <a:ext cx="3756600" cy="36129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7" name="CustomShape 2"/>
          <p:cNvSpPr/>
          <p:nvPr/>
        </p:nvSpPr>
        <p:spPr>
          <a:xfrm>
            <a:off x="3036960" y="2340000"/>
            <a:ext cx="1912680" cy="1142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304920" y="495288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HANG IN THERE!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Today’s Class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04920" y="762120"/>
            <a:ext cx="8740440" cy="55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1" lang="en-US" sz="2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today’s class we’ll be covering: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 Functions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 Objects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Building Simple JavaScript Applications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YOUR TURN!!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04920" y="76212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25 - Code Dissection: Array Building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Run the program sent to you via slack.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Then, with a partner, fill in the missing comments for each line of code.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Make sure both of you can fully explain what each line means.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Be prepared to share with the class.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 Time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Instructor: Demo 26 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Roboto"/>
              </a:rPr>
              <a:t>(SuperHeroLogging without Functions)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11509</TotalTime>
  <Application>LibreOffice/5.3.4.2$Windows_X86_64 LibreOffice_project/f82d347ccc0be322489bf7da61d7e4ad13fe2ff3</Application>
  <Words>813</Words>
  <Paragraphs>217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2015-01-20T17:19:00Z</dcterms:created>
  <dc:creator>ahaque89</dc:creator>
  <dc:description/>
  <dc:language>en-US</dc:language>
  <cp:lastModifiedBy/>
  <cp:lastPrinted>2016-01-30T16:23:56Z</cp:lastPrinted>
  <dcterms:modified xsi:type="dcterms:W3CDTF">2018-08-03T09:56:41Z</dcterms:modified>
  <cp:revision>1536</cp:revision>
  <dc:subject/>
  <dc:title>DevChat #1 Introduction to Twitter Bootstrap:  Web Development for Noobs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