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media/image1.png" ContentType="image/png"/>
  <Override PartName="/ppt/media/image8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EBEFEBA-89BD-4436-AE19-A7294A7DB14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D3BC3E6-EF3C-445D-BCAD-262C46402D36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157C6CF-0770-40E2-95C6-09864078D0E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7E39482-E79E-41E5-B35F-D73D5117CFBA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B5234FF-7EBF-47D7-A963-D700F6CD23FE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E6BD329-4623-4D2D-9FFA-DD11336D64B9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373504C-528C-4140-B8AB-ADEC8A9B0AA6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3F1C128-05A6-4D6F-A6B7-4D0D48450371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16AB2B1-4E38-48C8-BB57-0A6BFDFCD475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3D61922-E0A0-40D5-A607-D429D473EF8C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A8C2466-EF6E-43C1-ABC2-59128243113B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618B934-F86D-4C55-AB48-C1FA8FC7D316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3169BC6-A1D4-43D7-8C24-213E56BB8A0E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4F1F806-D625-4BC9-9440-C2EAE87DEC6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9C51A85-E1A9-485F-96BB-758151D8D01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A9A2A9E-32AE-408F-903A-29163F166DEB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ECAF283-C3B0-45F0-8807-5FFE93FA76F9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F148C78-6DE8-4EA9-8A28-DCA6C11F478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6645067-702C-48B9-8EA7-398556B2C9A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26C1D16-C066-414F-87E5-200B515BBE81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BE9BACA-68C0-4B7F-8F1A-E0AA130F246B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7D4982E-2109-4BFA-A925-550947AD7031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C5807E8-622C-442D-B7F0-F3BC7631D83F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3BC4C18-1F96-4F38-84F2-A4356BECE6EE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3B5CCDE-B98D-40D4-90FB-AF1125A83345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CE940E3-87A8-4E25-8FDF-7534E1323EBC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 Coding Bootcamp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Lesson Title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Section Title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Line 3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jQuery $(Begins)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Instructor: Demo 1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(DOM_Manupulation)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04920" y="762120"/>
            <a:ext cx="86864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2 - Code Creation: Generating HTML with Javascript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Using the file sent to you as a starting point, add the missing code such that your Javascript generates HTML content that displays all of the drink options.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HINT: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  You will need a for-loop. Inside your for loop you will need to use each of the following methods: createElement, textContent, and appendChild.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 to jQuery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 to jQuery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185760" y="1143000"/>
            <a:ext cx="8772120" cy="432396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6845760" y="773640"/>
            <a:ext cx="2031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https://jquery.com/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70640" y="5614920"/>
            <a:ext cx="878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jQuery is a cross-platform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 library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easier of client-side HTML scripting.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jQuery Helper Library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04920" y="76212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jQuery can be useful for tasks like: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Dynamically Inserting, Updating, or Removing HTML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Registering click or other interactive events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Animating HTML elements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Getting data from external sources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And much more!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Picture 4" descr=""/>
          <p:cNvPicPr/>
          <p:nvPr/>
        </p:nvPicPr>
        <p:blipFill>
          <a:blip r:embed="rId1"/>
          <a:stretch/>
        </p:blipFill>
        <p:spPr>
          <a:xfrm>
            <a:off x="4340160" y="5025240"/>
            <a:ext cx="4650840" cy="113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04920" y="0"/>
            <a:ext cx="8305560" cy="65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Working with jQuery generally involves…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8" name="Picture 2" descr=""/>
          <p:cNvPicPr/>
          <p:nvPr/>
        </p:nvPicPr>
        <p:blipFill>
          <a:blip r:embed="rId1"/>
          <a:stretch/>
        </p:blipFill>
        <p:spPr>
          <a:xfrm>
            <a:off x="181080" y="1407960"/>
            <a:ext cx="8781840" cy="90468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260640" y="838080"/>
            <a:ext cx="868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1. Including a CDN Link to the jQuery script…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25720" y="2789280"/>
            <a:ext cx="868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2. Utilizing the jQuery specific ($) selector…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225720" y="4114800"/>
            <a:ext cx="868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3. Then applying jQuery methods on the selected elements.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8" descr=""/>
          <p:cNvPicPr/>
          <p:nvPr/>
        </p:nvPicPr>
        <p:blipFill>
          <a:blip r:embed="rId2"/>
          <a:stretch/>
        </p:blipFill>
        <p:spPr>
          <a:xfrm>
            <a:off x="304920" y="3286080"/>
            <a:ext cx="1742760" cy="371160"/>
          </a:xfrm>
          <a:prstGeom prst="rect">
            <a:avLst/>
          </a:prstGeom>
          <a:ln>
            <a:noFill/>
          </a:ln>
        </p:spPr>
      </p:pic>
      <p:pic>
        <p:nvPicPr>
          <p:cNvPr id="163" name="Picture 9" descr=""/>
          <p:cNvPicPr/>
          <p:nvPr/>
        </p:nvPicPr>
        <p:blipFill>
          <a:blip r:embed="rId3"/>
          <a:stretch/>
        </p:blipFill>
        <p:spPr>
          <a:xfrm>
            <a:off x="230760" y="4604400"/>
            <a:ext cx="5428800" cy="15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Instructor: Demo 3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(jQueryGenerators)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04920" y="76212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4 - Code Creation: Generating HTML with jQuery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Re-factor (re-write) your previous drinkList code from earlier, but this time use jQuery to complete all of the same tasks.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Your final code should NOT have any of the following methods: createElement, innerHTML, or appendChild.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HINT: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Don’t forget to “incorporate” jQuery before you begin.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BONUS: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Instead of using a `for` loop try searching about the use of the jQuery `.each` method.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Instructor: Demo 5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(OnClickBasic)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04920" y="76212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6 - Code Creation: Click Events with jQuery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Add in the missing code such that clicking any of the sandwiches causes…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An alert message to popup saying something snarky about the sandwich type.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 second alert message that displays to the user the number of that specific sandwich they’ve eaten.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HINT: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You will need counter variables.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BONUS: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Add an image to the `image-div` on the click event.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Admin Items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4920" y="762120"/>
            <a:ext cx="86864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7 - Code Creation: Generating Numbers with jQuery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Add in the missing code such that clicking the big blue button triggers a random number (between 1 and 1000) to be selected and prominently displayed in the randomNumber div.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04920" y="762120"/>
            <a:ext cx="868644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8 - Code Creation: Lottery Numbers with jQuery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Using the code from the previous random number generator as a starting point, create a lottery generator.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 our case, the lottery number should pick 9 random numbers (and always 9 numbers). As an example 886563264.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Display this number in the randomNumber div.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Then when a user clicks again, have the code create a new row with the latest number at the top.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Extra!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04920" y="762120"/>
            <a:ext cx="8686440" cy="52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9 - Code Creation: Checking Numbers with jQuery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Using the displayed application as an example, create code in which: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 computer picks a random number between 1 and 4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Users then “click” buttons numbered 1 – 4.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If the user’s number matches the computer’s number display text informing them of this in the Result panel. Otherwise, display text informing them they lost.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If you finish early, try to improve the aesthetics.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the Way to Learn Coding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1752480" y="762120"/>
            <a:ext cx="6295320" cy="541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Way to Learn Coding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533520" y="838080"/>
            <a:ext cx="8115120" cy="540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New Era of Class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Be prepared to have classes that are increasingly “</a:t>
            </a:r>
            <a:r>
              <a:rPr b="1" i="1" lang="en-US" sz="6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just code</a:t>
            </a:r>
            <a:r>
              <a:rPr b="1" i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”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04920" y="37656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You will appreciate it in the long-run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Today’s Class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04920" y="762120"/>
            <a:ext cx="874044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today’s class we’ll be covering: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 Manipulation using Plain Javascript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 Manipulation using jQuery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Responding to click events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 Manipulation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Understanding the “DOM”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458040" y="762120"/>
            <a:ext cx="25873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HTML page begins as static content..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However, with Javascript we can “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modify the DOM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and change this static content in real-time.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allows us to build dynamic sites.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19760" y="5896440"/>
            <a:ext cx="6068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Example: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http://todomvc.com/examples/jquery/#/all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6" descr=""/>
          <p:cNvPicPr/>
          <p:nvPr/>
        </p:nvPicPr>
        <p:blipFill>
          <a:blip r:embed="rId1"/>
          <a:stretch/>
        </p:blipFill>
        <p:spPr>
          <a:xfrm>
            <a:off x="294120" y="798480"/>
            <a:ext cx="5914800" cy="495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12831</TotalTime>
  <Application>LibreOffice/5.3.4.2$Windows_X86_64 LibreOffice_project/f82d347ccc0be322489bf7da61d7e4ad13fe2ff3</Application>
  <Words>801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description/>
  <dc:language>en-US</dc:language>
  <cp:lastModifiedBy/>
  <cp:lastPrinted>2016-01-30T16:23:56Z</cp:lastPrinted>
  <dcterms:modified xsi:type="dcterms:W3CDTF">2018-08-07T10:22:40Z</dcterms:modified>
  <cp:revision>1534</cp:revision>
  <dc:subject/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