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embeddedFontLst>
    <p:embeddedFont>
      <p:font typeface="Agency FB" panose="020B05030202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  <p:embeddedFont>
      <p:font typeface="New Gulim" panose="02030600000101010101" pitchFamily="18" charset="-127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1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i Sai Bhavya Reddy" userId="36846994f9a97618" providerId="LiveId" clId="{1F969208-F049-4004-9545-236B9000B700}"/>
    <pc:docChg chg="undo custSel delSld modSld">
      <pc:chgData name="Asadi Sai Bhavya Reddy" userId="36846994f9a97618" providerId="LiveId" clId="{1F969208-F049-4004-9545-236B9000B700}" dt="2023-09-26T10:31:12.027" v="440" actId="14100"/>
      <pc:docMkLst>
        <pc:docMk/>
      </pc:docMkLst>
      <pc:sldChg chg="modSp mod">
        <pc:chgData name="Asadi Sai Bhavya Reddy" userId="36846994f9a97618" providerId="LiveId" clId="{1F969208-F049-4004-9545-236B9000B700}" dt="2023-09-25T13:21:49.239" v="6" actId="207"/>
        <pc:sldMkLst>
          <pc:docMk/>
          <pc:sldMk cId="0" sldId="256"/>
        </pc:sldMkLst>
        <pc:spChg chg="mod">
          <ac:chgData name="Asadi Sai Bhavya Reddy" userId="36846994f9a97618" providerId="LiveId" clId="{1F969208-F049-4004-9545-236B9000B700}" dt="2023-09-25T13:21:49.239" v="6" actId="20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Asadi Sai Bhavya Reddy" userId="36846994f9a97618" providerId="LiveId" clId="{1F969208-F049-4004-9545-236B9000B700}" dt="2023-09-26T03:40:31.385" v="432" actId="14100"/>
        <pc:sldMkLst>
          <pc:docMk/>
          <pc:sldMk cId="0" sldId="257"/>
        </pc:sldMkLst>
        <pc:spChg chg="add del mod">
          <ac:chgData name="Asadi Sai Bhavya Reddy" userId="36846994f9a97618" providerId="LiveId" clId="{1F969208-F049-4004-9545-236B9000B700}" dt="2023-09-25T15:34:00.284" v="192"/>
          <ac:spMkLst>
            <pc:docMk/>
            <pc:sldMk cId="0" sldId="257"/>
            <ac:spMk id="2" creationId="{C1DC42BF-3815-B45E-2CE7-7D52058247B7}"/>
          </ac:spMkLst>
        </pc:spChg>
        <pc:spChg chg="add del mod">
          <ac:chgData name="Asadi Sai Bhavya Reddy" userId="36846994f9a97618" providerId="LiveId" clId="{1F969208-F049-4004-9545-236B9000B700}" dt="2023-09-26T03:40:27.548" v="429" actId="478"/>
          <ac:spMkLst>
            <pc:docMk/>
            <pc:sldMk cId="0" sldId="257"/>
            <ac:spMk id="3" creationId="{9440656B-F7CF-28A9-84DF-D3358E1E5132}"/>
          </ac:spMkLst>
        </pc:spChg>
        <pc:spChg chg="del mod">
          <ac:chgData name="Asadi Sai Bhavya Reddy" userId="36846994f9a97618" providerId="LiveId" clId="{1F969208-F049-4004-9545-236B9000B700}" dt="2023-09-25T15:34:22.667" v="196" actId="478"/>
          <ac:spMkLst>
            <pc:docMk/>
            <pc:sldMk cId="0" sldId="257"/>
            <ac:spMk id="12" creationId="{786B93D6-5080-AA99-CA09-FFCF71344F95}"/>
          </ac:spMkLst>
        </pc:spChg>
        <pc:spChg chg="add del mod">
          <ac:chgData name="Asadi Sai Bhavya Reddy" userId="36846994f9a97618" providerId="LiveId" clId="{1F969208-F049-4004-9545-236B9000B700}" dt="2023-09-26T03:40:31.385" v="432" actId="14100"/>
          <ac:spMkLst>
            <pc:docMk/>
            <pc:sldMk cId="0" sldId="257"/>
            <ac:spMk id="218" creationId="{00000000-0000-0000-0000-000000000000}"/>
          </ac:spMkLst>
        </pc:spChg>
        <pc:picChg chg="add mod">
          <ac:chgData name="Asadi Sai Bhavya Reddy" userId="36846994f9a97618" providerId="LiveId" clId="{1F969208-F049-4004-9545-236B9000B700}" dt="2023-09-25T15:34:24.937" v="197" actId="1076"/>
          <ac:picMkLst>
            <pc:docMk/>
            <pc:sldMk cId="0" sldId="257"/>
            <ac:picMk id="4" creationId="{8C106FCF-34C0-325F-63C0-1F8F962C59D7}"/>
          </ac:picMkLst>
        </pc:picChg>
      </pc:sldChg>
      <pc:sldChg chg="modSp mod">
        <pc:chgData name="Asadi Sai Bhavya Reddy" userId="36846994f9a97618" providerId="LiveId" clId="{1F969208-F049-4004-9545-236B9000B700}" dt="2023-09-26T03:28:30.552" v="275" actId="20577"/>
        <pc:sldMkLst>
          <pc:docMk/>
          <pc:sldMk cId="0" sldId="258"/>
        </pc:sldMkLst>
        <pc:spChg chg="mod">
          <ac:chgData name="Asadi Sai Bhavya Reddy" userId="36846994f9a97618" providerId="LiveId" clId="{1F969208-F049-4004-9545-236B9000B700}" dt="2023-09-26T03:28:30.552" v="275" actId="20577"/>
          <ac:spMkLst>
            <pc:docMk/>
            <pc:sldMk cId="0" sldId="258"/>
            <ac:spMk id="12" creationId="{34A7144E-85BF-5C07-EBC4-8B5BF3D18E79}"/>
          </ac:spMkLst>
        </pc:spChg>
        <pc:spChg chg="mod">
          <ac:chgData name="Asadi Sai Bhavya Reddy" userId="36846994f9a97618" providerId="LiveId" clId="{1F969208-F049-4004-9545-236B9000B700}" dt="2023-09-25T15:07:32.092" v="40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Asadi Sai Bhavya Reddy" userId="36846994f9a97618" providerId="LiveId" clId="{1F969208-F049-4004-9545-236B9000B700}" dt="2023-09-25T15:34:55.971" v="222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Asadi Sai Bhavya Reddy" userId="36846994f9a97618" providerId="LiveId" clId="{1F969208-F049-4004-9545-236B9000B700}" dt="2023-09-26T03:40:52.174" v="433" actId="255"/>
        <pc:sldMkLst>
          <pc:docMk/>
          <pc:sldMk cId="0" sldId="259"/>
        </pc:sldMkLst>
        <pc:spChg chg="mod">
          <ac:chgData name="Asadi Sai Bhavya Reddy" userId="36846994f9a97618" providerId="LiveId" clId="{1F969208-F049-4004-9545-236B9000B700}" dt="2023-09-26T03:40:52.174" v="433" actId="255"/>
          <ac:spMkLst>
            <pc:docMk/>
            <pc:sldMk cId="0" sldId="259"/>
            <ac:spMk id="238" creationId="{00000000-0000-0000-0000-000000000000}"/>
          </ac:spMkLst>
        </pc:spChg>
      </pc:sldChg>
      <pc:sldChg chg="del">
        <pc:chgData name="Asadi Sai Bhavya Reddy" userId="36846994f9a97618" providerId="LiveId" clId="{1F969208-F049-4004-9545-236B9000B700}" dt="2023-09-26T03:26:09.487" v="223" actId="47"/>
        <pc:sldMkLst>
          <pc:docMk/>
          <pc:sldMk cId="0" sldId="260"/>
        </pc:sldMkLst>
      </pc:sldChg>
      <pc:sldChg chg="addSp delSp modSp mod">
        <pc:chgData name="Asadi Sai Bhavya Reddy" userId="36846994f9a97618" providerId="LiveId" clId="{1F969208-F049-4004-9545-236B9000B700}" dt="2023-09-26T10:31:12.027" v="440" actId="14100"/>
        <pc:sldMkLst>
          <pc:docMk/>
          <pc:sldMk cId="2713617086" sldId="261"/>
        </pc:sldMkLst>
        <pc:spChg chg="add del mod">
          <ac:chgData name="Asadi Sai Bhavya Reddy" userId="36846994f9a97618" providerId="LiveId" clId="{1F969208-F049-4004-9545-236B9000B700}" dt="2023-09-25T14:57:18.908" v="14" actId="478"/>
          <ac:spMkLst>
            <pc:docMk/>
            <pc:sldMk cId="2713617086" sldId="261"/>
            <ac:spMk id="5" creationId="{5BBDEE09-A66D-7E62-0A62-2359523A4695}"/>
          </ac:spMkLst>
        </pc:spChg>
        <pc:spChg chg="add del mod">
          <ac:chgData name="Asadi Sai Bhavya Reddy" userId="36846994f9a97618" providerId="LiveId" clId="{1F969208-F049-4004-9545-236B9000B700}" dt="2023-09-25T14:58:21.747" v="31" actId="478"/>
          <ac:spMkLst>
            <pc:docMk/>
            <pc:sldMk cId="2713617086" sldId="261"/>
            <ac:spMk id="7" creationId="{264D35EA-4B9D-0C85-655A-2D250596E7A7}"/>
          </ac:spMkLst>
        </pc:spChg>
        <pc:spChg chg="add del mod">
          <ac:chgData name="Asadi Sai Bhavya Reddy" userId="36846994f9a97618" providerId="LiveId" clId="{1F969208-F049-4004-9545-236B9000B700}" dt="2023-09-25T14:57:49.667" v="23" actId="478"/>
          <ac:spMkLst>
            <pc:docMk/>
            <pc:sldMk cId="2713617086" sldId="261"/>
            <ac:spMk id="9" creationId="{7EA285EC-E392-958C-9C27-2E9C1628AD28}"/>
          </ac:spMkLst>
        </pc:spChg>
        <pc:spChg chg="add del mod">
          <ac:chgData name="Asadi Sai Bhavya Reddy" userId="36846994f9a97618" providerId="LiveId" clId="{1F969208-F049-4004-9545-236B9000B700}" dt="2023-09-25T14:58:29.009" v="33" actId="478"/>
          <ac:spMkLst>
            <pc:docMk/>
            <pc:sldMk cId="2713617086" sldId="261"/>
            <ac:spMk id="11" creationId="{C01F528C-61AB-ADF3-379C-145DEBA9ADCE}"/>
          </ac:spMkLst>
        </pc:spChg>
        <pc:spChg chg="del mod">
          <ac:chgData name="Asadi Sai Bhavya Reddy" userId="36846994f9a97618" providerId="LiveId" clId="{1F969208-F049-4004-9545-236B9000B700}" dt="2023-09-25T14:57:27.142" v="16" actId="478"/>
          <ac:spMkLst>
            <pc:docMk/>
            <pc:sldMk cId="2713617086" sldId="261"/>
            <ac:spMk id="227" creationId="{00000000-0000-0000-0000-000000000000}"/>
          </ac:spMkLst>
        </pc:spChg>
        <pc:spChg chg="add del">
          <ac:chgData name="Asadi Sai Bhavya Reddy" userId="36846994f9a97618" providerId="LiveId" clId="{1F969208-F049-4004-9545-236B9000B700}" dt="2023-09-25T14:57:47.380" v="22" actId="478"/>
          <ac:spMkLst>
            <pc:docMk/>
            <pc:sldMk cId="2713617086" sldId="261"/>
            <ac:spMk id="228" creationId="{00000000-0000-0000-0000-000000000000}"/>
          </ac:spMkLst>
        </pc:spChg>
        <pc:picChg chg="add del mod">
          <ac:chgData name="Asadi Sai Bhavya Reddy" userId="36846994f9a97618" providerId="LiveId" clId="{1F969208-F049-4004-9545-236B9000B700}" dt="2023-09-26T10:30:48.110" v="435" actId="478"/>
          <ac:picMkLst>
            <pc:docMk/>
            <pc:sldMk cId="2713617086" sldId="261"/>
            <ac:picMk id="3" creationId="{23B1A5E5-4DBF-45C0-B48D-3B155E1D6C07}"/>
          </ac:picMkLst>
        </pc:picChg>
        <pc:picChg chg="add mod">
          <ac:chgData name="Asadi Sai Bhavya Reddy" userId="36846994f9a97618" providerId="LiveId" clId="{1F969208-F049-4004-9545-236B9000B700}" dt="2023-09-26T10:31:12.027" v="440" actId="14100"/>
          <ac:picMkLst>
            <pc:docMk/>
            <pc:sldMk cId="2713617086" sldId="261"/>
            <ac:picMk id="4" creationId="{FF9C810C-5598-6AEF-838A-95FDD26D04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27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11050" y="14994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Ministry of Environment</a:t>
            </a: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te-IN" b="1" i="0" dirty="0">
                <a:solidFill>
                  <a:srgbClr val="212529"/>
                </a:solidFill>
                <a:effectLst/>
                <a:latin typeface="montserratregular"/>
              </a:rPr>
              <a:t>1392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E-Waste Facility Locator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ORIGIN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 V BRAHMA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U_</a:t>
            </a:r>
            <a:r>
              <a:rPr lang="te-IN" b="1" dirty="0">
                <a:solidFill>
                  <a:schemeClr val="tx1"/>
                </a:solidFill>
              </a:rPr>
              <a:t>0020</a:t>
            </a:r>
            <a:endParaRPr b="1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KL UNIVERSITY</a:t>
            </a:r>
          </a:p>
          <a:p>
            <a:pPr marL="0" indent="0"/>
            <a:endParaRPr lang="en-US" b="1" dirty="0">
              <a:solidFill>
                <a:schemeClr val="tx1"/>
              </a:solidFill>
              <a:latin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montserratregular"/>
              </a:rPr>
              <a:t>Smart Automation</a:t>
            </a:r>
            <a:endParaRPr lang="en-US" b="1" dirty="0">
              <a:solidFill>
                <a:schemeClr val="tx1"/>
              </a:solidFill>
            </a:endParaRP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9271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Franklin Gothic" panose="020B0604020202020204" charset="0"/>
              </a:rPr>
              <a:t>Idea/Approach Details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62116" y="2110563"/>
            <a:ext cx="5749973" cy="40137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2400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Designing a web application  to efficiently and responsibly handle electronic waste by providing structure and environment friendly approach to its disposal and management.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solution addresses the growing problem of electronic waste while promoting responsible disposal practices.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credit based  management system , rewards individuals based on the constituents in the product like aluminum, cadmium, mercury etc.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Knowledge regarding the pros and cons of E-Waste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06FCF-34C0-325F-63C0-1F8F962C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89" y="2037920"/>
            <a:ext cx="5574816" cy="3774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368319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C810C-5598-6AEF-838A-95FDD26D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112" y="0"/>
            <a:ext cx="11546959" cy="68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18380" y="98034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528031" y="2165489"/>
            <a:ext cx="10598055" cy="39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sz="24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593678" y="2656903"/>
            <a:ext cx="3821373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20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20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</a:t>
            </a: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                                                                  </a:t>
            </a:r>
            <a:endParaRPr lang="en-US" sz="2000" b="1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                                                                                                                                                            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Environment Concerns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Safety and Health Regulations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Lack Of Market Demand 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Environment Concerns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Public Adaptability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Resource Scarcity 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E73EB-DA77-F991-1895-5F451CC5691F}"/>
              </a:ext>
            </a:extLst>
          </p:cNvPr>
          <p:cNvSpPr txBox="1"/>
          <p:nvPr/>
        </p:nvSpPr>
        <p:spPr>
          <a:xfrm>
            <a:off x="7122425" y="3048434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2000" dirty="0"/>
              <a:t> </a:t>
            </a:r>
            <a:endParaRPr lang="en-US" sz="18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6D5BD-ADAC-1D45-8218-1FB459DCEE03}"/>
              </a:ext>
            </a:extLst>
          </p:cNvPr>
          <p:cNvSpPr/>
          <p:nvPr/>
        </p:nvSpPr>
        <p:spPr>
          <a:xfrm>
            <a:off x="4634410" y="2656903"/>
            <a:ext cx="3723280" cy="39229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chemeClr val="dk1"/>
              </a:buClr>
              <a:buSzPts val="1600"/>
            </a:pPr>
            <a:r>
              <a:rPr lang="en-US" sz="2000" b="1" u="sng" dirty="0">
                <a:solidFill>
                  <a:schemeClr val="dk1"/>
                </a:solidFill>
                <a:latin typeface="Libre Franklin"/>
                <a:sym typeface="Libre Franklin"/>
              </a:rPr>
              <a:t>Show Stopper:</a:t>
            </a:r>
            <a:endParaRPr lang="en-US" sz="2000" u="sng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600" b="1" u="sng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E-waste user /Admin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Collection Network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Awareness and Education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Regulations and Compliance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Transportation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Economic Demands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solidFill>
                <a:schemeClr val="dk1"/>
              </a:solidFill>
              <a:latin typeface="New Gulim" panose="02030600000101010101" pitchFamily="18" charset="-127"/>
              <a:ea typeface="New Gulim" panose="02030600000101010101" pitchFamily="18" charset="-127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E-waste Facilities Locations</a:t>
            </a:r>
          </a:p>
        </p:txBody>
      </p:sp>
      <p:sp>
        <p:nvSpPr>
          <p:cNvPr id="12" name="Google Shape;222;p2">
            <a:extLst>
              <a:ext uri="{FF2B5EF4-FFF2-40B4-BE49-F238E27FC236}">
                <a16:creationId xmlns:a16="http://schemas.microsoft.com/office/drawing/2014/main" id="{34A7144E-85BF-5C07-EBC4-8B5BF3D18E79}"/>
              </a:ext>
            </a:extLst>
          </p:cNvPr>
          <p:cNvSpPr txBox="1"/>
          <p:nvPr/>
        </p:nvSpPr>
        <p:spPr>
          <a:xfrm>
            <a:off x="8577049" y="2656903"/>
            <a:ext cx="3542163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0" i="0" u="sng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24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cs typeface="Libre Franklin"/>
                <a:sym typeface="Libre Franklin"/>
              </a:rPr>
              <a:t>PyCharm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cs typeface="Libre Franklin"/>
                <a:sym typeface="Libre Franklin"/>
              </a:rPr>
              <a:t>Django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0" i="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cs typeface="Libre Franklin"/>
                <a:sym typeface="Libre Franklin"/>
              </a:rPr>
              <a:t>Google API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cs typeface="Libre Franklin"/>
                <a:sym typeface="Libre Franklin"/>
              </a:rPr>
              <a:t>Figma</a:t>
            </a:r>
            <a:r>
              <a:rPr lang="en-US" sz="2000" b="0" i="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cs typeface="Libre Franklin"/>
                <a:sym typeface="Libre Franklin"/>
              </a:rPr>
              <a:t>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New Gulim" panose="02030600000101010101" pitchFamily="18" charset="-127"/>
                <a:ea typeface="New Gulim" panose="02030600000101010101" pitchFamily="18" charset="-127"/>
                <a:sym typeface="Libre Franklin"/>
              </a:rPr>
              <a:t>PostgreSQL</a:t>
            </a:r>
            <a:endParaRPr sz="2000" dirty="0">
              <a:latin typeface="New Gulim" panose="02030600000101010101" pitchFamily="18" charset="-127"/>
              <a:ea typeface="New Gulim" panose="02030600000101010101" pitchFamily="18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400" b="1" dirty="0">
                <a:solidFill>
                  <a:srgbClr val="5D7C3F"/>
                </a:solidFill>
              </a:rPr>
              <a:t>: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 V BRAHMA </a:t>
            </a: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):CSE 		Year (I,II,III,IV): III</a:t>
            </a:r>
            <a:endParaRPr lang="en-US"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1 </a:t>
            </a:r>
            <a:r>
              <a:rPr lang="en-US" sz="1200" b="1" dirty="0" err="1">
                <a:solidFill>
                  <a:srgbClr val="5D7C3F"/>
                </a:solidFill>
              </a:rPr>
              <a:t>Name: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S.JAYAPAUL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NAIDU</a:t>
            </a:r>
            <a:endParaRPr dirty="0">
              <a:solidFill>
                <a:schemeClr val="tx1"/>
              </a:solidFill>
            </a:endParaRPr>
          </a:p>
          <a:p>
            <a:pPr mar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</a:t>
            </a:r>
            <a:r>
              <a:rPr lang="en-US" sz="1600" dirty="0">
                <a:latin typeface="Agency FB" panose="020B0503020202020204" pitchFamily="34" charset="0"/>
              </a:rPr>
              <a:t>III</a:t>
            </a:r>
            <a:endParaRPr dirty="0">
              <a:latin typeface="Agency FB" panose="020B0503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RUCHITHA CHAVA </a:t>
            </a:r>
            <a:endParaRPr lang="en-US" sz="14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A.SAI BHAVYA REDDY</a:t>
            </a:r>
            <a:endParaRPr lang="en-US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M.NANDA KISHORE </a:t>
            </a:r>
            <a:endParaRPr lang="en-US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CSE 		Year (I,II,III,IV): 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</a:t>
            </a:r>
            <a:r>
              <a:rPr lang="en-US" sz="1200" b="1" dirty="0" err="1">
                <a:solidFill>
                  <a:srgbClr val="5D7C3F"/>
                </a:solidFill>
              </a:rPr>
              <a:t>Name:A</a:t>
            </a:r>
            <a:r>
              <a:rPr lang="en-US" sz="1200" b="1" dirty="0">
                <a:solidFill>
                  <a:srgbClr val="5D7C3F"/>
                </a:solidFill>
              </a:rPr>
              <a:t>.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A.HARSHITH</a:t>
            </a:r>
            <a:endParaRPr lang="en-US"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 ECE 		Year (I,II,III,IV):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 </a:t>
            </a:r>
            <a:r>
              <a:rPr lang="en-US" sz="1200" dirty="0" err="1"/>
              <a:t>Sripath</a:t>
            </a:r>
            <a:r>
              <a:rPr lang="en-US" sz="1200" dirty="0"/>
              <a:t> Roy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 : </a:t>
            </a:r>
            <a:r>
              <a:rPr lang="en-US" sz="1200" dirty="0" err="1"/>
              <a:t>Iot</a:t>
            </a:r>
            <a:r>
              <a:rPr lang="en-US" sz="1200" dirty="0"/>
              <a:t> and open source         Domain Experience (in years):    Software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and  real-world problem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518</Words>
  <Application>Microsoft Office PowerPoint</Application>
  <PresentationFormat>Widescreen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Söhne</vt:lpstr>
      <vt:lpstr>Libre Franklin</vt:lpstr>
      <vt:lpstr>New Gulim</vt:lpstr>
      <vt:lpstr>Wingdings</vt:lpstr>
      <vt:lpstr>Agency FB</vt:lpstr>
      <vt:lpstr>montserratregular</vt:lpstr>
      <vt:lpstr>Noto Sans Symbols</vt:lpstr>
      <vt:lpstr>Roboto</vt:lpstr>
      <vt:lpstr>Calibri</vt:lpstr>
      <vt:lpstr>Franklin Gothic</vt:lpstr>
      <vt:lpstr>Theme1</vt:lpstr>
      <vt:lpstr>Basic Details of the Team and Problem Statement</vt:lpstr>
      <vt:lpstr>Idea/Approach Details</vt:lpstr>
      <vt:lpstr>PowerPoint Presentation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Asadi Sai Bhavya Reddy</cp:lastModifiedBy>
  <cp:revision>5</cp:revision>
  <dcterms:created xsi:type="dcterms:W3CDTF">2022-02-11T07:14:46Z</dcterms:created>
  <dcterms:modified xsi:type="dcterms:W3CDTF">2023-09-26T10:31:19Z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