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2" r:id="rId2"/>
  </p:sldIdLst>
  <p:sldSz cx="10842625" cy="6099175"/>
  <p:notesSz cx="6797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1" userDrawn="1">
          <p15:clr>
            <a:srgbClr val="A4A3A4"/>
          </p15:clr>
        </p15:guide>
        <p15:guide id="2" pos="3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Perini" initials="FP" lastIdx="1" clrIdx="0">
    <p:extLst>
      <p:ext uri="{19B8F6BF-5375-455C-9EA6-DF929625EA0E}">
        <p15:presenceInfo xmlns:p15="http://schemas.microsoft.com/office/powerpoint/2012/main" userId="Federico Per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  <a:srgbClr val="FF0000"/>
    <a:srgbClr val="FFC000"/>
    <a:srgbClr val="BCFFBC"/>
    <a:srgbClr val="FF9900"/>
    <a:srgbClr val="6DC16D"/>
    <a:srgbClr val="CC99FF"/>
    <a:srgbClr val="99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11A73-93A6-4B44-9F30-450DD51E0866}" v="15" dt="2021-04-13T06:50:24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6357" autoAdjust="0"/>
  </p:normalViewPr>
  <p:slideViewPr>
    <p:cSldViewPr>
      <p:cViewPr varScale="1">
        <p:scale>
          <a:sx n="121" d="100"/>
          <a:sy n="121" d="100"/>
        </p:scale>
        <p:origin x="114" y="138"/>
      </p:cViewPr>
      <p:guideLst>
        <p:guide orient="horz" pos="1921"/>
        <p:guide pos="3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14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Perini" userId="dd6016fc4604f770" providerId="LiveId" clId="{45311A73-93A6-4B44-9F30-450DD51E0866}"/>
    <pc:docChg chg="custSel delSld modSld">
      <pc:chgData name="Federico Perini" userId="dd6016fc4604f770" providerId="LiveId" clId="{45311A73-93A6-4B44-9F30-450DD51E0866}" dt="2021-04-13T06:50:24.283" v="162" actId="164"/>
      <pc:docMkLst>
        <pc:docMk/>
      </pc:docMkLst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083536558" sldId="26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3265865" sldId="3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76353239" sldId="325"/>
        </pc:sldMkLst>
      </pc:sldChg>
      <pc:sldChg chg="del">
        <pc:chgData name="Federico Perini" userId="dd6016fc4604f770" providerId="LiveId" clId="{45311A73-93A6-4B44-9F30-450DD51E0866}" dt="2021-04-13T06:43:33.333" v="0" actId="47"/>
        <pc:sldMkLst>
          <pc:docMk/>
          <pc:sldMk cId="0" sldId="34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6796137" sldId="358"/>
        </pc:sldMkLst>
      </pc:sldChg>
      <pc:sldChg chg="addSp delSp modSp mod">
        <pc:chgData name="Federico Perini" userId="dd6016fc4604f770" providerId="LiveId" clId="{45311A73-93A6-4B44-9F30-450DD51E0866}" dt="2021-04-13T06:50:24.283" v="162" actId="164"/>
        <pc:sldMkLst>
          <pc:docMk/>
          <pc:sldMk cId="126785824" sldId="432"/>
        </pc:sldMkLst>
        <pc:spChg chg="del mod">
          <ac:chgData name="Federico Perini" userId="dd6016fc4604f770" providerId="LiveId" clId="{45311A73-93A6-4B44-9F30-450DD51E0866}" dt="2021-04-13T06:45:16.402" v="85" actId="478"/>
          <ac:spMkLst>
            <pc:docMk/>
            <pc:sldMk cId="126785824" sldId="432"/>
            <ac:spMk id="2" creationId="{00000000-0000-0000-0000-000000000000}"/>
          </ac:spMkLst>
        </pc:spChg>
        <pc:spChg chg="del mod">
          <ac:chgData name="Federico Perini" userId="dd6016fc4604f770" providerId="LiveId" clId="{45311A73-93A6-4B44-9F30-450DD51E0866}" dt="2021-04-13T06:43:59.679" v="57" actId="478"/>
          <ac:spMkLst>
            <pc:docMk/>
            <pc:sldMk cId="126785824" sldId="432"/>
            <ac:spMk id="4" creationId="{4C9D542E-913F-4117-8930-51D686D201D8}"/>
          </ac:spMkLst>
        </pc:spChg>
        <pc:spChg chg="del mod">
          <ac:chgData name="Federico Perini" userId="dd6016fc4604f770" providerId="LiveId" clId="{45311A73-93A6-4B44-9F30-450DD51E0866}" dt="2021-04-13T06:44:01.184" v="59" actId="478"/>
          <ac:spMkLst>
            <pc:docMk/>
            <pc:sldMk cId="126785824" sldId="432"/>
            <ac:spMk id="9" creationId="{46849E08-519F-4FD0-9A9E-633DEBEA1850}"/>
          </ac:spMkLst>
        </pc:spChg>
        <pc:spChg chg="del mod">
          <ac:chgData name="Federico Perini" userId="dd6016fc4604f770" providerId="LiveId" clId="{45311A73-93A6-4B44-9F30-450DD51E0866}" dt="2021-04-13T06:44:16.857" v="61" actId="478"/>
          <ac:spMkLst>
            <pc:docMk/>
            <pc:sldMk cId="126785824" sldId="432"/>
            <ac:spMk id="12" creationId="{33D3DBB7-E1F2-4496-B8F8-332D353C54DF}"/>
          </ac:spMkLst>
        </pc:spChg>
        <pc:spChg chg="del mod">
          <ac:chgData name="Federico Perini" userId="dd6016fc4604f770" providerId="LiveId" clId="{45311A73-93A6-4B44-9F30-450DD51E0866}" dt="2021-04-13T06:44:18.602" v="62" actId="478"/>
          <ac:spMkLst>
            <pc:docMk/>
            <pc:sldMk cId="126785824" sldId="432"/>
            <ac:spMk id="14" creationId="{039D0CFB-9571-44DC-A5BF-3B913065FC05}"/>
          </ac:spMkLst>
        </pc:spChg>
        <pc:spChg chg="del mod">
          <ac:chgData name="Federico Perini" userId="dd6016fc4604f770" providerId="LiveId" clId="{45311A73-93A6-4B44-9F30-450DD51E0866}" dt="2021-04-13T06:44:00.494" v="58" actId="478"/>
          <ac:spMkLst>
            <pc:docMk/>
            <pc:sldMk cId="126785824" sldId="432"/>
            <ac:spMk id="15" creationId="{F4936599-DF1E-4D16-89F6-8668DDBEF31D}"/>
          </ac:spMkLst>
        </pc:spChg>
        <pc:spChg chg="del mod">
          <ac:chgData name="Federico Perini" userId="dd6016fc4604f770" providerId="LiveId" clId="{45311A73-93A6-4B44-9F30-450DD51E0866}" dt="2021-04-13T06:43:59.070" v="56" actId="478"/>
          <ac:spMkLst>
            <pc:docMk/>
            <pc:sldMk cId="126785824" sldId="432"/>
            <ac:spMk id="16" creationId="{2936FD69-DE19-460D-AECD-93ABD9B78393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18" creationId="{8C025566-7D45-4755-A6CA-0D71B554C24B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19" creationId="{EB5B8E37-4985-4D11-A39F-231282A4B12B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0" creationId="{E8887705-14F6-4729-8A34-44066B0B2CC1}"/>
          </ac:spMkLst>
        </pc:spChg>
        <pc:spChg chg="add del mod">
          <ac:chgData name="Federico Perini" userId="dd6016fc4604f770" providerId="LiveId" clId="{45311A73-93A6-4B44-9F30-450DD51E0866}" dt="2021-04-13T06:45:18.654" v="87" actId="478"/>
          <ac:spMkLst>
            <pc:docMk/>
            <pc:sldMk cId="126785824" sldId="432"/>
            <ac:spMk id="22" creationId="{C81B8AEB-9AA1-45B6-88DB-8C8D5B9E159C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3" creationId="{CE0AE747-5955-4442-8619-41939A1BC62A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9" creationId="{64F746F8-757A-4505-8A31-198D24F3C427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35" creationId="{BB9032B2-B95F-43B1-8A53-7D2B0E08E3D6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36" creationId="{BB81863F-45C1-47B4-B84B-930CF30AEFD5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40" creationId="{BFA537FB-9F96-4C43-99FD-72F7920003C7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41" creationId="{04EF1D68-2BFA-43BA-89CC-A9B8D8BFCA34}"/>
          </ac:spMkLst>
        </pc:spChg>
        <pc:spChg chg="add del">
          <ac:chgData name="Federico Perini" userId="dd6016fc4604f770" providerId="LiveId" clId="{45311A73-93A6-4B44-9F30-450DD51E0866}" dt="2021-04-13T06:50:15.238" v="161" actId="478"/>
          <ac:spMkLst>
            <pc:docMk/>
            <pc:sldMk cId="126785824" sldId="432"/>
            <ac:spMk id="42" creationId="{A5AFBA2B-0B1F-4D49-BE45-4669F14E757E}"/>
          </ac:spMkLst>
        </pc:spChg>
        <pc:grpChg chg="add mod">
          <ac:chgData name="Federico Perini" userId="dd6016fc4604f770" providerId="LiveId" clId="{45311A73-93A6-4B44-9F30-450DD51E0866}" dt="2021-04-13T06:50:24.283" v="162" actId="164"/>
          <ac:grpSpMkLst>
            <pc:docMk/>
            <pc:sldMk cId="126785824" sldId="432"/>
            <ac:grpSpMk id="43" creationId="{B553D8CF-535A-4507-8126-1E30541E1216}"/>
          </ac:grpSpMkLst>
        </pc:grpChg>
        <pc:graphicFrameChg chg="del">
          <ac:chgData name="Federico Perini" userId="dd6016fc4604f770" providerId="LiveId" clId="{45311A73-93A6-4B44-9F30-450DD51E0866}" dt="2021-04-13T06:43:49.663" v="15" actId="478"/>
          <ac:graphicFrameMkLst>
            <pc:docMk/>
            <pc:sldMk cId="126785824" sldId="432"/>
            <ac:graphicFrameMk id="6" creationId="{00000000-0000-0000-0000-000000000000}"/>
          </ac:graphicFrameMkLst>
        </pc:graphicFrameChg>
        <pc:picChg chg="mod">
          <ac:chgData name="Federico Perini" userId="dd6016fc4604f770" providerId="LiveId" clId="{45311A73-93A6-4B44-9F30-450DD51E0866}" dt="2021-04-13T06:50:24.283" v="162" actId="164"/>
          <ac:picMkLst>
            <pc:docMk/>
            <pc:sldMk cId="126785824" sldId="432"/>
            <ac:picMk id="3" creationId="{C6284810-26F1-4474-850E-19231A3CCC43}"/>
          </ac:picMkLst>
        </pc:pic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7" creationId="{B64056B9-7777-418F-8461-EDA423546FFE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13" creationId="{CF50116A-E13F-476E-9794-2D6F45B0B2CF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17" creationId="{B1471C12-8C76-436E-8B7F-093E64039805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5" creationId="{8D6D1CF4-5A28-41B1-B2F6-98C4B99E1A6F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6" creationId="{441D4147-E651-492F-9228-301270BFE0DA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8" creationId="{6C7D9330-E59F-4FEE-BEBA-66FAA3691CFA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1" creationId="{291D279A-F234-4643-A735-EA3F6D5DEDD9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2" creationId="{93BBF7FD-CD66-4F54-B6E9-187916B90E39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4" creationId="{45303855-984F-442D-8AA9-85E7385FCFC0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7" creationId="{DDC1E9DF-3EB5-434E-A3A4-427209E3FF97}"/>
          </ac:cxnSpMkLst>
        </pc:cxnChg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9786747" sldId="48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16890829" sldId="48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38925199" sldId="48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903959363" sldId="49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9715882" sldId="49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83985823" sldId="49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868710814" sldId="49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60105997" sldId="49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4398679" sldId="49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0" sldId="49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566329465" sldId="50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13595057" sldId="51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900908448" sldId="51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729487587" sldId="51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865390548" sldId="51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286517081" sldId="84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1039797" sldId="84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02423643" sldId="84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581797939" sldId="84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32202639" sldId="85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25891198" sldId="85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07735202" sldId="85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986405963" sldId="85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9110945" sldId="85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57858141" sldId="86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545544383" sldId="86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089522402" sldId="96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71119478" sldId="97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72819044" sldId="98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49790664" sldId="99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5243715" sldId="99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89673727" sldId="99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13958999" sldId="99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34869151" sldId="99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63658073" sldId="99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265505665" sldId="99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92449203" sldId="110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029058868" sldId="11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20251245" sldId="1126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449938387" sldId="1128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278583792" sldId="113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76456418" sldId="120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72329341" sldId="120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98447368" sldId="120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215638736" sldId="120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502636243" sldId="120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3949304" sldId="120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427549744" sldId="121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83191741" sldId="121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93971072" sldId="121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640139008" sldId="121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9248950" sldId="121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83154752" sldId="121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35625291" sldId="121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0" sldId="121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94673850" sldId="121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47761350" sldId="122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7316429" sldId="122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3934335" sldId="12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49087667" sldId="122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62133073" sldId="122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80176667" sldId="122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14092683" sldId="122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49847362" sldId="122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632682227" sldId="123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966092085" sldId="123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72905756" sldId="123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3677773" sldId="123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820408855" sldId="123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60415096" sldId="123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35827167" sldId="123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43960844" sldId="123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624982847" sldId="123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85822495" sldId="123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8573487" sldId="124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53239683" sldId="124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1352777" sldId="124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01006858" sldId="124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16663966" sldId="124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62245333" sldId="124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081309" sldId="124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9299182" sldId="125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80966278" sldId="125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157823214" sldId="125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573797396" sldId="125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16793861" sldId="125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60159898" sldId="1257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591819591" sldId="1266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511884124" sldId="126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277191526" sldId="126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67870746" sldId="126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828400163" sldId="127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09575220" sldId="127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90940425" sldId="127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678842700" sldId="127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04836629" sldId="127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969259969" sldId="127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59692369" sldId="1276"/>
        </pc:sldMkLst>
      </pc:sldChg>
      <pc:sldMasterChg chg="delSldLayout">
        <pc:chgData name="Federico Perini" userId="dd6016fc4604f770" providerId="LiveId" clId="{45311A73-93A6-4B44-9F30-450DD51E0866}" dt="2021-04-13T06:43:44.075" v="2" actId="47"/>
        <pc:sldMasterMkLst>
          <pc:docMk/>
          <pc:sldMasterMk cId="0" sldId="2147483648"/>
        </pc:sldMasterMkLst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2757632624" sldId="2147483663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3889633688" sldId="2147483664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1198567911" sldId="2147483665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1958519983" sldId="2147483666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4103174294" sldId="2147483667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642312943" sldId="2147483668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4056834193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750888"/>
            <a:ext cx="6594475" cy="3709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34" y="4684906"/>
            <a:ext cx="4986207" cy="451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96" tIns="45191" rIns="91996" bIns="45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590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038" y="1895476"/>
            <a:ext cx="9216549" cy="1306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076" y="3455989"/>
            <a:ext cx="7590473" cy="1558925"/>
          </a:xfrm>
        </p:spPr>
        <p:txBody>
          <a:bodyPr/>
          <a:lstStyle>
            <a:lvl1pPr marL="0" indent="0" algn="ctr">
              <a:buNone/>
              <a:defRPr/>
            </a:lvl1pPr>
            <a:lvl2pPr marL="609768" indent="0" algn="ctr">
              <a:buNone/>
              <a:defRPr/>
            </a:lvl2pPr>
            <a:lvl3pPr marL="1219535" indent="0" algn="ctr">
              <a:buNone/>
              <a:defRPr/>
            </a:lvl3pPr>
            <a:lvl4pPr marL="1829303" indent="0" algn="ctr">
              <a:buNone/>
              <a:defRPr/>
            </a:lvl4pPr>
            <a:lvl5pPr marL="2439071" indent="0" algn="ctr">
              <a:buNone/>
              <a:defRPr/>
            </a:lvl5pPr>
            <a:lvl6pPr marL="3048838" indent="0" algn="ctr">
              <a:buNone/>
              <a:defRPr/>
            </a:lvl6pPr>
            <a:lvl7pPr marL="3658606" indent="0" algn="ctr">
              <a:buNone/>
              <a:defRPr/>
            </a:lvl7pPr>
            <a:lvl8pPr marL="4268373" indent="0" algn="ctr">
              <a:buNone/>
              <a:defRPr/>
            </a:lvl8pPr>
            <a:lvl9pPr marL="487814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0230" y="271464"/>
            <a:ext cx="1981780" cy="5519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89" y="271464"/>
            <a:ext cx="5742081" cy="5519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FAA62C6-CE33-4582-B837-C08C7F4C61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8F3FCAD-F064-44E2-B30B-10911C16EB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100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9" y="745331"/>
            <a:ext cx="10300600" cy="5045869"/>
          </a:xfrm>
        </p:spPr>
        <p:txBody>
          <a:bodyPr/>
          <a:lstStyle>
            <a:lvl1pPr>
              <a:defRPr sz="3600"/>
            </a:lvl1pPr>
            <a:lvl2pPr>
              <a:buFont typeface="Wingdings" pitchFamily="2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84" y="97259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502" y="3919538"/>
            <a:ext cx="9214431" cy="121126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502" y="2584450"/>
            <a:ext cx="9214431" cy="1335088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768" indent="0">
              <a:buNone/>
              <a:defRPr sz="2401"/>
            </a:lvl2pPr>
            <a:lvl3pPr marL="1219535" indent="0">
              <a:buNone/>
              <a:defRPr sz="2134"/>
            </a:lvl3pPr>
            <a:lvl4pPr marL="1829303" indent="0">
              <a:buNone/>
              <a:defRPr sz="1867"/>
            </a:lvl4pPr>
            <a:lvl5pPr marL="2439071" indent="0">
              <a:buNone/>
              <a:defRPr sz="1867"/>
            </a:lvl5pPr>
            <a:lvl6pPr marL="3048838" indent="0">
              <a:buNone/>
              <a:defRPr sz="1867"/>
            </a:lvl6pPr>
            <a:lvl7pPr marL="3658606" indent="0">
              <a:buNone/>
              <a:defRPr sz="1867"/>
            </a:lvl7pPr>
            <a:lvl8pPr marL="4268373" indent="0">
              <a:buNone/>
              <a:defRPr sz="1867"/>
            </a:lvl8pPr>
            <a:lvl9pPr marL="4878141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76" y="144016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736" y="817339"/>
            <a:ext cx="5112568" cy="4335016"/>
          </a:xfrm>
        </p:spPr>
        <p:txBody>
          <a:bodyPr/>
          <a:lstStyle>
            <a:lvl1pPr>
              <a:defRPr sz="3734"/>
            </a:lvl1pPr>
            <a:lvl2pPr>
              <a:defRPr sz="3201"/>
            </a:lvl2pPr>
            <a:lvl3pPr>
              <a:defRPr sz="2667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304" y="817339"/>
            <a:ext cx="5218054" cy="4335016"/>
          </a:xfrm>
        </p:spPr>
        <p:txBody>
          <a:bodyPr/>
          <a:lstStyle>
            <a:lvl1pPr>
              <a:defRPr sz="3734"/>
            </a:lvl1pPr>
            <a:lvl2pPr>
              <a:defRPr sz="3201"/>
            </a:lvl2pPr>
            <a:lvl3pPr>
              <a:defRPr sz="2667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26" y="100459"/>
            <a:ext cx="9758574" cy="5728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026" y="745331"/>
            <a:ext cx="4791420" cy="56832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609768" indent="0">
              <a:buNone/>
              <a:defRPr sz="2667" b="1"/>
            </a:lvl2pPr>
            <a:lvl3pPr marL="1219535" indent="0">
              <a:buNone/>
              <a:defRPr sz="2401" b="1"/>
            </a:lvl3pPr>
            <a:lvl4pPr marL="1829303" indent="0">
              <a:buNone/>
              <a:defRPr sz="2134" b="1"/>
            </a:lvl4pPr>
            <a:lvl5pPr marL="2439071" indent="0">
              <a:buNone/>
              <a:defRPr sz="2134" b="1"/>
            </a:lvl5pPr>
            <a:lvl6pPr marL="3048838" indent="0">
              <a:buNone/>
              <a:defRPr sz="2134" b="1"/>
            </a:lvl6pPr>
            <a:lvl7pPr marL="3658606" indent="0">
              <a:buNone/>
              <a:defRPr sz="2134" b="1"/>
            </a:lvl7pPr>
            <a:lvl8pPr marL="4268373" indent="0">
              <a:buNone/>
              <a:defRPr sz="2134" b="1"/>
            </a:lvl8pPr>
            <a:lvl9pPr marL="487814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026" y="1385664"/>
            <a:ext cx="4791420" cy="39681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7063" y="745331"/>
            <a:ext cx="4793537" cy="56832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609768" indent="0">
              <a:buNone/>
              <a:defRPr sz="2667" b="1"/>
            </a:lvl2pPr>
            <a:lvl3pPr marL="1219535" indent="0">
              <a:buNone/>
              <a:defRPr sz="2401" b="1"/>
            </a:lvl3pPr>
            <a:lvl4pPr marL="1829303" indent="0">
              <a:buNone/>
              <a:defRPr sz="2134" b="1"/>
            </a:lvl4pPr>
            <a:lvl5pPr marL="2439071" indent="0">
              <a:buNone/>
              <a:defRPr sz="2134" b="1"/>
            </a:lvl5pPr>
            <a:lvl6pPr marL="3048838" indent="0">
              <a:buNone/>
              <a:defRPr sz="2134" b="1"/>
            </a:lvl6pPr>
            <a:lvl7pPr marL="3658606" indent="0">
              <a:buNone/>
              <a:defRPr sz="2134" b="1"/>
            </a:lvl7pPr>
            <a:lvl8pPr marL="4268373" indent="0">
              <a:buNone/>
              <a:defRPr sz="2134" b="1"/>
            </a:lvl8pPr>
            <a:lvl9pPr marL="487814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7063" y="1385664"/>
            <a:ext cx="4793537" cy="39681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84" y="97259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B01D6EC-AEE0-4C14-8B84-8EA389C889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26" y="242888"/>
            <a:ext cx="3567628" cy="1033462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808" y="242888"/>
            <a:ext cx="6061792" cy="5205412"/>
          </a:xfrm>
        </p:spPr>
        <p:txBody>
          <a:bodyPr/>
          <a:lstStyle>
            <a:lvl1pPr>
              <a:defRPr sz="4268"/>
            </a:lvl1pPr>
            <a:lvl2pPr>
              <a:defRPr sz="3734"/>
            </a:lvl2pPr>
            <a:lvl3pPr>
              <a:defRPr sz="3201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026" y="1276350"/>
            <a:ext cx="3567628" cy="4171950"/>
          </a:xfrm>
        </p:spPr>
        <p:txBody>
          <a:bodyPr/>
          <a:lstStyle>
            <a:lvl1pPr marL="0" indent="0">
              <a:buNone/>
              <a:defRPr sz="1867"/>
            </a:lvl1pPr>
            <a:lvl2pPr marL="609768" indent="0">
              <a:buNone/>
              <a:defRPr sz="1600"/>
            </a:lvl2pPr>
            <a:lvl3pPr marL="1219535" indent="0">
              <a:buNone/>
              <a:defRPr sz="1334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756" y="4268789"/>
            <a:ext cx="6504304" cy="504825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5756" y="544514"/>
            <a:ext cx="6504304" cy="3659187"/>
          </a:xfrm>
        </p:spPr>
        <p:txBody>
          <a:bodyPr/>
          <a:lstStyle>
            <a:lvl1pPr marL="0" indent="0">
              <a:buNone/>
              <a:defRPr sz="4268"/>
            </a:lvl1pPr>
            <a:lvl2pPr marL="609768" indent="0">
              <a:buNone/>
              <a:defRPr sz="3734"/>
            </a:lvl2pPr>
            <a:lvl3pPr marL="1219535" indent="0">
              <a:buNone/>
              <a:defRPr sz="3201"/>
            </a:lvl3pPr>
            <a:lvl4pPr marL="1829303" indent="0">
              <a:buNone/>
              <a:defRPr sz="2667"/>
            </a:lvl4pPr>
            <a:lvl5pPr marL="2439071" indent="0">
              <a:buNone/>
              <a:defRPr sz="2667"/>
            </a:lvl5pPr>
            <a:lvl6pPr marL="3048838" indent="0">
              <a:buNone/>
              <a:defRPr sz="2667"/>
            </a:lvl6pPr>
            <a:lvl7pPr marL="3658606" indent="0">
              <a:buNone/>
              <a:defRPr sz="2667"/>
            </a:lvl7pPr>
            <a:lvl8pPr marL="4268373" indent="0">
              <a:buNone/>
              <a:defRPr sz="2667"/>
            </a:lvl8pPr>
            <a:lvl9pPr marL="4878141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5756" y="4773613"/>
            <a:ext cx="6504304" cy="715962"/>
          </a:xfrm>
        </p:spPr>
        <p:txBody>
          <a:bodyPr/>
          <a:lstStyle>
            <a:lvl1pPr marL="0" indent="0">
              <a:buNone/>
              <a:defRPr sz="1867"/>
            </a:lvl1pPr>
            <a:lvl2pPr marL="609768" indent="0">
              <a:buNone/>
              <a:defRPr sz="1600"/>
            </a:lvl2pPr>
            <a:lvl3pPr marL="1219535" indent="0">
              <a:buNone/>
              <a:defRPr sz="1334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0884" y="216024"/>
            <a:ext cx="10298482" cy="529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0453" tIns="39520" rIns="80453" bIns="395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89" y="1033363"/>
            <a:ext cx="10300600" cy="47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29" name="Group 9"/>
          <p:cNvGrpSpPr>
            <a:grpSpLocks/>
          </p:cNvGrpSpPr>
          <p:nvPr/>
        </p:nvGrpSpPr>
        <p:grpSpPr bwMode="auto">
          <a:xfrm>
            <a:off x="1020749" y="5531138"/>
            <a:ext cx="9584741" cy="430887"/>
            <a:chOff x="864394" y="5531136"/>
            <a:chExt cx="7086600" cy="430887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864394" y="5564187"/>
              <a:ext cx="7086600" cy="381000"/>
            </a:xfrm>
            <a:prstGeom prst="rect">
              <a:avLst/>
            </a:prstGeom>
            <a:gradFill flip="none" rotWithShape="1">
              <a:gsLst>
                <a:gs pos="65000">
                  <a:srgbClr val="C30D04"/>
                </a:gs>
                <a:gs pos="100000">
                  <a:srgbClr val="FFFFFF"/>
                </a:gs>
              </a:gsLst>
              <a:lin ang="108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667"/>
            </a:p>
          </p:txBody>
        </p:sp>
        <p:sp>
          <p:nvSpPr>
            <p:cNvPr id="8" name="Text Box 11"/>
            <p:cNvSpPr txBox="1">
              <a:spLocks noChangeArrowheads="1"/>
            </p:cNvSpPr>
            <p:nvPr userDrawn="1"/>
          </p:nvSpPr>
          <p:spPr bwMode="auto">
            <a:xfrm>
              <a:off x="1766064" y="5531136"/>
              <a:ext cx="61729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Arial" pitchFamily="-105" charset="0"/>
                </a:rPr>
                <a:t>WERC-YANMAR CONFIDENTIAL</a:t>
              </a:r>
            </a:p>
            <a:p>
              <a:pPr algn="r">
                <a:spcBef>
                  <a:spcPts val="0"/>
                </a:spcBef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Arial" pitchFamily="-105" charset="0"/>
                </a:rPr>
                <a:t>Engine CFD Modeling Fundamentals. 2. Combustion modelling</a:t>
              </a:r>
            </a:p>
          </p:txBody>
        </p:sp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05D63919-2CB4-43B8-B147-DF2F1C3084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007" y="4956811"/>
            <a:ext cx="867598" cy="10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5pPr>
      <a:lvl6pPr marL="609768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6pPr>
      <a:lvl7pPr marL="1219535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7pPr>
      <a:lvl8pPr marL="1829303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8pPr>
      <a:lvl9pPr marL="2439071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9pPr>
    </p:titleStyle>
    <p:bodyStyle>
      <a:lvl1pPr marL="457326" indent="-45732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-112" charset="2"/>
        <a:buChar char="n"/>
        <a:defRPr sz="3734" b="1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990872" indent="-381105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Font typeface="Arial" pitchFamily="34" charset="0"/>
        <a:buChar char="•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1524419" indent="-304884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Char char="•"/>
        <a:defRPr sz="2134" b="1">
          <a:solidFill>
            <a:schemeClr val="tx1"/>
          </a:solidFill>
          <a:latin typeface="+mn-lt"/>
          <a:ea typeface="ＭＳ Ｐゴシック" pitchFamily="-112" charset="-128"/>
        </a:defRPr>
      </a:lvl3pPr>
      <a:lvl4pPr marL="2134187" indent="-304884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Font typeface="Wingdings" pitchFamily="-112" charset="2"/>
        <a:buChar char="ü"/>
        <a:defRPr sz="1867"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2743954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1600"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3353722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3963490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4573257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5183025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553D8CF-535A-4507-8126-1E30541E1216}"/>
              </a:ext>
            </a:extLst>
          </p:cNvPr>
          <p:cNvGrpSpPr/>
          <p:nvPr/>
        </p:nvGrpSpPr>
        <p:grpSpPr>
          <a:xfrm>
            <a:off x="2062901" y="70086"/>
            <a:ext cx="5445621" cy="5448697"/>
            <a:chOff x="2062901" y="70086"/>
            <a:chExt cx="5445621" cy="544869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6284810-26F1-4474-850E-19231A3C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3870" y="313283"/>
              <a:ext cx="4454652" cy="383286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4056B9-7777-418F-8461-EDA423546FFE}"/>
                </a:ext>
              </a:extLst>
            </p:cNvPr>
            <p:cNvCxnSpPr/>
            <p:nvPr/>
          </p:nvCxnSpPr>
          <p:spPr bwMode="auto">
            <a:xfrm flipV="1">
              <a:off x="3549104" y="617750"/>
              <a:ext cx="0" cy="41044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50116A-E13F-476E-9794-2D6F45B0B2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9104" y="4722206"/>
              <a:ext cx="173209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471C12-8C76-436E-8B7F-093E64039805}"/>
                </a:ext>
              </a:extLst>
            </p:cNvPr>
            <p:cNvCxnSpPr/>
            <p:nvPr/>
          </p:nvCxnSpPr>
          <p:spPr bwMode="auto">
            <a:xfrm flipH="1">
              <a:off x="2468984" y="4722206"/>
              <a:ext cx="1080120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025566-7D45-4755-A6CA-0D71B554C24B}"/>
                </a:ext>
              </a:extLst>
            </p:cNvPr>
            <p:cNvSpPr txBox="1"/>
            <p:nvPr/>
          </p:nvSpPr>
          <p:spPr>
            <a:xfrm>
              <a:off x="2062901" y="499122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5B8E37-4985-4D11-A39F-231282A4B12B}"/>
                </a:ext>
              </a:extLst>
            </p:cNvPr>
            <p:cNvSpPr txBox="1"/>
            <p:nvPr/>
          </p:nvSpPr>
          <p:spPr>
            <a:xfrm>
              <a:off x="4920608" y="418435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887705-14F6-4729-8A34-44066B0B2CC1}"/>
                </a:ext>
              </a:extLst>
            </p:cNvPr>
            <p:cNvSpPr txBox="1"/>
            <p:nvPr/>
          </p:nvSpPr>
          <p:spPr>
            <a:xfrm>
              <a:off x="3220716" y="70086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0AE747-5955-4442-8619-41939A1BC62A}"/>
                </a:ext>
              </a:extLst>
            </p:cNvPr>
            <p:cNvSpPr txBox="1"/>
            <p:nvPr/>
          </p:nvSpPr>
          <p:spPr>
            <a:xfrm>
              <a:off x="3584299" y="4264453"/>
              <a:ext cx="601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6D1CF4-5A28-41B1-B2F6-98C4B99E1A6F}"/>
                </a:ext>
              </a:extLst>
            </p:cNvPr>
            <p:cNvCxnSpPr/>
            <p:nvPr/>
          </p:nvCxnSpPr>
          <p:spPr bwMode="auto">
            <a:xfrm flipH="1" flipV="1">
              <a:off x="3549104" y="2057910"/>
              <a:ext cx="1872208" cy="36004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D4147-E651-492F-9228-301270BFE0DA}"/>
                </a:ext>
              </a:extLst>
            </p:cNvPr>
            <p:cNvCxnSpPr/>
            <p:nvPr/>
          </p:nvCxnSpPr>
          <p:spPr bwMode="auto">
            <a:xfrm flipH="1" flipV="1">
              <a:off x="3549104" y="4711598"/>
              <a:ext cx="1872208" cy="36004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7D9330-E59F-4FEE-BEBA-66FAA3691CFA}"/>
                </a:ext>
              </a:extLst>
            </p:cNvPr>
            <p:cNvCxnSpPr/>
            <p:nvPr/>
          </p:nvCxnSpPr>
          <p:spPr bwMode="auto">
            <a:xfrm>
              <a:off x="5421312" y="2417950"/>
              <a:ext cx="0" cy="267910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F746F8-757A-4505-8A31-198D24F3C427}"/>
                </a:ext>
              </a:extLst>
            </p:cNvPr>
            <p:cNvSpPr/>
            <p:nvPr/>
          </p:nvSpPr>
          <p:spPr bwMode="auto">
            <a:xfrm>
              <a:off x="2956034" y="4877971"/>
              <a:ext cx="1332187" cy="181303"/>
            </a:xfrm>
            <a:custGeom>
              <a:avLst/>
              <a:gdLst>
                <a:gd name="connsiteX0" fmla="*/ 0 w 1332187"/>
                <a:gd name="connsiteY0" fmla="*/ 181303 h 181303"/>
                <a:gd name="connsiteX1" fmla="*/ 835573 w 1332187"/>
                <a:gd name="connsiteY1" fmla="*/ 149772 h 181303"/>
                <a:gd name="connsiteX2" fmla="*/ 1332187 w 1332187"/>
                <a:gd name="connsiteY2" fmla="*/ 0 h 18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187" h="181303">
                  <a:moveTo>
                    <a:pt x="0" y="181303"/>
                  </a:moveTo>
                  <a:cubicBezTo>
                    <a:pt x="306771" y="180646"/>
                    <a:pt x="613542" y="179989"/>
                    <a:pt x="835573" y="149772"/>
                  </a:cubicBezTo>
                  <a:cubicBezTo>
                    <a:pt x="1057604" y="119555"/>
                    <a:pt x="1194895" y="59777"/>
                    <a:pt x="1332187" y="0"/>
                  </a:cubicBezTo>
                </a:path>
              </a:pathLst>
            </a:cu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D279A-F234-4643-A735-EA3F6D5DEDD9}"/>
                </a:ext>
              </a:extLst>
            </p:cNvPr>
            <p:cNvCxnSpPr/>
            <p:nvPr/>
          </p:nvCxnSpPr>
          <p:spPr bwMode="auto">
            <a:xfrm flipH="1">
              <a:off x="3206316" y="2057910"/>
              <a:ext cx="34278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BBF7FD-CD66-4F54-B6E9-187916B90E39}"/>
                </a:ext>
              </a:extLst>
            </p:cNvPr>
            <p:cNvCxnSpPr/>
            <p:nvPr/>
          </p:nvCxnSpPr>
          <p:spPr bwMode="auto">
            <a:xfrm flipH="1">
              <a:off x="3220716" y="4700427"/>
              <a:ext cx="34278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303855-984F-442D-8AA9-85E7385FCFC0}"/>
                </a:ext>
              </a:extLst>
            </p:cNvPr>
            <p:cNvCxnSpPr/>
            <p:nvPr/>
          </p:nvCxnSpPr>
          <p:spPr bwMode="auto">
            <a:xfrm flipV="1">
              <a:off x="3206316" y="2057910"/>
              <a:ext cx="0" cy="2642517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9032B2-B95F-43B1-8A53-7D2B0E08E3D6}"/>
                </a:ext>
              </a:extLst>
            </p:cNvPr>
            <p:cNvSpPr txBox="1"/>
            <p:nvPr/>
          </p:nvSpPr>
          <p:spPr>
            <a:xfrm>
              <a:off x="2539867" y="2900917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81863F-45C1-47B4-B84B-930CF30AEFD5}"/>
                </a:ext>
              </a:extLst>
            </p:cNvPr>
            <p:cNvSpPr txBox="1"/>
            <p:nvPr/>
          </p:nvSpPr>
          <p:spPr>
            <a:xfrm>
              <a:off x="3297125" y="5057118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C1E9DF-3EB5-434E-A3A4-427209E3FF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9104" y="2057910"/>
              <a:ext cx="1924625" cy="381818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A537FB-9F96-4C43-99FD-72F7920003C7}"/>
                </a:ext>
              </a:extLst>
            </p:cNvPr>
            <p:cNvSpPr txBox="1"/>
            <p:nvPr/>
          </p:nvSpPr>
          <p:spPr>
            <a:xfrm>
              <a:off x="3571553" y="16234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EF1D68-2BFA-43BA-89CC-A9B8D8BFCA34}"/>
                </a:ext>
              </a:extLst>
            </p:cNvPr>
            <p:cNvSpPr txBox="1"/>
            <p:nvPr/>
          </p:nvSpPr>
          <p:spPr>
            <a:xfrm>
              <a:off x="3067466" y="5700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85824"/>
      </p:ext>
    </p:extLst>
  </p:cSld>
  <p:clrMapOvr>
    <a:masterClrMapping/>
  </p:clrMapOvr>
</p:sld>
</file>

<file path=ppt/theme/theme1.xml><?xml version="1.0" encoding="utf-8"?>
<a:theme xmlns:a="http://schemas.openxmlformats.org/drawingml/2006/main" name="me-why its worth i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e-why its worth 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lnDef>
  </a:objectDefaults>
  <a:extraClrSchemeLst>
    <a:extraClrScheme>
      <a:clrScheme name="me-why its worth 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-why its worth i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Picasso:Directors:Smith:ME Degree:Slides:me-why its worth it</Template>
  <TotalTime>74409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me-why its worth 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Federico</dc:creator>
  <cp:lastModifiedBy>Federico Perini</cp:lastModifiedBy>
  <cp:revision>4621</cp:revision>
  <cp:lastPrinted>2020-09-03T14:09:59Z</cp:lastPrinted>
  <dcterms:created xsi:type="dcterms:W3CDTF">2009-01-16T23:39:41Z</dcterms:created>
  <dcterms:modified xsi:type="dcterms:W3CDTF">2021-04-13T06:50:41Z</dcterms:modified>
</cp:coreProperties>
</file>