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2" r:id="rId2"/>
    <p:sldId id="433" r:id="rId3"/>
    <p:sldId id="434" r:id="rId4"/>
  </p:sldIdLst>
  <p:sldSz cx="10842625" cy="6099175"/>
  <p:notesSz cx="6797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1" userDrawn="1">
          <p15:clr>
            <a:srgbClr val="A4A3A4"/>
          </p15:clr>
        </p15:guide>
        <p15:guide id="2" pos="3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Perini" initials="FP" lastIdx="1" clrIdx="0">
    <p:extLst>
      <p:ext uri="{19B8F6BF-5375-455C-9EA6-DF929625EA0E}">
        <p15:presenceInfo xmlns:p15="http://schemas.microsoft.com/office/powerpoint/2012/main" userId="Federico Per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CCFFCC"/>
    <a:srgbClr val="FF0000"/>
    <a:srgbClr val="BCFFBC"/>
    <a:srgbClr val="FF9900"/>
    <a:srgbClr val="6DC16D"/>
    <a:srgbClr val="CC99FF"/>
    <a:srgbClr val="99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1A73-93A6-4B44-9F30-450DD51E0866}" v="328" dt="2021-05-13T13:42:23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6357" autoAdjust="0"/>
  </p:normalViewPr>
  <p:slideViewPr>
    <p:cSldViewPr>
      <p:cViewPr varScale="1">
        <p:scale>
          <a:sx n="121" d="100"/>
          <a:sy n="121" d="100"/>
        </p:scale>
        <p:origin x="114" y="138"/>
      </p:cViewPr>
      <p:guideLst>
        <p:guide orient="horz" pos="1921"/>
        <p:guide pos="3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14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Perini" userId="dd6016fc4604f770" providerId="LiveId" clId="{45311A73-93A6-4B44-9F30-450DD51E0866}"/>
    <pc:docChg chg="custSel addSld delSld modSld">
      <pc:chgData name="Federico Perini" userId="dd6016fc4604f770" providerId="LiveId" clId="{45311A73-93A6-4B44-9F30-450DD51E0866}" dt="2021-05-13T13:42:26.365" v="686" actId="1076"/>
      <pc:docMkLst>
        <pc:docMk/>
      </pc:docMkLst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83536558" sldId="26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3265865" sldId="3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76353239" sldId="325"/>
        </pc:sldMkLst>
      </pc:sldChg>
      <pc:sldChg chg="del">
        <pc:chgData name="Federico Perini" userId="dd6016fc4604f770" providerId="LiveId" clId="{45311A73-93A6-4B44-9F30-450DD51E0866}" dt="2021-04-13T06:43:33.333" v="0" actId="47"/>
        <pc:sldMkLst>
          <pc:docMk/>
          <pc:sldMk cId="0" sldId="3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6796137" sldId="358"/>
        </pc:sldMkLst>
      </pc:sldChg>
      <pc:sldChg chg="addSp delSp modSp mod">
        <pc:chgData name="Federico Perini" userId="dd6016fc4604f770" providerId="LiveId" clId="{45311A73-93A6-4B44-9F30-450DD51E0866}" dt="2021-04-13T06:50:24.283" v="162" actId="164"/>
        <pc:sldMkLst>
          <pc:docMk/>
          <pc:sldMk cId="126785824" sldId="432"/>
        </pc:sldMkLst>
        <pc:spChg chg="del mod">
          <ac:chgData name="Federico Perini" userId="dd6016fc4604f770" providerId="LiveId" clId="{45311A73-93A6-4B44-9F30-450DD51E0866}" dt="2021-04-13T06:45:16.402" v="85" actId="478"/>
          <ac:spMkLst>
            <pc:docMk/>
            <pc:sldMk cId="126785824" sldId="432"/>
            <ac:spMk id="2" creationId="{00000000-0000-0000-0000-000000000000}"/>
          </ac:spMkLst>
        </pc:spChg>
        <pc:spChg chg="del mod">
          <ac:chgData name="Federico Perini" userId="dd6016fc4604f770" providerId="LiveId" clId="{45311A73-93A6-4B44-9F30-450DD51E0866}" dt="2021-04-13T06:43:59.679" v="57" actId="478"/>
          <ac:spMkLst>
            <pc:docMk/>
            <pc:sldMk cId="126785824" sldId="432"/>
            <ac:spMk id="4" creationId="{4C9D542E-913F-4117-8930-51D686D201D8}"/>
          </ac:spMkLst>
        </pc:spChg>
        <pc:spChg chg="del mod">
          <ac:chgData name="Federico Perini" userId="dd6016fc4604f770" providerId="LiveId" clId="{45311A73-93A6-4B44-9F30-450DD51E0866}" dt="2021-04-13T06:44:01.184" v="59" actId="478"/>
          <ac:spMkLst>
            <pc:docMk/>
            <pc:sldMk cId="126785824" sldId="432"/>
            <ac:spMk id="9" creationId="{46849E08-519F-4FD0-9A9E-633DEBEA1850}"/>
          </ac:spMkLst>
        </pc:spChg>
        <pc:spChg chg="del mod">
          <ac:chgData name="Federico Perini" userId="dd6016fc4604f770" providerId="LiveId" clId="{45311A73-93A6-4B44-9F30-450DD51E0866}" dt="2021-04-13T06:44:16.857" v="61" actId="478"/>
          <ac:spMkLst>
            <pc:docMk/>
            <pc:sldMk cId="126785824" sldId="432"/>
            <ac:spMk id="12" creationId="{33D3DBB7-E1F2-4496-B8F8-332D353C54DF}"/>
          </ac:spMkLst>
        </pc:spChg>
        <pc:spChg chg="del mod">
          <ac:chgData name="Federico Perini" userId="dd6016fc4604f770" providerId="LiveId" clId="{45311A73-93A6-4B44-9F30-450DD51E0866}" dt="2021-04-13T06:44:18.602" v="62" actId="478"/>
          <ac:spMkLst>
            <pc:docMk/>
            <pc:sldMk cId="126785824" sldId="432"/>
            <ac:spMk id="14" creationId="{039D0CFB-9571-44DC-A5BF-3B913065FC05}"/>
          </ac:spMkLst>
        </pc:spChg>
        <pc:spChg chg="del mod">
          <ac:chgData name="Federico Perini" userId="dd6016fc4604f770" providerId="LiveId" clId="{45311A73-93A6-4B44-9F30-450DD51E0866}" dt="2021-04-13T06:44:00.494" v="58" actId="478"/>
          <ac:spMkLst>
            <pc:docMk/>
            <pc:sldMk cId="126785824" sldId="432"/>
            <ac:spMk id="15" creationId="{F4936599-DF1E-4D16-89F6-8668DDBEF31D}"/>
          </ac:spMkLst>
        </pc:spChg>
        <pc:spChg chg="del mod">
          <ac:chgData name="Federico Perini" userId="dd6016fc4604f770" providerId="LiveId" clId="{45311A73-93A6-4B44-9F30-450DD51E0866}" dt="2021-04-13T06:43:59.070" v="56" actId="478"/>
          <ac:spMkLst>
            <pc:docMk/>
            <pc:sldMk cId="126785824" sldId="432"/>
            <ac:spMk id="16" creationId="{2936FD69-DE19-460D-AECD-93ABD9B78393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8" creationId="{8C025566-7D45-4755-A6CA-0D71B554C24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9" creationId="{EB5B8E37-4985-4D11-A39F-231282A4B12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0" creationId="{E8887705-14F6-4729-8A34-44066B0B2CC1}"/>
          </ac:spMkLst>
        </pc:spChg>
        <pc:spChg chg="add del mod">
          <ac:chgData name="Federico Perini" userId="dd6016fc4604f770" providerId="LiveId" clId="{45311A73-93A6-4B44-9F30-450DD51E0866}" dt="2021-04-13T06:45:18.654" v="87" actId="478"/>
          <ac:spMkLst>
            <pc:docMk/>
            <pc:sldMk cId="126785824" sldId="432"/>
            <ac:spMk id="22" creationId="{C81B8AEB-9AA1-45B6-88DB-8C8D5B9E159C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3" creationId="{CE0AE747-5955-4442-8619-41939A1BC62A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9" creationId="{64F746F8-757A-4505-8A31-198D24F3C42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5" creationId="{BB9032B2-B95F-43B1-8A53-7D2B0E08E3D6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6" creationId="{BB81863F-45C1-47B4-B84B-930CF30AEFD5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0" creationId="{BFA537FB-9F96-4C43-99FD-72F7920003C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1" creationId="{04EF1D68-2BFA-43BA-89CC-A9B8D8BFCA34}"/>
          </ac:spMkLst>
        </pc:spChg>
        <pc:spChg chg="add del">
          <ac:chgData name="Federico Perini" userId="dd6016fc4604f770" providerId="LiveId" clId="{45311A73-93A6-4B44-9F30-450DD51E0866}" dt="2021-04-13T06:50:15.238" v="161" actId="478"/>
          <ac:spMkLst>
            <pc:docMk/>
            <pc:sldMk cId="126785824" sldId="432"/>
            <ac:spMk id="42" creationId="{A5AFBA2B-0B1F-4D49-BE45-4669F14E757E}"/>
          </ac:spMkLst>
        </pc:spChg>
        <pc:grpChg chg="add mod">
          <ac:chgData name="Federico Perini" userId="dd6016fc4604f770" providerId="LiveId" clId="{45311A73-93A6-4B44-9F30-450DD51E0866}" dt="2021-04-13T06:50:24.283" v="162" actId="164"/>
          <ac:grpSpMkLst>
            <pc:docMk/>
            <pc:sldMk cId="126785824" sldId="432"/>
            <ac:grpSpMk id="43" creationId="{B553D8CF-535A-4507-8126-1E30541E1216}"/>
          </ac:grpSpMkLst>
        </pc:grpChg>
        <pc:graphicFrameChg chg="del">
          <ac:chgData name="Federico Perini" userId="dd6016fc4604f770" providerId="LiveId" clId="{45311A73-93A6-4B44-9F30-450DD51E0866}" dt="2021-04-13T06:43:49.663" v="15" actId="478"/>
          <ac:graphicFrameMkLst>
            <pc:docMk/>
            <pc:sldMk cId="126785824" sldId="432"/>
            <ac:graphicFrameMk id="6" creationId="{00000000-0000-0000-0000-000000000000}"/>
          </ac:graphicFrameMkLst>
        </pc:graphicFrameChg>
        <pc:picChg chg="mod">
          <ac:chgData name="Federico Perini" userId="dd6016fc4604f770" providerId="LiveId" clId="{45311A73-93A6-4B44-9F30-450DD51E0866}" dt="2021-04-13T06:50:24.283" v="162" actId="164"/>
          <ac:picMkLst>
            <pc:docMk/>
            <pc:sldMk cId="126785824" sldId="432"/>
            <ac:picMk id="3" creationId="{C6284810-26F1-4474-850E-19231A3CCC43}"/>
          </ac:picMkLst>
        </pc:pic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7" creationId="{B64056B9-7777-418F-8461-EDA423546FFE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3" creationId="{CF50116A-E13F-476E-9794-2D6F45B0B2C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7" creationId="{B1471C12-8C76-436E-8B7F-093E64039805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5" creationId="{8D6D1CF4-5A28-41B1-B2F6-98C4B99E1A6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6" creationId="{441D4147-E651-492F-9228-301270BFE0D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8" creationId="{6C7D9330-E59F-4FEE-BEBA-66FAA3691CF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1" creationId="{291D279A-F234-4643-A735-EA3F6D5DEDD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2" creationId="{93BBF7FD-CD66-4F54-B6E9-187916B90E3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4" creationId="{45303855-984F-442D-8AA9-85E7385FCFC0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7" creationId="{DDC1E9DF-3EB5-434E-A3A4-427209E3FF97}"/>
          </ac:cxnSpMkLst>
        </pc:cxnChg>
      </pc:sldChg>
      <pc:sldChg chg="addSp delSp modSp add mod">
        <pc:chgData name="Federico Perini" userId="dd6016fc4604f770" providerId="LiveId" clId="{45311A73-93A6-4B44-9F30-450DD51E0866}" dt="2021-04-13T07:36:02.692" v="471" actId="1076"/>
        <pc:sldMkLst>
          <pc:docMk/>
          <pc:sldMk cId="2843157709" sldId="433"/>
        </pc:sldMkLst>
        <pc:spChg chg="add del mod">
          <ac:chgData name="Federico Perini" userId="dd6016fc4604f770" providerId="LiveId" clId="{45311A73-93A6-4B44-9F30-450DD51E0866}" dt="2021-04-13T07:21:12.538" v="175" actId="478"/>
          <ac:spMkLst>
            <pc:docMk/>
            <pc:sldMk cId="2843157709" sldId="433"/>
            <ac:spMk id="5" creationId="{822DF0B9-8257-4CCD-807F-202D4B8A63C3}"/>
          </ac:spMkLst>
        </pc:spChg>
        <pc:spChg chg="add mod ord">
          <ac:chgData name="Federico Perini" userId="dd6016fc4604f770" providerId="LiveId" clId="{45311A73-93A6-4B44-9F30-450DD51E0866}" dt="2021-04-13T07:22:18.501" v="194" actId="14100"/>
          <ac:spMkLst>
            <pc:docMk/>
            <pc:sldMk cId="2843157709" sldId="433"/>
            <ac:spMk id="9" creationId="{A78AAF1C-2ACF-4BA7-AABA-7BC2A14D6212}"/>
          </ac:spMkLst>
        </pc:spChg>
        <pc:spChg chg="add mod">
          <ac:chgData name="Federico Perini" userId="dd6016fc4604f770" providerId="LiveId" clId="{45311A73-93A6-4B44-9F30-450DD51E0866}" dt="2021-04-13T07:22:45.375" v="202" actId="1076"/>
          <ac:spMkLst>
            <pc:docMk/>
            <pc:sldMk cId="2843157709" sldId="433"/>
            <ac:spMk id="10" creationId="{B68D206D-33D7-4C9C-9E42-3496689EA8EE}"/>
          </ac:spMkLst>
        </pc:spChg>
        <pc:spChg chg="add mod">
          <ac:chgData name="Federico Perini" userId="dd6016fc4604f770" providerId="LiveId" clId="{45311A73-93A6-4B44-9F30-450DD51E0866}" dt="2021-04-13T07:23:02.042" v="208" actId="207"/>
          <ac:spMkLst>
            <pc:docMk/>
            <pc:sldMk cId="2843157709" sldId="433"/>
            <ac:spMk id="11" creationId="{9EA85414-DB47-4070-9511-E70324BD5938}"/>
          </ac:spMkLst>
        </pc:spChg>
        <pc:spChg chg="add mod">
          <ac:chgData name="Federico Perini" userId="dd6016fc4604f770" providerId="LiveId" clId="{45311A73-93A6-4B44-9F30-450DD51E0866}" dt="2021-04-13T07:27:42.034" v="309" actId="1076"/>
          <ac:spMkLst>
            <pc:docMk/>
            <pc:sldMk cId="2843157709" sldId="433"/>
            <ac:spMk id="24" creationId="{D900886B-0F11-44EB-8359-FF229BAE92FB}"/>
          </ac:spMkLst>
        </pc:spChg>
        <pc:spChg chg="add mod">
          <ac:chgData name="Federico Perini" userId="dd6016fc4604f770" providerId="LiveId" clId="{45311A73-93A6-4B44-9F30-450DD51E0866}" dt="2021-04-13T07:25:08.827" v="280" actId="1076"/>
          <ac:spMkLst>
            <pc:docMk/>
            <pc:sldMk cId="2843157709" sldId="433"/>
            <ac:spMk id="27" creationId="{DD3D9F46-54F7-41C6-8064-C5869699B704}"/>
          </ac:spMkLst>
        </pc:spChg>
        <pc:spChg chg="add mod ord">
          <ac:chgData name="Federico Perini" userId="dd6016fc4604f770" providerId="LiveId" clId="{45311A73-93A6-4B44-9F30-450DD51E0866}" dt="2021-04-13T07:21:39.489" v="185" actId="167"/>
          <ac:spMkLst>
            <pc:docMk/>
            <pc:sldMk cId="2843157709" sldId="433"/>
            <ac:spMk id="33" creationId="{29169F80-F0BB-4608-87E7-E27560D3FE64}"/>
          </ac:spMkLst>
        </pc:spChg>
        <pc:spChg chg="add mod">
          <ac:chgData name="Federico Perini" userId="dd6016fc4604f770" providerId="LiveId" clId="{45311A73-93A6-4B44-9F30-450DD51E0866}" dt="2021-04-13T07:22:07.879" v="193" actId="1076"/>
          <ac:spMkLst>
            <pc:docMk/>
            <pc:sldMk cId="2843157709" sldId="433"/>
            <ac:spMk id="38" creationId="{8F74858C-0AEF-43D1-9BF9-48BFBF7816FB}"/>
          </ac:spMkLst>
        </pc:spChg>
        <pc:spChg chg="add mod">
          <ac:chgData name="Federico Perini" userId="dd6016fc4604f770" providerId="LiveId" clId="{45311A73-93A6-4B44-9F30-450DD51E0866}" dt="2021-04-13T07:22:24.208" v="197" actId="14100"/>
          <ac:spMkLst>
            <pc:docMk/>
            <pc:sldMk cId="2843157709" sldId="433"/>
            <ac:spMk id="39" creationId="{B9E68D01-A5A6-43AD-9DF4-828B444DBBA4}"/>
          </ac:spMkLst>
        </pc:spChg>
        <pc:spChg chg="add mod">
          <ac:chgData name="Federico Perini" userId="dd6016fc4604f770" providerId="LiveId" clId="{45311A73-93A6-4B44-9F30-450DD51E0866}" dt="2021-04-13T07:22:31.613" v="200" actId="1076"/>
          <ac:spMkLst>
            <pc:docMk/>
            <pc:sldMk cId="2843157709" sldId="433"/>
            <ac:spMk id="42" creationId="{40D67641-89CD-4D3F-B1BB-9D28FBB736C0}"/>
          </ac:spMkLst>
        </pc:spChg>
        <pc:spChg chg="add mod">
          <ac:chgData name="Federico Perini" userId="dd6016fc4604f770" providerId="LiveId" clId="{45311A73-93A6-4B44-9F30-450DD51E0866}" dt="2021-04-13T07:23:13.763" v="212" actId="1076"/>
          <ac:spMkLst>
            <pc:docMk/>
            <pc:sldMk cId="2843157709" sldId="433"/>
            <ac:spMk id="44" creationId="{5488D58A-C57D-462C-A2C5-931DD08C0835}"/>
          </ac:spMkLst>
        </pc:spChg>
        <pc:spChg chg="add del mod">
          <ac:chgData name="Federico Perini" userId="dd6016fc4604f770" providerId="LiveId" clId="{45311A73-93A6-4B44-9F30-450DD51E0866}" dt="2021-04-13T07:24:24.737" v="245"/>
          <ac:spMkLst>
            <pc:docMk/>
            <pc:sldMk cId="2843157709" sldId="433"/>
            <ac:spMk id="46" creationId="{E8BDCF0E-2E5A-434F-87AE-6C0493E9C313}"/>
          </ac:spMkLst>
        </pc:spChg>
        <pc:spChg chg="add mod ord">
          <ac:chgData name="Federico Perini" userId="dd6016fc4604f770" providerId="LiveId" clId="{45311A73-93A6-4B44-9F30-450DD51E0866}" dt="2021-04-13T07:25:03.613" v="278" actId="1582"/>
          <ac:spMkLst>
            <pc:docMk/>
            <pc:sldMk cId="2843157709" sldId="433"/>
            <ac:spMk id="47" creationId="{30006478-F2C2-4EB9-BFFD-79B11F094D70}"/>
          </ac:spMkLst>
        </pc:spChg>
        <pc:spChg chg="add del">
          <ac:chgData name="Federico Perini" userId="dd6016fc4604f770" providerId="LiveId" clId="{45311A73-93A6-4B44-9F30-450DD51E0866}" dt="2021-04-13T07:26:03.142" v="287" actId="478"/>
          <ac:spMkLst>
            <pc:docMk/>
            <pc:sldMk cId="2843157709" sldId="433"/>
            <ac:spMk id="51" creationId="{FFCEACCD-5475-40FC-ADA0-C390B90D827B}"/>
          </ac:spMkLst>
        </pc:spChg>
        <pc:spChg chg="add mod">
          <ac:chgData name="Federico Perini" userId="dd6016fc4604f770" providerId="LiveId" clId="{45311A73-93A6-4B44-9F30-450DD51E0866}" dt="2021-04-13T07:26:10.610" v="289" actId="1582"/>
          <ac:spMkLst>
            <pc:docMk/>
            <pc:sldMk cId="2843157709" sldId="433"/>
            <ac:spMk id="52" creationId="{8C0053EF-069D-4EA9-93BD-0D16AAD3655B}"/>
          </ac:spMkLst>
        </pc:spChg>
        <pc:spChg chg="add mod">
          <ac:chgData name="Federico Perini" userId="dd6016fc4604f770" providerId="LiveId" clId="{45311A73-93A6-4B44-9F30-450DD51E0866}" dt="2021-04-13T07:26:21.447" v="292" actId="1076"/>
          <ac:spMkLst>
            <pc:docMk/>
            <pc:sldMk cId="2843157709" sldId="433"/>
            <ac:spMk id="53" creationId="{2D43FE73-23A7-4090-A3BE-DC5BEFBEBC9C}"/>
          </ac:spMkLst>
        </pc:spChg>
        <pc:spChg chg="add mod ord">
          <ac:chgData name="Federico Perini" userId="dd6016fc4604f770" providerId="LiveId" clId="{45311A73-93A6-4B44-9F30-450DD51E0866}" dt="2021-04-13T07:27:18.953" v="302" actId="167"/>
          <ac:spMkLst>
            <pc:docMk/>
            <pc:sldMk cId="2843157709" sldId="433"/>
            <ac:spMk id="54" creationId="{D83B0A10-05E8-465E-B362-360F98679D3B}"/>
          </ac:spMkLst>
        </pc:spChg>
        <pc:spChg chg="add mod ord">
          <ac:chgData name="Federico Perini" userId="dd6016fc4604f770" providerId="LiveId" clId="{45311A73-93A6-4B44-9F30-450DD51E0866}" dt="2021-04-13T07:30:57.548" v="395" actId="166"/>
          <ac:spMkLst>
            <pc:docMk/>
            <pc:sldMk cId="2843157709" sldId="433"/>
            <ac:spMk id="57" creationId="{3D1E7587-D463-4CA6-A137-6BA51D6E9B1B}"/>
          </ac:spMkLst>
        </pc:spChg>
        <pc:spChg chg="add mod">
          <ac:chgData name="Federico Perini" userId="dd6016fc4604f770" providerId="LiveId" clId="{45311A73-93A6-4B44-9F30-450DD51E0866}" dt="2021-04-13T07:31:02.238" v="397" actId="1076"/>
          <ac:spMkLst>
            <pc:docMk/>
            <pc:sldMk cId="2843157709" sldId="433"/>
            <ac:spMk id="58" creationId="{BEA21552-E8BA-447D-88CE-3EBCE3A50FF9}"/>
          </ac:spMkLst>
        </pc:spChg>
        <pc:spChg chg="add mod">
          <ac:chgData name="Federico Perini" userId="dd6016fc4604f770" providerId="LiveId" clId="{45311A73-93A6-4B44-9F30-450DD51E0866}" dt="2021-04-13T07:29:00.230" v="370" actId="1076"/>
          <ac:spMkLst>
            <pc:docMk/>
            <pc:sldMk cId="2843157709" sldId="433"/>
            <ac:spMk id="59" creationId="{DDCBB5C1-086B-4DE8-AB82-5947664F5DEC}"/>
          </ac:spMkLst>
        </pc:spChg>
        <pc:spChg chg="add mod ord">
          <ac:chgData name="Federico Perini" userId="dd6016fc4604f770" providerId="LiveId" clId="{45311A73-93A6-4B44-9F30-450DD51E0866}" dt="2021-04-13T07:30:35.384" v="389" actId="167"/>
          <ac:spMkLst>
            <pc:docMk/>
            <pc:sldMk cId="2843157709" sldId="433"/>
            <ac:spMk id="75" creationId="{2937CF8F-1219-4822-8DAA-9263CD56EC68}"/>
          </ac:spMkLst>
        </pc:spChg>
        <pc:spChg chg="add mod ord">
          <ac:chgData name="Federico Perini" userId="dd6016fc4604f770" providerId="LiveId" clId="{45311A73-93A6-4B44-9F30-450DD51E0866}" dt="2021-04-13T07:30:53.503" v="394" actId="167"/>
          <ac:spMkLst>
            <pc:docMk/>
            <pc:sldMk cId="2843157709" sldId="433"/>
            <ac:spMk id="76" creationId="{C875A2FB-911C-4423-8DCD-31E9B8A97E69}"/>
          </ac:spMkLst>
        </pc:spChg>
        <pc:spChg chg="add mod">
          <ac:chgData name="Federico Perini" userId="dd6016fc4604f770" providerId="LiveId" clId="{45311A73-93A6-4B44-9F30-450DD51E0866}" dt="2021-04-13T07:31:37.884" v="403" actId="208"/>
          <ac:spMkLst>
            <pc:docMk/>
            <pc:sldMk cId="2843157709" sldId="433"/>
            <ac:spMk id="78" creationId="{ECF36B7F-E5A4-4459-A2B1-84E6741D3DCD}"/>
          </ac:spMkLst>
        </pc:spChg>
        <pc:spChg chg="add mod">
          <ac:chgData name="Federico Perini" userId="dd6016fc4604f770" providerId="LiveId" clId="{45311A73-93A6-4B44-9F30-450DD51E0866}" dt="2021-04-13T07:31:46.880" v="405" actId="208"/>
          <ac:spMkLst>
            <pc:docMk/>
            <pc:sldMk cId="2843157709" sldId="433"/>
            <ac:spMk id="79" creationId="{7BED8B2B-BE3F-4350-947E-211AD236E89D}"/>
          </ac:spMkLst>
        </pc:spChg>
        <pc:spChg chg="add del mod">
          <ac:chgData name="Federico Perini" userId="dd6016fc4604f770" providerId="LiveId" clId="{45311A73-93A6-4B44-9F30-450DD51E0866}" dt="2021-04-13T07:33:57.165" v="429" actId="478"/>
          <ac:spMkLst>
            <pc:docMk/>
            <pc:sldMk cId="2843157709" sldId="433"/>
            <ac:spMk id="80" creationId="{20B229FD-0649-443F-922E-FBC2A4B847D1}"/>
          </ac:spMkLst>
        </pc:spChg>
        <pc:spChg chg="add del mod">
          <ac:chgData name="Federico Perini" userId="dd6016fc4604f770" providerId="LiveId" clId="{45311A73-93A6-4B44-9F30-450DD51E0866}" dt="2021-04-13T07:33:58.008" v="430" actId="478"/>
          <ac:spMkLst>
            <pc:docMk/>
            <pc:sldMk cId="2843157709" sldId="433"/>
            <ac:spMk id="81" creationId="{E12DCA85-F085-44CF-B49E-0A0673731497}"/>
          </ac:spMkLst>
        </pc:spChg>
        <pc:spChg chg="add mod">
          <ac:chgData name="Federico Perini" userId="dd6016fc4604f770" providerId="LiveId" clId="{45311A73-93A6-4B44-9F30-450DD51E0866}" dt="2021-04-13T07:34:03.296" v="436" actId="1076"/>
          <ac:spMkLst>
            <pc:docMk/>
            <pc:sldMk cId="2843157709" sldId="433"/>
            <ac:spMk id="82" creationId="{FE47F98E-E595-4877-A0E6-CCF4DF559AF6}"/>
          </ac:spMkLst>
        </pc:spChg>
        <pc:spChg chg="add mod">
          <ac:chgData name="Federico Perini" userId="dd6016fc4604f770" providerId="LiveId" clId="{45311A73-93A6-4B44-9F30-450DD51E0866}" dt="2021-04-13T07:34:06.564" v="439" actId="20577"/>
          <ac:spMkLst>
            <pc:docMk/>
            <pc:sldMk cId="2843157709" sldId="433"/>
            <ac:spMk id="83" creationId="{91724388-540C-41E8-BF8E-1AF7164F5375}"/>
          </ac:spMkLst>
        </pc:spChg>
        <pc:spChg chg="add mod">
          <ac:chgData name="Federico Perini" userId="dd6016fc4604f770" providerId="LiveId" clId="{45311A73-93A6-4B44-9F30-450DD51E0866}" dt="2021-04-13T07:34:56.643" v="460" actId="1076"/>
          <ac:spMkLst>
            <pc:docMk/>
            <pc:sldMk cId="2843157709" sldId="433"/>
            <ac:spMk id="88" creationId="{D73853DF-6832-4DC8-B37B-50FBA225AE9D}"/>
          </ac:spMkLst>
        </pc:spChg>
        <pc:spChg chg="add mod">
          <ac:chgData name="Federico Perini" userId="dd6016fc4604f770" providerId="LiveId" clId="{45311A73-93A6-4B44-9F30-450DD51E0866}" dt="2021-04-13T07:36:02.692" v="471" actId="1076"/>
          <ac:spMkLst>
            <pc:docMk/>
            <pc:sldMk cId="2843157709" sldId="433"/>
            <ac:spMk id="94" creationId="{B0BA9FDC-4322-4D85-B8B4-8465F7005462}"/>
          </ac:spMkLst>
        </pc:spChg>
        <pc:grpChg chg="del">
          <ac:chgData name="Federico Perini" userId="dd6016fc4604f770" providerId="LiveId" clId="{45311A73-93A6-4B44-9F30-450DD51E0866}" dt="2021-04-13T07:20:33.372" v="164" actId="478"/>
          <ac:grpSpMkLst>
            <pc:docMk/>
            <pc:sldMk cId="2843157709" sldId="433"/>
            <ac:grpSpMk id="43" creationId="{B553D8CF-535A-4507-8126-1E30541E1216}"/>
          </ac:grpSpMkLst>
        </pc:grpChg>
        <pc:cxnChg chg="add mod">
          <ac:chgData name="Federico Perini" userId="dd6016fc4604f770" providerId="LiveId" clId="{45311A73-93A6-4B44-9F30-450DD51E0866}" dt="2021-04-13T07:20:43.652" v="167" actId="693"/>
          <ac:cxnSpMkLst>
            <pc:docMk/>
            <pc:sldMk cId="2843157709" sldId="433"/>
            <ac:cxnSpMk id="4" creationId="{7921328B-2C09-4125-AAA5-D3D09144D788}"/>
          </ac:cxnSpMkLst>
        </pc:cxnChg>
        <pc:cxnChg chg="add ord">
          <ac:chgData name="Federico Perini" userId="dd6016fc4604f770" providerId="LiveId" clId="{45311A73-93A6-4B44-9F30-450DD51E0866}" dt="2021-04-13T07:23:17.625" v="214"/>
          <ac:cxnSpMkLst>
            <pc:docMk/>
            <pc:sldMk cId="2843157709" sldId="433"/>
            <ac:cxnSpMk id="8" creationId="{6C6AE182-4CEA-420F-B476-E11F3BA976A2}"/>
          </ac:cxnSpMkLst>
        </pc:cxnChg>
        <pc:cxnChg chg="add">
          <ac:chgData name="Federico Perini" userId="dd6016fc4604f770" providerId="LiveId" clId="{45311A73-93A6-4B44-9F30-450DD51E0866}" dt="2021-04-13T07:23:25.405" v="215" actId="11529"/>
          <ac:cxnSpMkLst>
            <pc:docMk/>
            <pc:sldMk cId="2843157709" sldId="433"/>
            <ac:cxnSpMk id="14" creationId="{D6F4BFD0-4EBE-4A03-AE7C-DFB8001D33C0}"/>
          </ac:cxnSpMkLst>
        </pc:cxnChg>
        <pc:cxnChg chg="add mod">
          <ac:chgData name="Federico Perini" userId="dd6016fc4604f770" providerId="LiveId" clId="{45311A73-93A6-4B44-9F30-450DD51E0866}" dt="2021-04-13T07:34:33.758" v="445" actId="14100"/>
          <ac:cxnSpMkLst>
            <pc:docMk/>
            <pc:sldMk cId="2843157709" sldId="433"/>
            <ac:cxnSpMk id="16" creationId="{87D2A089-4ED3-43BE-AC83-9498EE71977C}"/>
          </ac:cxnSpMkLst>
        </pc:cxnChg>
        <pc:cxnChg chg="add mod">
          <ac:chgData name="Federico Perini" userId="dd6016fc4604f770" providerId="LiveId" clId="{45311A73-93A6-4B44-9F30-450DD51E0866}" dt="2021-04-13T07:23:55.999" v="223" actId="692"/>
          <ac:cxnSpMkLst>
            <pc:docMk/>
            <pc:sldMk cId="2843157709" sldId="433"/>
            <ac:cxnSpMk id="22" creationId="{1161C517-2388-44AB-BF33-CF9C6F4F225A}"/>
          </ac:cxnSpMkLst>
        </pc:cxnChg>
        <pc:cxnChg chg="add mod ord">
          <ac:chgData name="Federico Perini" userId="dd6016fc4604f770" providerId="LiveId" clId="{45311A73-93A6-4B44-9F30-450DD51E0866}" dt="2021-04-13T07:23:16.075" v="213" actId="166"/>
          <ac:cxnSpMkLst>
            <pc:docMk/>
            <pc:sldMk cId="2843157709" sldId="433"/>
            <ac:cxnSpMk id="30" creationId="{420131B1-DB1A-4213-BED5-FB75D48EC56C}"/>
          </ac:cxnSpMkLst>
        </pc:cxnChg>
        <pc:cxnChg chg="add mod">
          <ac:chgData name="Federico Perini" userId="dd6016fc4604f770" providerId="LiveId" clId="{45311A73-93A6-4B44-9F30-450DD51E0866}" dt="2021-04-13T07:23:27.903" v="217" actId="1076"/>
          <ac:cxnSpMkLst>
            <pc:docMk/>
            <pc:sldMk cId="2843157709" sldId="433"/>
            <ac:cxnSpMk id="45" creationId="{1BE5D484-2BB9-4D8F-A8B0-16AA8E722A8C}"/>
          </ac:cxnSpMkLst>
        </pc:cxnChg>
        <pc:cxnChg chg="add mod">
          <ac:chgData name="Federico Perini" userId="dd6016fc4604f770" providerId="LiveId" clId="{45311A73-93A6-4B44-9F30-450DD51E0866}" dt="2021-04-13T07:25:22.028" v="283"/>
          <ac:cxnSpMkLst>
            <pc:docMk/>
            <pc:sldMk cId="2843157709" sldId="433"/>
            <ac:cxnSpMk id="49" creationId="{BAB3B170-8502-4525-9CD5-6E6206926D5A}"/>
          </ac:cxnSpMkLst>
        </pc:cxnChg>
        <pc:cxnChg chg="add mod">
          <ac:chgData name="Federico Perini" userId="dd6016fc4604f770" providerId="LiveId" clId="{45311A73-93A6-4B44-9F30-450DD51E0866}" dt="2021-04-13T07:27:30.027" v="305" actId="14100"/>
          <ac:cxnSpMkLst>
            <pc:docMk/>
            <pc:sldMk cId="2843157709" sldId="433"/>
            <ac:cxnSpMk id="55" creationId="{65CF02BF-D5A7-402B-BA1B-E80DA402FAD9}"/>
          </ac:cxnSpMkLst>
        </pc:cxnChg>
        <pc:cxnChg chg="add mod ord">
          <ac:chgData name="Federico Perini" userId="dd6016fc4604f770" providerId="LiveId" clId="{45311A73-93A6-4B44-9F30-450DD51E0866}" dt="2021-04-13T07:30:59.856" v="396" actId="166"/>
          <ac:cxnSpMkLst>
            <pc:docMk/>
            <pc:sldMk cId="2843157709" sldId="433"/>
            <ac:cxnSpMk id="60" creationId="{DDB012EF-6910-4B4B-9967-32F9DB68CE01}"/>
          </ac:cxnSpMkLst>
        </pc:cxnChg>
        <pc:cxnChg chg="add del mod">
          <ac:chgData name="Federico Perini" userId="dd6016fc4604f770" providerId="LiveId" clId="{45311A73-93A6-4B44-9F30-450DD51E0866}" dt="2021-04-13T07:28:57.391" v="369" actId="478"/>
          <ac:cxnSpMkLst>
            <pc:docMk/>
            <pc:sldMk cId="2843157709" sldId="433"/>
            <ac:cxnSpMk id="64" creationId="{BA96626D-2F61-441A-8E1E-ECB1C751E25B}"/>
          </ac:cxnSpMkLst>
        </pc:cxnChg>
        <pc:cxnChg chg="add mod ord">
          <ac:chgData name="Federico Perini" userId="dd6016fc4604f770" providerId="LiveId" clId="{45311A73-93A6-4B44-9F30-450DD51E0866}" dt="2021-04-13T07:30:51.574" v="393" actId="14100"/>
          <ac:cxnSpMkLst>
            <pc:docMk/>
            <pc:sldMk cId="2843157709" sldId="433"/>
            <ac:cxnSpMk id="65" creationId="{DC32CFDB-56A0-442D-A27C-85A671DD574C}"/>
          </ac:cxnSpMkLst>
        </pc:cxnChg>
        <pc:cxnChg chg="add mod">
          <ac:chgData name="Federico Perini" userId="dd6016fc4604f770" providerId="LiveId" clId="{45311A73-93A6-4B44-9F30-450DD51E0866}" dt="2021-04-13T07:29:26.584" v="376" actId="14100"/>
          <ac:cxnSpMkLst>
            <pc:docMk/>
            <pc:sldMk cId="2843157709" sldId="433"/>
            <ac:cxnSpMk id="70" creationId="{8953562F-C7D9-4E28-A0C6-707427D82B9D}"/>
          </ac:cxnSpMkLst>
        </pc:cxnChg>
        <pc:cxnChg chg="add mod">
          <ac:chgData name="Federico Perini" userId="dd6016fc4604f770" providerId="LiveId" clId="{45311A73-93A6-4B44-9F30-450DD51E0866}" dt="2021-04-13T07:29:53.169" v="380" actId="1582"/>
          <ac:cxnSpMkLst>
            <pc:docMk/>
            <pc:sldMk cId="2843157709" sldId="433"/>
            <ac:cxnSpMk id="72" creationId="{30C6D1F9-8033-457A-B790-2FE9248A4B28}"/>
          </ac:cxnSpMkLst>
        </pc:cxnChg>
        <pc:cxnChg chg="add mod">
          <ac:chgData name="Federico Perini" userId="dd6016fc4604f770" providerId="LiveId" clId="{45311A73-93A6-4B44-9F30-450DD51E0866}" dt="2021-04-13T07:30:13.556" v="384" actId="1076"/>
          <ac:cxnSpMkLst>
            <pc:docMk/>
            <pc:sldMk cId="2843157709" sldId="433"/>
            <ac:cxnSpMk id="74" creationId="{AD19FD21-DB61-478E-9A2A-008D16CCC0BD}"/>
          </ac:cxnSpMkLst>
        </pc:cxnChg>
        <pc:cxnChg chg="add">
          <ac:chgData name="Federico Perini" userId="dd6016fc4604f770" providerId="LiveId" clId="{45311A73-93A6-4B44-9F30-450DD51E0866}" dt="2021-04-13T07:34:26.087" v="440" actId="11529"/>
          <ac:cxnSpMkLst>
            <pc:docMk/>
            <pc:sldMk cId="2843157709" sldId="433"/>
            <ac:cxnSpMk id="85" creationId="{038B7F5A-50BD-4100-93AF-6AB60ACB9648}"/>
          </ac:cxnSpMkLst>
        </pc:cxnChg>
        <pc:cxnChg chg="add mod">
          <ac:chgData name="Federico Perini" userId="dd6016fc4604f770" providerId="LiveId" clId="{45311A73-93A6-4B44-9F30-450DD51E0866}" dt="2021-04-13T07:34:45.855" v="447" actId="1038"/>
          <ac:cxnSpMkLst>
            <pc:docMk/>
            <pc:sldMk cId="2843157709" sldId="433"/>
            <ac:cxnSpMk id="87" creationId="{F4B3DE11-F99E-4636-B2A9-83D1F5D3F86E}"/>
          </ac:cxnSpMkLst>
        </pc:cxnChg>
        <pc:cxnChg chg="add mod">
          <ac:chgData name="Federico Perini" userId="dd6016fc4604f770" providerId="LiveId" clId="{45311A73-93A6-4B44-9F30-450DD51E0866}" dt="2021-04-13T07:35:12.243" v="463" actId="1582"/>
          <ac:cxnSpMkLst>
            <pc:docMk/>
            <pc:sldMk cId="2843157709" sldId="433"/>
            <ac:cxnSpMk id="90" creationId="{9C2634F4-84AB-4B9C-BDB7-465B195DD0ED}"/>
          </ac:cxnSpMkLst>
        </pc:cxnChg>
        <pc:cxnChg chg="add mod">
          <ac:chgData name="Federico Perini" userId="dd6016fc4604f770" providerId="LiveId" clId="{45311A73-93A6-4B44-9F30-450DD51E0866}" dt="2021-04-13T07:35:54.137" v="467" actId="692"/>
          <ac:cxnSpMkLst>
            <pc:docMk/>
            <pc:sldMk cId="2843157709" sldId="433"/>
            <ac:cxnSpMk id="93" creationId="{2B8D53CD-BB92-4468-8B42-E8242A3114A3}"/>
          </ac:cxnSpMkLst>
        </pc:cxnChg>
      </pc:sldChg>
      <pc:sldChg chg="addSp delSp modSp add mod">
        <pc:chgData name="Federico Perini" userId="dd6016fc4604f770" providerId="LiveId" clId="{45311A73-93A6-4B44-9F30-450DD51E0866}" dt="2021-05-13T13:42:26.365" v="686" actId="1076"/>
        <pc:sldMkLst>
          <pc:docMk/>
          <pc:sldMk cId="3147353065" sldId="434"/>
        </pc:sldMkLst>
        <pc:spChg chg="add mod">
          <ac:chgData name="Federico Perini" userId="dd6016fc4604f770" providerId="LiveId" clId="{45311A73-93A6-4B44-9F30-450DD51E0866}" dt="2021-05-13T13:42:26.365" v="686" actId="1076"/>
          <ac:spMkLst>
            <pc:docMk/>
            <pc:sldMk cId="3147353065" sldId="434"/>
            <ac:spMk id="2" creationId="{7CA85727-4A73-4B10-8178-C06B0B2B33C5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9" creationId="{A78AAF1C-2ACF-4BA7-AABA-7BC2A14D6212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10" creationId="{B68D206D-33D7-4C9C-9E42-3496689EA8EE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11" creationId="{9EA85414-DB47-4070-9511-E70324BD5938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24" creationId="{D900886B-0F11-44EB-8359-FF229BAE92FB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27" creationId="{DD3D9F46-54F7-41C6-8064-C5869699B704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33" creationId="{29169F80-F0BB-4608-87E7-E27560D3FE64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38" creationId="{8F74858C-0AEF-43D1-9BF9-48BFBF7816FB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39" creationId="{B9E68D01-A5A6-43AD-9DF4-828B444DBBA4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42" creationId="{40D67641-89CD-4D3F-B1BB-9D28FBB736C0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44" creationId="{5488D58A-C57D-462C-A2C5-931DD08C0835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47" creationId="{30006478-F2C2-4EB9-BFFD-79B11F094D70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2" creationId="{8C0053EF-069D-4EA9-93BD-0D16AAD3655B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3" creationId="{2D43FE73-23A7-4090-A3BE-DC5BEFBEBC9C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4" creationId="{D83B0A10-05E8-465E-B362-360F98679D3B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7" creationId="{3D1E7587-D463-4CA6-A137-6BA51D6E9B1B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8" creationId="{BEA21552-E8BA-447D-88CE-3EBCE3A50FF9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59" creationId="{DDCBB5C1-086B-4DE8-AB82-5947664F5DEC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75" creationId="{2937CF8F-1219-4822-8DAA-9263CD56EC68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76" creationId="{C875A2FB-911C-4423-8DCD-31E9B8A97E69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78" creationId="{ECF36B7F-E5A4-4459-A2B1-84E6741D3DCD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79" creationId="{7BED8B2B-BE3F-4350-947E-211AD236E89D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82" creationId="{FE47F98E-E595-4877-A0E6-CCF4DF559AF6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83" creationId="{91724388-540C-41E8-BF8E-1AF7164F5375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88" creationId="{D73853DF-6832-4DC8-B37B-50FBA225AE9D}"/>
          </ac:spMkLst>
        </pc:spChg>
        <pc:spChg chg="del">
          <ac:chgData name="Federico Perini" userId="dd6016fc4604f770" providerId="LiveId" clId="{45311A73-93A6-4B44-9F30-450DD51E0866}" dt="2021-05-13T13:36:14.070" v="473" actId="478"/>
          <ac:spMkLst>
            <pc:docMk/>
            <pc:sldMk cId="3147353065" sldId="434"/>
            <ac:spMk id="94" creationId="{B0BA9FDC-4322-4D85-B8B4-8465F7005462}"/>
          </ac:spMkLst>
        </pc:sp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4" creationId="{7921328B-2C09-4125-AAA5-D3D09144D788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8" creationId="{6C6AE182-4CEA-420F-B476-E11F3BA976A2}"/>
          </ac:cxnSpMkLst>
        </pc:cxnChg>
        <pc:cxnChg chg="del mod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14" creationId="{D6F4BFD0-4EBE-4A03-AE7C-DFB8001D33C0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16" creationId="{87D2A089-4ED3-43BE-AC83-9498EE71977C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22" creationId="{1161C517-2388-44AB-BF33-CF9C6F4F225A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30" creationId="{420131B1-DB1A-4213-BED5-FB75D48EC56C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45" creationId="{1BE5D484-2BB9-4D8F-A8B0-16AA8E722A8C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49" creationId="{BAB3B170-8502-4525-9CD5-6E6206926D5A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55" creationId="{65CF02BF-D5A7-402B-BA1B-E80DA402FAD9}"/>
          </ac:cxnSpMkLst>
        </pc:cxnChg>
        <pc:cxnChg chg="del mod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60" creationId="{DDB012EF-6910-4B4B-9967-32F9DB68CE01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65" creationId="{DC32CFDB-56A0-442D-A27C-85A671DD574C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70" creationId="{8953562F-C7D9-4E28-A0C6-707427D82B9D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72" creationId="{30C6D1F9-8033-457A-B790-2FE9248A4B28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74" creationId="{AD19FD21-DB61-478E-9A2A-008D16CCC0BD}"/>
          </ac:cxnSpMkLst>
        </pc:cxnChg>
        <pc:cxnChg chg="del mod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85" creationId="{038B7F5A-50BD-4100-93AF-6AB60ACB9648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87" creationId="{F4B3DE11-F99E-4636-B2A9-83D1F5D3F86E}"/>
          </ac:cxnSpMkLst>
        </pc:cxnChg>
        <pc:cxnChg chg="del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90" creationId="{9C2634F4-84AB-4B9C-BDB7-465B195DD0ED}"/>
          </ac:cxnSpMkLst>
        </pc:cxnChg>
        <pc:cxnChg chg="del mod">
          <ac:chgData name="Federico Perini" userId="dd6016fc4604f770" providerId="LiveId" clId="{45311A73-93A6-4B44-9F30-450DD51E0866}" dt="2021-05-13T13:36:14.070" v="473" actId="478"/>
          <ac:cxnSpMkLst>
            <pc:docMk/>
            <pc:sldMk cId="3147353065" sldId="434"/>
            <ac:cxnSpMk id="93" creationId="{2B8D53CD-BB92-4468-8B42-E8242A3114A3}"/>
          </ac:cxnSpMkLst>
        </pc:cxnChg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9786747" sldId="48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16890829" sldId="48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38925199" sldId="48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03959363" sldId="4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715882" sldId="4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83985823" sldId="4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68710814" sldId="4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0105997" sldId="49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398679" sldId="49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49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66329465" sldId="50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13595057" sldId="5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00908448" sldId="5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729487587" sldId="5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65390548" sldId="5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86517081" sldId="84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1039797" sldId="84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02423643" sldId="8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81797939" sldId="8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2202639" sldId="8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25891198" sldId="8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07735202" sldId="8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86405963" sldId="85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110945" sldId="85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7858141" sldId="86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45544383" sldId="86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089522402" sldId="9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71119478" sldId="9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72819044" sldId="98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9790664" sldId="99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5243715" sldId="99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89673727" sldId="99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3958999" sldId="9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4869151" sldId="9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3658073" sldId="9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265505665" sldId="9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2449203" sldId="11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29058868" sldId="11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20251245" sldId="112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449938387" sldId="1128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278583792" sldId="11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76456418" sldId="120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72329341" sldId="120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8447368" sldId="120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15638736" sldId="120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02636243" sldId="12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3949304" sldId="120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427549744" sldId="121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83191741" sldId="121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93971072" sldId="121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640139008" sldId="121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9248950" sldId="12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83154752" sldId="12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35625291" sldId="12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12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94673850" sldId="121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47761350" sldId="122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7316429" sldId="122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934335" sldId="12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49087667" sldId="122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2133073" sldId="122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80176667" sldId="122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14092683" sldId="122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49847362" sldId="122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32682227" sldId="123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66092085" sldId="12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72905756" sldId="123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677773" sldId="123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20408855" sldId="123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60415096" sldId="123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35827167" sldId="123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43960844" sldId="123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24982847" sldId="123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822495" sldId="123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73487" sldId="124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53239683" sldId="124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1352777" sldId="12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01006858" sldId="124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6663966" sldId="124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2245333" sldId="12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081309" sldId="12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299182" sldId="12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80966278" sldId="125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157823214" sldId="125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73797396" sldId="12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16793861" sldId="12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0159898" sldId="1257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91819591" sldId="126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11884124" sldId="12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277191526" sldId="126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7870746" sldId="126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28400163" sldId="127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09575220" sldId="127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90940425" sldId="12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678842700" sldId="127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04836629" sldId="127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69259969" sldId="127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59692369" sldId="1276"/>
        </pc:sldMkLst>
      </pc:sldChg>
      <pc:sldMasterChg chg="delSldLayout">
        <pc:chgData name="Federico Perini" userId="dd6016fc4604f770" providerId="LiveId" clId="{45311A73-93A6-4B44-9F30-450DD51E0866}" dt="2021-04-13T06:43:44.075" v="2" actId="47"/>
        <pc:sldMasterMkLst>
          <pc:docMk/>
          <pc:sldMasterMk cId="0" sldId="2147483648"/>
        </pc:sldMasterMkLst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2757632624" sldId="2147483663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3889633688" sldId="2147483664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198567911" sldId="2147483665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958519983" sldId="2147483666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103174294" sldId="2147483667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642312943" sldId="2147483668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056834193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50888"/>
            <a:ext cx="6594475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34" y="4684906"/>
            <a:ext cx="4986207" cy="451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6" tIns="45191" rIns="91996" bIns="45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590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038" y="1895476"/>
            <a:ext cx="9216549" cy="1306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076" y="3455989"/>
            <a:ext cx="7590473" cy="1558925"/>
          </a:xfrm>
        </p:spPr>
        <p:txBody>
          <a:bodyPr/>
          <a:lstStyle>
            <a:lvl1pPr marL="0" indent="0" algn="ctr">
              <a:buNone/>
              <a:defRPr/>
            </a:lvl1pPr>
            <a:lvl2pPr marL="609768" indent="0" algn="ctr">
              <a:buNone/>
              <a:defRPr/>
            </a:lvl2pPr>
            <a:lvl3pPr marL="1219535" indent="0" algn="ctr">
              <a:buNone/>
              <a:defRPr/>
            </a:lvl3pPr>
            <a:lvl4pPr marL="1829303" indent="0" algn="ctr">
              <a:buNone/>
              <a:defRPr/>
            </a:lvl4pPr>
            <a:lvl5pPr marL="2439071" indent="0" algn="ctr">
              <a:buNone/>
              <a:defRPr/>
            </a:lvl5pPr>
            <a:lvl6pPr marL="3048838" indent="0" algn="ctr">
              <a:buNone/>
              <a:defRPr/>
            </a:lvl6pPr>
            <a:lvl7pPr marL="3658606" indent="0" algn="ctr">
              <a:buNone/>
              <a:defRPr/>
            </a:lvl7pPr>
            <a:lvl8pPr marL="4268373" indent="0" algn="ctr">
              <a:buNone/>
              <a:defRPr/>
            </a:lvl8pPr>
            <a:lvl9pPr marL="487814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0230" y="271464"/>
            <a:ext cx="1981780" cy="5519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89" y="271464"/>
            <a:ext cx="5742081" cy="5519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FAA62C6-CE33-4582-B837-C08C7F4C61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8F3FCAD-F064-44E2-B30B-10911C16EB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100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9" y="745331"/>
            <a:ext cx="10300600" cy="5045869"/>
          </a:xfrm>
        </p:spPr>
        <p:txBody>
          <a:bodyPr/>
          <a:lstStyle>
            <a:lvl1pPr>
              <a:defRPr sz="3600"/>
            </a:lvl1pPr>
            <a:lvl2pPr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02" y="3919538"/>
            <a:ext cx="9214431" cy="12112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502" y="2584450"/>
            <a:ext cx="9214431" cy="1335088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768" indent="0">
              <a:buNone/>
              <a:defRPr sz="2401"/>
            </a:lvl2pPr>
            <a:lvl3pPr marL="1219535" indent="0">
              <a:buNone/>
              <a:defRPr sz="2134"/>
            </a:lvl3pPr>
            <a:lvl4pPr marL="1829303" indent="0">
              <a:buNone/>
              <a:defRPr sz="1867"/>
            </a:lvl4pPr>
            <a:lvl5pPr marL="2439071" indent="0">
              <a:buNone/>
              <a:defRPr sz="1867"/>
            </a:lvl5pPr>
            <a:lvl6pPr marL="3048838" indent="0">
              <a:buNone/>
              <a:defRPr sz="1867"/>
            </a:lvl6pPr>
            <a:lvl7pPr marL="3658606" indent="0">
              <a:buNone/>
              <a:defRPr sz="1867"/>
            </a:lvl7pPr>
            <a:lvl8pPr marL="4268373" indent="0">
              <a:buNone/>
              <a:defRPr sz="1867"/>
            </a:lvl8pPr>
            <a:lvl9pPr marL="4878141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76" y="144016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736" y="817339"/>
            <a:ext cx="5112568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304" y="817339"/>
            <a:ext cx="5218054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100459"/>
            <a:ext cx="9758574" cy="5728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026" y="745331"/>
            <a:ext cx="4791420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026" y="1385664"/>
            <a:ext cx="4791420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7063" y="745331"/>
            <a:ext cx="4793537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7063" y="1385664"/>
            <a:ext cx="4793537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B01D6EC-AEE0-4C14-8B84-8EA389C889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242888"/>
            <a:ext cx="3567628" cy="103346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808" y="242888"/>
            <a:ext cx="6061792" cy="5205412"/>
          </a:xfrm>
        </p:spPr>
        <p:txBody>
          <a:bodyPr/>
          <a:lstStyle>
            <a:lvl1pPr>
              <a:defRPr sz="4268"/>
            </a:lvl1pPr>
            <a:lvl2pPr>
              <a:defRPr sz="3734"/>
            </a:lvl2pPr>
            <a:lvl3pPr>
              <a:defRPr sz="3201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026" y="1276350"/>
            <a:ext cx="3567628" cy="4171950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756" y="4268789"/>
            <a:ext cx="6504304" cy="504825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5756" y="544514"/>
            <a:ext cx="6504304" cy="3659187"/>
          </a:xfrm>
        </p:spPr>
        <p:txBody>
          <a:bodyPr/>
          <a:lstStyle>
            <a:lvl1pPr marL="0" indent="0">
              <a:buNone/>
              <a:defRPr sz="4268"/>
            </a:lvl1pPr>
            <a:lvl2pPr marL="609768" indent="0">
              <a:buNone/>
              <a:defRPr sz="3734"/>
            </a:lvl2pPr>
            <a:lvl3pPr marL="1219535" indent="0">
              <a:buNone/>
              <a:defRPr sz="3201"/>
            </a:lvl3pPr>
            <a:lvl4pPr marL="1829303" indent="0">
              <a:buNone/>
              <a:defRPr sz="2667"/>
            </a:lvl4pPr>
            <a:lvl5pPr marL="2439071" indent="0">
              <a:buNone/>
              <a:defRPr sz="2667"/>
            </a:lvl5pPr>
            <a:lvl6pPr marL="3048838" indent="0">
              <a:buNone/>
              <a:defRPr sz="2667"/>
            </a:lvl6pPr>
            <a:lvl7pPr marL="3658606" indent="0">
              <a:buNone/>
              <a:defRPr sz="2667"/>
            </a:lvl7pPr>
            <a:lvl8pPr marL="4268373" indent="0">
              <a:buNone/>
              <a:defRPr sz="2667"/>
            </a:lvl8pPr>
            <a:lvl9pPr marL="4878141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5756" y="4773613"/>
            <a:ext cx="6504304" cy="715962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0884" y="216024"/>
            <a:ext cx="10298482" cy="529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0453" tIns="39520" rIns="80453" bIns="3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89" y="1033363"/>
            <a:ext cx="10300600" cy="47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29" name="Group 9"/>
          <p:cNvGrpSpPr>
            <a:grpSpLocks/>
          </p:cNvGrpSpPr>
          <p:nvPr/>
        </p:nvGrpSpPr>
        <p:grpSpPr bwMode="auto">
          <a:xfrm>
            <a:off x="1020749" y="5531138"/>
            <a:ext cx="9584741" cy="430887"/>
            <a:chOff x="864394" y="5531136"/>
            <a:chExt cx="7086600" cy="430887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864394" y="5564187"/>
              <a:ext cx="7086600" cy="381000"/>
            </a:xfrm>
            <a:prstGeom prst="rect">
              <a:avLst/>
            </a:prstGeom>
            <a:gradFill flip="none" rotWithShape="1">
              <a:gsLst>
                <a:gs pos="65000">
                  <a:srgbClr val="C30D04"/>
                </a:gs>
                <a:gs pos="100000">
                  <a:srgbClr val="FFFFFF"/>
                </a:gs>
              </a:gsLst>
              <a:lin ang="108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667"/>
            </a:p>
          </p:txBody>
        </p:sp>
        <p:sp>
          <p:nvSpPr>
            <p:cNvPr id="8" name="Text Box 11"/>
            <p:cNvSpPr txBox="1">
              <a:spLocks noChangeArrowheads="1"/>
            </p:cNvSpPr>
            <p:nvPr userDrawn="1"/>
          </p:nvSpPr>
          <p:spPr bwMode="auto">
            <a:xfrm>
              <a:off x="1766064" y="5531136"/>
              <a:ext cx="61729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WERC-YANMAR CONFIDENTIAL</a:t>
              </a:r>
            </a:p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Engine CFD Modeling Fundamentals. 2. Combustion modelling</a:t>
              </a:r>
            </a:p>
          </p:txBody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05D63919-2CB4-43B8-B147-DF2F1C3084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007" y="4956811"/>
            <a:ext cx="867598" cy="10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5pPr>
      <a:lvl6pPr marL="609768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6pPr>
      <a:lvl7pPr marL="1219535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7pPr>
      <a:lvl8pPr marL="1829303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8pPr>
      <a:lvl9pPr marL="2439071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9pPr>
    </p:titleStyle>
    <p:bodyStyle>
      <a:lvl1pPr marL="457326" indent="-45732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-112" charset="2"/>
        <a:buChar char="n"/>
        <a:defRPr sz="3734" b="1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990872" indent="-381105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Arial" pitchFamily="34" charset="0"/>
        <a:buChar char="•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1524419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Char char="•"/>
        <a:defRPr sz="2134"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2134187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Wingdings" pitchFamily="-112" charset="2"/>
        <a:buChar char="ü"/>
        <a:defRPr sz="1867"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743954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1600"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3353722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3963490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4573257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5183025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3D8CF-535A-4507-8126-1E30541E1216}"/>
              </a:ext>
            </a:extLst>
          </p:cNvPr>
          <p:cNvGrpSpPr/>
          <p:nvPr/>
        </p:nvGrpSpPr>
        <p:grpSpPr>
          <a:xfrm>
            <a:off x="2062901" y="70086"/>
            <a:ext cx="5445621" cy="5448697"/>
            <a:chOff x="2062901" y="70086"/>
            <a:chExt cx="5445621" cy="544869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6284810-26F1-4474-850E-19231A3C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3870" y="313283"/>
              <a:ext cx="4454652" cy="383286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4056B9-7777-418F-8461-EDA423546FFE}"/>
                </a:ext>
              </a:extLst>
            </p:cNvPr>
            <p:cNvCxnSpPr/>
            <p:nvPr/>
          </p:nvCxnSpPr>
          <p:spPr bwMode="auto">
            <a:xfrm flipV="1">
              <a:off x="3549104" y="617750"/>
              <a:ext cx="0" cy="41044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50116A-E13F-476E-9794-2D6F45B0B2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4722206"/>
              <a:ext cx="173209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471C12-8C76-436E-8B7F-093E64039805}"/>
                </a:ext>
              </a:extLst>
            </p:cNvPr>
            <p:cNvCxnSpPr/>
            <p:nvPr/>
          </p:nvCxnSpPr>
          <p:spPr bwMode="auto">
            <a:xfrm flipH="1">
              <a:off x="2468984" y="4722206"/>
              <a:ext cx="1080120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025566-7D45-4755-A6CA-0D71B554C24B}"/>
                </a:ext>
              </a:extLst>
            </p:cNvPr>
            <p:cNvSpPr txBox="1"/>
            <p:nvPr/>
          </p:nvSpPr>
          <p:spPr>
            <a:xfrm>
              <a:off x="2062901" y="499122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5B8E37-4985-4D11-A39F-231282A4B12B}"/>
                </a:ext>
              </a:extLst>
            </p:cNvPr>
            <p:cNvSpPr txBox="1"/>
            <p:nvPr/>
          </p:nvSpPr>
          <p:spPr>
            <a:xfrm>
              <a:off x="4920608" y="418435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87705-14F6-4729-8A34-44066B0B2CC1}"/>
                </a:ext>
              </a:extLst>
            </p:cNvPr>
            <p:cNvSpPr txBox="1"/>
            <p:nvPr/>
          </p:nvSpPr>
          <p:spPr>
            <a:xfrm>
              <a:off x="3220716" y="7008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0AE747-5955-4442-8619-41939A1BC62A}"/>
                </a:ext>
              </a:extLst>
            </p:cNvPr>
            <p:cNvSpPr txBox="1"/>
            <p:nvPr/>
          </p:nvSpPr>
          <p:spPr>
            <a:xfrm>
              <a:off x="3584299" y="4264453"/>
              <a:ext cx="601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6D1CF4-5A28-41B1-B2F6-98C4B99E1A6F}"/>
                </a:ext>
              </a:extLst>
            </p:cNvPr>
            <p:cNvCxnSpPr/>
            <p:nvPr/>
          </p:nvCxnSpPr>
          <p:spPr bwMode="auto">
            <a:xfrm flipH="1" flipV="1">
              <a:off x="3549104" y="2057910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D4147-E651-492F-9228-301270BFE0DA}"/>
                </a:ext>
              </a:extLst>
            </p:cNvPr>
            <p:cNvCxnSpPr/>
            <p:nvPr/>
          </p:nvCxnSpPr>
          <p:spPr bwMode="auto">
            <a:xfrm flipH="1" flipV="1">
              <a:off x="3549104" y="4711598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7D9330-E59F-4FEE-BEBA-66FAA3691CFA}"/>
                </a:ext>
              </a:extLst>
            </p:cNvPr>
            <p:cNvCxnSpPr/>
            <p:nvPr/>
          </p:nvCxnSpPr>
          <p:spPr bwMode="auto">
            <a:xfrm>
              <a:off x="5421312" y="2417950"/>
              <a:ext cx="0" cy="26791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F746F8-757A-4505-8A31-198D24F3C427}"/>
                </a:ext>
              </a:extLst>
            </p:cNvPr>
            <p:cNvSpPr/>
            <p:nvPr/>
          </p:nvSpPr>
          <p:spPr bwMode="auto">
            <a:xfrm>
              <a:off x="2956034" y="4877971"/>
              <a:ext cx="1332187" cy="181303"/>
            </a:xfrm>
            <a:custGeom>
              <a:avLst/>
              <a:gdLst>
                <a:gd name="connsiteX0" fmla="*/ 0 w 1332187"/>
                <a:gd name="connsiteY0" fmla="*/ 181303 h 181303"/>
                <a:gd name="connsiteX1" fmla="*/ 835573 w 1332187"/>
                <a:gd name="connsiteY1" fmla="*/ 149772 h 181303"/>
                <a:gd name="connsiteX2" fmla="*/ 1332187 w 1332187"/>
                <a:gd name="connsiteY2" fmla="*/ 0 h 18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187" h="181303">
                  <a:moveTo>
                    <a:pt x="0" y="181303"/>
                  </a:moveTo>
                  <a:cubicBezTo>
                    <a:pt x="306771" y="180646"/>
                    <a:pt x="613542" y="179989"/>
                    <a:pt x="835573" y="149772"/>
                  </a:cubicBezTo>
                  <a:cubicBezTo>
                    <a:pt x="1057604" y="119555"/>
                    <a:pt x="1194895" y="59777"/>
                    <a:pt x="1332187" y="0"/>
                  </a:cubicBezTo>
                </a:path>
              </a:pathLst>
            </a:cu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D279A-F234-4643-A735-EA3F6D5DEDD9}"/>
                </a:ext>
              </a:extLst>
            </p:cNvPr>
            <p:cNvCxnSpPr/>
            <p:nvPr/>
          </p:nvCxnSpPr>
          <p:spPr bwMode="auto">
            <a:xfrm flipH="1">
              <a:off x="3206316" y="2057910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BBF7FD-CD66-4F54-B6E9-187916B90E39}"/>
                </a:ext>
              </a:extLst>
            </p:cNvPr>
            <p:cNvCxnSpPr/>
            <p:nvPr/>
          </p:nvCxnSpPr>
          <p:spPr bwMode="auto">
            <a:xfrm flipH="1">
              <a:off x="3220716" y="4700427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303855-984F-442D-8AA9-85E7385FCFC0}"/>
                </a:ext>
              </a:extLst>
            </p:cNvPr>
            <p:cNvCxnSpPr/>
            <p:nvPr/>
          </p:nvCxnSpPr>
          <p:spPr bwMode="auto">
            <a:xfrm flipV="1">
              <a:off x="3206316" y="2057910"/>
              <a:ext cx="0" cy="2642517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9032B2-B95F-43B1-8A53-7D2B0E08E3D6}"/>
                </a:ext>
              </a:extLst>
            </p:cNvPr>
            <p:cNvSpPr txBox="1"/>
            <p:nvPr/>
          </p:nvSpPr>
          <p:spPr>
            <a:xfrm>
              <a:off x="2539867" y="2900917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81863F-45C1-47B4-B84B-930CF30AEFD5}"/>
                </a:ext>
              </a:extLst>
            </p:cNvPr>
            <p:cNvSpPr txBox="1"/>
            <p:nvPr/>
          </p:nvSpPr>
          <p:spPr>
            <a:xfrm>
              <a:off x="3297125" y="5057118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C1E9DF-3EB5-434E-A3A4-427209E3FF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2057910"/>
              <a:ext cx="1924625" cy="381818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A537FB-9F96-4C43-99FD-72F7920003C7}"/>
                </a:ext>
              </a:extLst>
            </p:cNvPr>
            <p:cNvSpPr txBox="1"/>
            <p:nvPr/>
          </p:nvSpPr>
          <p:spPr>
            <a:xfrm>
              <a:off x="3571553" y="16234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EF1D68-2BFA-43BA-89CC-A9B8D8BFCA34}"/>
                </a:ext>
              </a:extLst>
            </p:cNvPr>
            <p:cNvSpPr txBox="1"/>
            <p:nvPr/>
          </p:nvSpPr>
          <p:spPr>
            <a:xfrm>
              <a:off x="3067466" y="5700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875A2FB-911C-4423-8DCD-31E9B8A97E69}"/>
              </a:ext>
            </a:extLst>
          </p:cNvPr>
          <p:cNvSpPr/>
          <p:nvPr/>
        </p:nvSpPr>
        <p:spPr bwMode="auto">
          <a:xfrm flipV="1">
            <a:off x="5264150" y="1270000"/>
            <a:ext cx="3187700" cy="1073150"/>
          </a:xfrm>
          <a:custGeom>
            <a:avLst/>
            <a:gdLst>
              <a:gd name="connsiteX0" fmla="*/ 0 w 3187700"/>
              <a:gd name="connsiteY0" fmla="*/ 0 h 1073150"/>
              <a:gd name="connsiteX1" fmla="*/ 12700 w 3187700"/>
              <a:gd name="connsiteY1" fmla="*/ 139700 h 1073150"/>
              <a:gd name="connsiteX2" fmla="*/ 3155950 w 3187700"/>
              <a:gd name="connsiteY2" fmla="*/ 1073150 h 1073150"/>
              <a:gd name="connsiteX3" fmla="*/ 3187700 w 3187700"/>
              <a:gd name="connsiteY3" fmla="*/ 596900 h 1073150"/>
              <a:gd name="connsiteX4" fmla="*/ 0 w 3187700"/>
              <a:gd name="connsiteY4" fmla="*/ 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700" h="1073150">
                <a:moveTo>
                  <a:pt x="0" y="0"/>
                </a:moveTo>
                <a:lnTo>
                  <a:pt x="12700" y="139700"/>
                </a:lnTo>
                <a:lnTo>
                  <a:pt x="3155950" y="1073150"/>
                </a:lnTo>
                <a:lnTo>
                  <a:pt x="318770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37CF8F-1219-4822-8DAA-9263CD56EC68}"/>
              </a:ext>
            </a:extLst>
          </p:cNvPr>
          <p:cNvSpPr/>
          <p:nvPr/>
        </p:nvSpPr>
        <p:spPr bwMode="auto">
          <a:xfrm>
            <a:off x="5270500" y="2603500"/>
            <a:ext cx="3187700" cy="1073150"/>
          </a:xfrm>
          <a:custGeom>
            <a:avLst/>
            <a:gdLst>
              <a:gd name="connsiteX0" fmla="*/ 0 w 3187700"/>
              <a:gd name="connsiteY0" fmla="*/ 0 h 1073150"/>
              <a:gd name="connsiteX1" fmla="*/ 12700 w 3187700"/>
              <a:gd name="connsiteY1" fmla="*/ 139700 h 1073150"/>
              <a:gd name="connsiteX2" fmla="*/ 3155950 w 3187700"/>
              <a:gd name="connsiteY2" fmla="*/ 1073150 h 1073150"/>
              <a:gd name="connsiteX3" fmla="*/ 3187700 w 3187700"/>
              <a:gd name="connsiteY3" fmla="*/ 596900 h 1073150"/>
              <a:gd name="connsiteX4" fmla="*/ 0 w 3187700"/>
              <a:gd name="connsiteY4" fmla="*/ 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700" h="1073150">
                <a:moveTo>
                  <a:pt x="0" y="0"/>
                </a:moveTo>
                <a:lnTo>
                  <a:pt x="12700" y="139700"/>
                </a:lnTo>
                <a:lnTo>
                  <a:pt x="3155950" y="1073150"/>
                </a:lnTo>
                <a:lnTo>
                  <a:pt x="318770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32CFDB-56A0-442D-A27C-85A671DD574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71975" y="1263650"/>
            <a:ext cx="3148125" cy="972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3B0A10-05E8-465E-B362-360F98679D3B}"/>
              </a:ext>
            </a:extLst>
          </p:cNvPr>
          <p:cNvSpPr/>
          <p:nvPr/>
        </p:nvSpPr>
        <p:spPr bwMode="auto">
          <a:xfrm>
            <a:off x="2705100" y="1911350"/>
            <a:ext cx="3409950" cy="1123950"/>
          </a:xfrm>
          <a:custGeom>
            <a:avLst/>
            <a:gdLst>
              <a:gd name="connsiteX0" fmla="*/ 3403600 w 3409950"/>
              <a:gd name="connsiteY0" fmla="*/ 330200 h 1123950"/>
              <a:gd name="connsiteX1" fmla="*/ 1987550 w 3409950"/>
              <a:gd name="connsiteY1" fmla="*/ 317500 h 1123950"/>
              <a:gd name="connsiteX2" fmla="*/ 1200150 w 3409950"/>
              <a:gd name="connsiteY2" fmla="*/ 285750 h 1123950"/>
              <a:gd name="connsiteX3" fmla="*/ 768350 w 3409950"/>
              <a:gd name="connsiteY3" fmla="*/ 260350 h 1123950"/>
              <a:gd name="connsiteX4" fmla="*/ 260350 w 3409950"/>
              <a:gd name="connsiteY4" fmla="*/ 190500 h 1123950"/>
              <a:gd name="connsiteX5" fmla="*/ 63500 w 3409950"/>
              <a:gd name="connsiteY5" fmla="*/ 114300 h 1123950"/>
              <a:gd name="connsiteX6" fmla="*/ 0 w 3409950"/>
              <a:gd name="connsiteY6" fmla="*/ 0 h 1123950"/>
              <a:gd name="connsiteX7" fmla="*/ 0 w 3409950"/>
              <a:gd name="connsiteY7" fmla="*/ 1123950 h 1123950"/>
              <a:gd name="connsiteX8" fmla="*/ 50800 w 3409950"/>
              <a:gd name="connsiteY8" fmla="*/ 1016000 h 1123950"/>
              <a:gd name="connsiteX9" fmla="*/ 171450 w 3409950"/>
              <a:gd name="connsiteY9" fmla="*/ 958850 h 1123950"/>
              <a:gd name="connsiteX10" fmla="*/ 393700 w 3409950"/>
              <a:gd name="connsiteY10" fmla="*/ 920750 h 1123950"/>
              <a:gd name="connsiteX11" fmla="*/ 850900 w 3409950"/>
              <a:gd name="connsiteY11" fmla="*/ 863600 h 1123950"/>
              <a:gd name="connsiteX12" fmla="*/ 1428750 w 3409950"/>
              <a:gd name="connsiteY12" fmla="*/ 819150 h 1123950"/>
              <a:gd name="connsiteX13" fmla="*/ 2076450 w 3409950"/>
              <a:gd name="connsiteY13" fmla="*/ 806450 h 1123950"/>
              <a:gd name="connsiteX14" fmla="*/ 3409950 w 3409950"/>
              <a:gd name="connsiteY14" fmla="*/ 793750 h 1123950"/>
              <a:gd name="connsiteX15" fmla="*/ 3403600 w 3409950"/>
              <a:gd name="connsiteY15" fmla="*/ 33020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09950" h="1123950">
                <a:moveTo>
                  <a:pt x="3403600" y="330200"/>
                </a:moveTo>
                <a:lnTo>
                  <a:pt x="1987550" y="317500"/>
                </a:lnTo>
                <a:lnTo>
                  <a:pt x="1200150" y="285750"/>
                </a:lnTo>
                <a:lnTo>
                  <a:pt x="768350" y="260350"/>
                </a:lnTo>
                <a:lnTo>
                  <a:pt x="260350" y="190500"/>
                </a:lnTo>
                <a:lnTo>
                  <a:pt x="63500" y="114300"/>
                </a:lnTo>
                <a:lnTo>
                  <a:pt x="0" y="0"/>
                </a:lnTo>
                <a:lnTo>
                  <a:pt x="0" y="1123950"/>
                </a:lnTo>
                <a:lnTo>
                  <a:pt x="50800" y="1016000"/>
                </a:lnTo>
                <a:lnTo>
                  <a:pt x="171450" y="958850"/>
                </a:lnTo>
                <a:lnTo>
                  <a:pt x="393700" y="920750"/>
                </a:lnTo>
                <a:lnTo>
                  <a:pt x="850900" y="863600"/>
                </a:lnTo>
                <a:lnTo>
                  <a:pt x="1428750" y="819150"/>
                </a:lnTo>
                <a:lnTo>
                  <a:pt x="2076450" y="806450"/>
                </a:lnTo>
                <a:lnTo>
                  <a:pt x="3409950" y="793750"/>
                </a:lnTo>
                <a:cubicBezTo>
                  <a:pt x="3407833" y="643467"/>
                  <a:pt x="3405717" y="493183"/>
                  <a:pt x="3403600" y="3302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006478-F2C2-4EB9-BFFD-79B11F094D70}"/>
              </a:ext>
            </a:extLst>
          </p:cNvPr>
          <p:cNvSpPr/>
          <p:nvPr/>
        </p:nvSpPr>
        <p:spPr bwMode="auto">
          <a:xfrm>
            <a:off x="3973065" y="2041428"/>
            <a:ext cx="323887" cy="8640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169F80-F0BB-4608-87E7-E27560D3FE64}"/>
              </a:ext>
            </a:extLst>
          </p:cNvPr>
          <p:cNvSpPr/>
          <p:nvPr/>
        </p:nvSpPr>
        <p:spPr bwMode="auto">
          <a:xfrm>
            <a:off x="2829024" y="2905571"/>
            <a:ext cx="2448272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AF1C-2ACF-4BA7-AABA-7BC2A14D6212}"/>
              </a:ext>
            </a:extLst>
          </p:cNvPr>
          <p:cNvSpPr/>
          <p:nvPr/>
        </p:nvSpPr>
        <p:spPr bwMode="auto">
          <a:xfrm>
            <a:off x="2829024" y="1753443"/>
            <a:ext cx="2448272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1328B-2C09-4125-AAA5-D3D09144D788}"/>
              </a:ext>
            </a:extLst>
          </p:cNvPr>
          <p:cNvCxnSpPr/>
          <p:nvPr/>
        </p:nvCxnSpPr>
        <p:spPr bwMode="auto">
          <a:xfrm>
            <a:off x="1820912" y="2473523"/>
            <a:ext cx="604867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8D206D-33D7-4C9C-9E42-3496689EA8EE}"/>
              </a:ext>
            </a:extLst>
          </p:cNvPr>
          <p:cNvSpPr/>
          <p:nvPr/>
        </p:nvSpPr>
        <p:spPr bwMode="auto">
          <a:xfrm>
            <a:off x="2721012" y="1825451"/>
            <a:ext cx="216024" cy="21597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74858C-0AEF-43D1-9BF9-48BFBF7816FB}"/>
              </a:ext>
            </a:extLst>
          </p:cNvPr>
          <p:cNvSpPr/>
          <p:nvPr/>
        </p:nvSpPr>
        <p:spPr bwMode="auto">
          <a:xfrm>
            <a:off x="2721012" y="2905570"/>
            <a:ext cx="216024" cy="21597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68D01-A5A6-43AD-9DF4-828B444DBBA4}"/>
              </a:ext>
            </a:extLst>
          </p:cNvPr>
          <p:cNvSpPr/>
          <p:nvPr/>
        </p:nvSpPr>
        <p:spPr bwMode="auto">
          <a:xfrm>
            <a:off x="2721012" y="1753442"/>
            <a:ext cx="1548172" cy="2160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D67641-89CD-4D3F-B1BB-9D28FBB736C0}"/>
              </a:ext>
            </a:extLst>
          </p:cNvPr>
          <p:cNvSpPr/>
          <p:nvPr/>
        </p:nvSpPr>
        <p:spPr bwMode="auto">
          <a:xfrm>
            <a:off x="2721012" y="2977580"/>
            <a:ext cx="1548172" cy="2160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EA85414-DB47-4070-9511-E70324BD5938}"/>
              </a:ext>
            </a:extLst>
          </p:cNvPr>
          <p:cNvSpPr/>
          <p:nvPr/>
        </p:nvSpPr>
        <p:spPr bwMode="auto">
          <a:xfrm>
            <a:off x="2721012" y="1825451"/>
            <a:ext cx="216024" cy="215977"/>
          </a:xfrm>
          <a:prstGeom prst="arc">
            <a:avLst>
              <a:gd name="adj1" fmla="val 5274234"/>
              <a:gd name="adj2" fmla="val 1096900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488D58A-C57D-462C-A2C5-931DD08C0835}"/>
              </a:ext>
            </a:extLst>
          </p:cNvPr>
          <p:cNvSpPr/>
          <p:nvPr/>
        </p:nvSpPr>
        <p:spPr bwMode="auto">
          <a:xfrm rot="5400000">
            <a:off x="2721035" y="2905548"/>
            <a:ext cx="216024" cy="215977"/>
          </a:xfrm>
          <a:prstGeom prst="arc">
            <a:avLst>
              <a:gd name="adj1" fmla="val 5274234"/>
              <a:gd name="adj2" fmla="val 1096900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0131B1-DB1A-4213-BED5-FB75D48EC56C}"/>
              </a:ext>
            </a:extLst>
          </p:cNvPr>
          <p:cNvCxnSpPr/>
          <p:nvPr/>
        </p:nvCxnSpPr>
        <p:spPr bwMode="auto">
          <a:xfrm>
            <a:off x="2829024" y="2905571"/>
            <a:ext cx="24482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6AE182-4CEA-420F-B476-E11F3BA976A2}"/>
              </a:ext>
            </a:extLst>
          </p:cNvPr>
          <p:cNvCxnSpPr/>
          <p:nvPr/>
        </p:nvCxnSpPr>
        <p:spPr bwMode="auto">
          <a:xfrm>
            <a:off x="2829024" y="2041475"/>
            <a:ext cx="24482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4BFD0-4EBE-4A03-AE7C-DFB8001D33C0}"/>
              </a:ext>
            </a:extLst>
          </p:cNvPr>
          <p:cNvCxnSpPr>
            <a:stCxn id="11" idx="2"/>
          </p:cNvCxnSpPr>
          <p:nvPr/>
        </p:nvCxnSpPr>
        <p:spPr bwMode="auto">
          <a:xfrm flipH="1" flipV="1">
            <a:off x="2721012" y="1753442"/>
            <a:ext cx="131" cy="1746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E5D484-2BB9-4D8F-A8B0-16AA8E722A8C}"/>
              </a:ext>
            </a:extLst>
          </p:cNvPr>
          <p:cNvCxnSpPr/>
          <p:nvPr/>
        </p:nvCxnSpPr>
        <p:spPr bwMode="auto">
          <a:xfrm flipH="1" flipV="1">
            <a:off x="2720793" y="3013536"/>
            <a:ext cx="131" cy="1746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2A089-4ED3-43BE-AC83-9498EE71977C}"/>
              </a:ext>
            </a:extLst>
          </p:cNvPr>
          <p:cNvCxnSpPr/>
          <p:nvPr/>
        </p:nvCxnSpPr>
        <p:spPr bwMode="auto">
          <a:xfrm>
            <a:off x="5277296" y="1537419"/>
            <a:ext cx="0" cy="219456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61C517-2388-44AB-BF33-CF9C6F4F225A}"/>
              </a:ext>
            </a:extLst>
          </p:cNvPr>
          <p:cNvCxnSpPr/>
          <p:nvPr/>
        </p:nvCxnSpPr>
        <p:spPr bwMode="auto">
          <a:xfrm>
            <a:off x="3495098" y="2041428"/>
            <a:ext cx="0" cy="8640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00886B-0F11-44EB-8359-FF229BAE92FB}"/>
              </a:ext>
            </a:extLst>
          </p:cNvPr>
          <p:cNvSpPr txBox="1"/>
          <p:nvPr/>
        </p:nvSpPr>
        <p:spPr>
          <a:xfrm>
            <a:off x="3019489" y="2106276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3D9F46-54F7-41C6-8064-C5869699B704}"/>
                  </a:ext>
                </a:extLst>
              </p:cNvPr>
              <p:cNvSpPr txBox="1"/>
              <p:nvPr/>
            </p:nvSpPr>
            <p:spPr>
              <a:xfrm>
                <a:off x="3163228" y="1158470"/>
                <a:ext cx="1619674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3D9F46-54F7-41C6-8064-C5869699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28" y="1158470"/>
                <a:ext cx="1619674" cy="522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B3B170-8502-4525-9CD5-6E6206926D5A}"/>
              </a:ext>
            </a:extLst>
          </p:cNvPr>
          <p:cNvCxnSpPr>
            <a:cxnSpLocks/>
          </p:cNvCxnSpPr>
          <p:nvPr/>
        </p:nvCxnSpPr>
        <p:spPr bwMode="auto">
          <a:xfrm>
            <a:off x="3892550" y="1612900"/>
            <a:ext cx="242458" cy="7378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C0053EF-069D-4EA9-93BD-0D16AAD3655B}"/>
              </a:ext>
            </a:extLst>
          </p:cNvPr>
          <p:cNvSpPr/>
          <p:nvPr/>
        </p:nvSpPr>
        <p:spPr bwMode="auto">
          <a:xfrm>
            <a:off x="2707564" y="1912284"/>
            <a:ext cx="3416300" cy="330200"/>
          </a:xfrm>
          <a:custGeom>
            <a:avLst/>
            <a:gdLst>
              <a:gd name="connsiteX0" fmla="*/ 3416300 w 3416300"/>
              <a:gd name="connsiteY0" fmla="*/ 330200 h 330200"/>
              <a:gd name="connsiteX1" fmla="*/ 1682750 w 3416300"/>
              <a:gd name="connsiteY1" fmla="*/ 311150 h 330200"/>
              <a:gd name="connsiteX2" fmla="*/ 304800 w 3416300"/>
              <a:gd name="connsiteY2" fmla="*/ 196850 h 330200"/>
              <a:gd name="connsiteX3" fmla="*/ 0 w 3416300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330200">
                <a:moveTo>
                  <a:pt x="3416300" y="330200"/>
                </a:moveTo>
                <a:lnTo>
                  <a:pt x="1682750" y="311150"/>
                </a:lnTo>
                <a:cubicBezTo>
                  <a:pt x="1164167" y="288925"/>
                  <a:pt x="585258" y="248708"/>
                  <a:pt x="304800" y="196850"/>
                </a:cubicBezTo>
                <a:cubicBezTo>
                  <a:pt x="24342" y="144992"/>
                  <a:pt x="12171" y="72496"/>
                  <a:pt x="0" y="0"/>
                </a:cubicBezTo>
              </a:path>
            </a:pathLst>
          </a:custGeom>
          <a:noFill/>
          <a:ln w="31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D43FE73-23A7-4090-A3BE-DC5BEFBEBC9C}"/>
              </a:ext>
            </a:extLst>
          </p:cNvPr>
          <p:cNvSpPr/>
          <p:nvPr/>
        </p:nvSpPr>
        <p:spPr bwMode="auto">
          <a:xfrm flipV="1">
            <a:off x="2707564" y="2704461"/>
            <a:ext cx="3416300" cy="330200"/>
          </a:xfrm>
          <a:custGeom>
            <a:avLst/>
            <a:gdLst>
              <a:gd name="connsiteX0" fmla="*/ 3416300 w 3416300"/>
              <a:gd name="connsiteY0" fmla="*/ 330200 h 330200"/>
              <a:gd name="connsiteX1" fmla="*/ 1682750 w 3416300"/>
              <a:gd name="connsiteY1" fmla="*/ 311150 h 330200"/>
              <a:gd name="connsiteX2" fmla="*/ 304800 w 3416300"/>
              <a:gd name="connsiteY2" fmla="*/ 196850 h 330200"/>
              <a:gd name="connsiteX3" fmla="*/ 0 w 3416300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330200">
                <a:moveTo>
                  <a:pt x="3416300" y="330200"/>
                </a:moveTo>
                <a:lnTo>
                  <a:pt x="1682750" y="311150"/>
                </a:lnTo>
                <a:cubicBezTo>
                  <a:pt x="1164167" y="288925"/>
                  <a:pt x="585258" y="248708"/>
                  <a:pt x="304800" y="196850"/>
                </a:cubicBezTo>
                <a:cubicBezTo>
                  <a:pt x="24342" y="144992"/>
                  <a:pt x="12171" y="72496"/>
                  <a:pt x="0" y="0"/>
                </a:cubicBezTo>
              </a:path>
            </a:pathLst>
          </a:custGeom>
          <a:noFill/>
          <a:ln w="31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CF02BF-D5A7-402B-BA1B-E80DA402FAD9}"/>
              </a:ext>
            </a:extLst>
          </p:cNvPr>
          <p:cNvCxnSpPr>
            <a:cxnSpLocks/>
          </p:cNvCxnSpPr>
          <p:nvPr/>
        </p:nvCxnSpPr>
        <p:spPr bwMode="auto">
          <a:xfrm>
            <a:off x="5853360" y="2236785"/>
            <a:ext cx="0" cy="2365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A21552-E8BA-447D-88CE-3EBCE3A50FF9}"/>
              </a:ext>
            </a:extLst>
          </p:cNvPr>
          <p:cNvSpPr txBox="1"/>
          <p:nvPr/>
        </p:nvSpPr>
        <p:spPr>
          <a:xfrm>
            <a:off x="5866557" y="220824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smr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CBB5C1-086B-4DE8-AB82-5947664F5DEC}"/>
                  </a:ext>
                </a:extLst>
              </p:cNvPr>
              <p:cNvSpPr txBox="1"/>
              <p:nvPr/>
            </p:nvSpPr>
            <p:spPr>
              <a:xfrm>
                <a:off x="5084593" y="1204064"/>
                <a:ext cx="1853649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CBB5C1-086B-4DE8-AB82-5947664F5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3" y="1204064"/>
                <a:ext cx="1853649" cy="338619"/>
              </a:xfrm>
              <a:prstGeom prst="rect">
                <a:avLst/>
              </a:prstGeom>
              <a:blipFill>
                <a:blip r:embed="rId3"/>
                <a:stretch>
                  <a:fillRect l="-1974" r="-65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53562F-C7D9-4E28-A0C6-707427D82B9D}"/>
              </a:ext>
            </a:extLst>
          </p:cNvPr>
          <p:cNvCxnSpPr>
            <a:cxnSpLocks/>
          </p:cNvCxnSpPr>
          <p:nvPr/>
        </p:nvCxnSpPr>
        <p:spPr bwMode="auto">
          <a:xfrm>
            <a:off x="5271975" y="2730096"/>
            <a:ext cx="3155671" cy="9436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C6D1F9-8033-457A-B790-2FE9248A4B28}"/>
              </a:ext>
            </a:extLst>
          </p:cNvPr>
          <p:cNvCxnSpPr>
            <a:cxnSpLocks/>
          </p:cNvCxnSpPr>
          <p:nvPr/>
        </p:nvCxnSpPr>
        <p:spPr bwMode="auto">
          <a:xfrm>
            <a:off x="5271974" y="2600942"/>
            <a:ext cx="3186829" cy="5968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19FD21-DB61-478E-9A2A-008D16CCC0BD}"/>
              </a:ext>
            </a:extLst>
          </p:cNvPr>
          <p:cNvCxnSpPr>
            <a:cxnSpLocks/>
          </p:cNvCxnSpPr>
          <p:nvPr/>
        </p:nvCxnSpPr>
        <p:spPr bwMode="auto">
          <a:xfrm flipH="1">
            <a:off x="5271974" y="1739989"/>
            <a:ext cx="3186829" cy="5968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1E7587-D463-4CA6-A137-6BA51D6E9B1B}"/>
              </a:ext>
            </a:extLst>
          </p:cNvPr>
          <p:cNvSpPr/>
          <p:nvPr/>
        </p:nvSpPr>
        <p:spPr bwMode="auto">
          <a:xfrm>
            <a:off x="5565330" y="2243771"/>
            <a:ext cx="197994" cy="4600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B012EF-6910-4B4B-9967-32F9DB68CE01}"/>
              </a:ext>
            </a:extLst>
          </p:cNvPr>
          <p:cNvCxnSpPr>
            <a:cxnSpLocks/>
            <a:stCxn id="59" idx="2"/>
          </p:cNvCxnSpPr>
          <p:nvPr/>
        </p:nvCxnSpPr>
        <p:spPr bwMode="auto">
          <a:xfrm flipH="1">
            <a:off x="5664327" y="1542683"/>
            <a:ext cx="347091" cy="882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CF36B7F-E5A4-4459-A2B1-84E6741D3DCD}"/>
              </a:ext>
            </a:extLst>
          </p:cNvPr>
          <p:cNvSpPr/>
          <p:nvPr/>
        </p:nvSpPr>
        <p:spPr bwMode="auto">
          <a:xfrm>
            <a:off x="7131050" y="2476500"/>
            <a:ext cx="178851" cy="812800"/>
          </a:xfrm>
          <a:custGeom>
            <a:avLst/>
            <a:gdLst>
              <a:gd name="connsiteX0" fmla="*/ 171450 w 178851"/>
              <a:gd name="connsiteY0" fmla="*/ 0 h 812800"/>
              <a:gd name="connsiteX1" fmla="*/ 158750 w 178851"/>
              <a:gd name="connsiteY1" fmla="*/ 419100 h 812800"/>
              <a:gd name="connsiteX2" fmla="*/ 0 w 178851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1" h="812800">
                <a:moveTo>
                  <a:pt x="171450" y="0"/>
                </a:moveTo>
                <a:cubicBezTo>
                  <a:pt x="179387" y="141816"/>
                  <a:pt x="187325" y="283633"/>
                  <a:pt x="158750" y="419100"/>
                </a:cubicBezTo>
                <a:cubicBezTo>
                  <a:pt x="130175" y="554567"/>
                  <a:pt x="65087" y="683683"/>
                  <a:pt x="0" y="812800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BED8B2B-BE3F-4350-947E-211AD236E89D}"/>
              </a:ext>
            </a:extLst>
          </p:cNvPr>
          <p:cNvSpPr/>
          <p:nvPr/>
        </p:nvSpPr>
        <p:spPr bwMode="auto">
          <a:xfrm>
            <a:off x="7677150" y="3073400"/>
            <a:ext cx="107950" cy="387350"/>
          </a:xfrm>
          <a:custGeom>
            <a:avLst/>
            <a:gdLst>
              <a:gd name="connsiteX0" fmla="*/ 0 w 107950"/>
              <a:gd name="connsiteY0" fmla="*/ 387350 h 387350"/>
              <a:gd name="connsiteX1" fmla="*/ 82550 w 107950"/>
              <a:gd name="connsiteY1" fmla="*/ 209550 h 387350"/>
              <a:gd name="connsiteX2" fmla="*/ 107950 w 107950"/>
              <a:gd name="connsiteY2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87350">
                <a:moveTo>
                  <a:pt x="0" y="387350"/>
                </a:moveTo>
                <a:cubicBezTo>
                  <a:pt x="32279" y="330729"/>
                  <a:pt x="64558" y="274108"/>
                  <a:pt x="82550" y="209550"/>
                </a:cubicBezTo>
                <a:cubicBezTo>
                  <a:pt x="100542" y="144992"/>
                  <a:pt x="104246" y="72496"/>
                  <a:pt x="107950" y="0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47F98E-E595-4877-A0E6-CCF4DF559AF6}"/>
                  </a:ext>
                </a:extLst>
              </p:cNvPr>
              <p:cNvSpPr txBox="1"/>
              <p:nvPr/>
            </p:nvSpPr>
            <p:spPr>
              <a:xfrm>
                <a:off x="6527577" y="3267075"/>
                <a:ext cx="507318" cy="25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𝑐𝑜𝑛𝑒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47F98E-E595-4877-A0E6-CCF4DF55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77" y="3267075"/>
                <a:ext cx="507318" cy="251094"/>
              </a:xfrm>
              <a:prstGeom prst="rect">
                <a:avLst/>
              </a:prstGeom>
              <a:blipFill>
                <a:blip r:embed="rId4"/>
                <a:stretch>
                  <a:fillRect l="-2410" r="-120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724388-540C-41E8-BF8E-1AF7164F5375}"/>
                  </a:ext>
                </a:extLst>
              </p:cNvPr>
              <p:cNvSpPr txBox="1"/>
              <p:nvPr/>
            </p:nvSpPr>
            <p:spPr>
              <a:xfrm>
                <a:off x="7219948" y="3505334"/>
                <a:ext cx="611514" cy="25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𝑑𝑐𝑜𝑛𝑒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724388-540C-41E8-BF8E-1AF7164F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48" y="3505334"/>
                <a:ext cx="611514" cy="251094"/>
              </a:xfrm>
              <a:prstGeom prst="rect">
                <a:avLst/>
              </a:prstGeom>
              <a:blipFill>
                <a:blip r:embed="rId5"/>
                <a:stretch>
                  <a:fillRect l="-1980" r="-396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8B7F5A-50BD-4100-93AF-6AB60ACB9648}"/>
              </a:ext>
            </a:extLst>
          </p:cNvPr>
          <p:cNvCxnSpPr>
            <a:stCxn id="42" idx="1"/>
          </p:cNvCxnSpPr>
          <p:nvPr/>
        </p:nvCxnSpPr>
        <p:spPr bwMode="auto">
          <a:xfrm flipH="1">
            <a:off x="2720793" y="3085593"/>
            <a:ext cx="219" cy="6708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B3DE11-F99E-4636-B2A9-83D1F5D3F86E}"/>
              </a:ext>
            </a:extLst>
          </p:cNvPr>
          <p:cNvCxnSpPr/>
          <p:nvPr/>
        </p:nvCxnSpPr>
        <p:spPr bwMode="auto">
          <a:xfrm>
            <a:off x="2728413" y="3460750"/>
            <a:ext cx="25433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3853DF-6832-4DC8-B37B-50FBA225AE9D}"/>
              </a:ext>
            </a:extLst>
          </p:cNvPr>
          <p:cNvSpPr txBox="1"/>
          <p:nvPr/>
        </p:nvSpPr>
        <p:spPr>
          <a:xfrm>
            <a:off x="3671977" y="34804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2634F4-84AB-4B9C-BDB7-465B195DD0ED}"/>
              </a:ext>
            </a:extLst>
          </p:cNvPr>
          <p:cNvCxnSpPr>
            <a:cxnSpLocks/>
          </p:cNvCxnSpPr>
          <p:nvPr/>
        </p:nvCxnSpPr>
        <p:spPr bwMode="auto">
          <a:xfrm>
            <a:off x="2396976" y="2600942"/>
            <a:ext cx="427187" cy="42080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8D53CD-BB92-4468-8B42-E8242A3114A3}"/>
              </a:ext>
            </a:extLst>
          </p:cNvPr>
          <p:cNvCxnSpPr>
            <a:endCxn id="53" idx="3"/>
          </p:cNvCxnSpPr>
          <p:nvPr/>
        </p:nvCxnSpPr>
        <p:spPr bwMode="auto">
          <a:xfrm>
            <a:off x="2396976" y="2600942"/>
            <a:ext cx="346224" cy="3422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BA9FDC-4322-4D85-B8B4-8465F7005462}"/>
              </a:ext>
            </a:extLst>
          </p:cNvPr>
          <p:cNvSpPr txBox="1"/>
          <p:nvPr/>
        </p:nvSpPr>
        <p:spPr>
          <a:xfrm>
            <a:off x="2183263" y="259631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A85727-4A73-4B10-8178-C06B0B2B33C5}"/>
                  </a:ext>
                </a:extLst>
              </p:cNvPr>
              <p:cNvSpPr txBox="1"/>
              <p:nvPr/>
            </p:nvSpPr>
            <p:spPr>
              <a:xfrm>
                <a:off x="2829024" y="1892539"/>
                <a:ext cx="5331268" cy="115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𝜕𝜌𝜙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Upp>
                                <m:limUp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diffusion</m:t>
                                  </m:r>
                                </m:lim>
                              </m:limUpp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limUpp>
                                <m:limUp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groupChr>
                                    <m:groupChrPr>
                                      <m:chr m:val="⏞"/>
                                      <m:pos m:val="top"/>
                                      <m:vertJc m:val="bot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advection</m:t>
                                  </m:r>
                                </m:lim>
                              </m:limUpp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A85727-4A73-4B10-8178-C06B0B2B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24" y="1892539"/>
                <a:ext cx="5331268" cy="1157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53065"/>
      </p:ext>
    </p:extLst>
  </p:cSld>
  <p:clrMapOvr>
    <a:masterClrMapping/>
  </p:clrMapOvr>
</p:sld>
</file>

<file path=ppt/theme/theme1.xml><?xml version="1.0" encoding="utf-8"?>
<a:theme xmlns:a="http://schemas.openxmlformats.org/drawingml/2006/main" name="me-why its worth i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e-why its worth 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lnDef>
  </a:objectDefaults>
  <a:extraClrSchemeLst>
    <a:extraClrScheme>
      <a:clrScheme name="me-why its worth 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-why its worth i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Picasso:Directors:Smith:ME Degree:Slides:me-why its worth it</Template>
  <TotalTime>74461</TotalTime>
  <Words>33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Tahoma</vt:lpstr>
      <vt:lpstr>Times New Roman</vt:lpstr>
      <vt:lpstr>Wingdings</vt:lpstr>
      <vt:lpstr>me-why its worth 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Federico</dc:creator>
  <cp:lastModifiedBy>Federico Perini</cp:lastModifiedBy>
  <cp:revision>4621</cp:revision>
  <cp:lastPrinted>2020-09-03T14:09:59Z</cp:lastPrinted>
  <dcterms:created xsi:type="dcterms:W3CDTF">2009-01-16T23:39:41Z</dcterms:created>
  <dcterms:modified xsi:type="dcterms:W3CDTF">2021-05-13T13:42:43Z</dcterms:modified>
</cp:coreProperties>
</file>