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58" r:id="rId10"/>
    <p:sldId id="265" r:id="rId11"/>
    <p:sldId id="266" r:id="rId12"/>
    <p:sldId id="267" r:id="rId13"/>
    <p:sldId id="272" r:id="rId14"/>
    <p:sldId id="271" r:id="rId15"/>
    <p:sldId id="269" r:id="rId16"/>
    <p:sldId id="273" r:id="rId17"/>
    <p:sldId id="274" r:id="rId18"/>
    <p:sldId id="275" r:id="rId19"/>
    <p:sldId id="276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6560" y="1175385"/>
            <a:ext cx="10515600" cy="2387600"/>
          </a:xfrm>
        </p:spPr>
        <p:txBody>
          <a:bodyPr/>
          <a:p>
            <a:r>
              <a:rPr lang="en-US" altLang="zh-CN"/>
              <a:t>HTTP</a:t>
            </a:r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6560" y="3655060"/>
            <a:ext cx="10515600" cy="1655445"/>
          </a:xfrm>
        </p:spPr>
        <p:txBody>
          <a:bodyPr/>
          <a:p>
            <a:r>
              <a:rPr lang="en-US" altLang="zh-CN"/>
              <a:t>Fiddler</a:t>
            </a:r>
            <a:r>
              <a:rPr lang="zh-CN" altLang="en-US"/>
              <a:t>、</a:t>
            </a:r>
            <a:r>
              <a:rPr lang="en-US" altLang="zh-CN"/>
              <a:t>Postman</a:t>
            </a:r>
            <a:r>
              <a:rPr lang="zh-CN" altLang="en-US"/>
              <a:t>、</a:t>
            </a:r>
            <a:r>
              <a:rPr lang="en-US" altLang="zh-CN"/>
              <a:t>requests</a:t>
            </a:r>
            <a:r>
              <a:rPr lang="zh-CN" altLang="en-US"/>
              <a:t>模块</a:t>
            </a:r>
            <a:endParaRPr lang="zh-CN" altLang="en-US"/>
          </a:p>
        </p:txBody>
      </p:sp>
      <p:pic>
        <p:nvPicPr>
          <p:cNvPr id="4" name="内容占位符 3" descr="Fiddler-Web-Debugger-co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7880" y="931545"/>
            <a:ext cx="2748915" cy="1208405"/>
          </a:xfrm>
          <a:prstGeom prst="rect">
            <a:avLst/>
          </a:prstGeom>
        </p:spPr>
      </p:pic>
      <p:pic>
        <p:nvPicPr>
          <p:cNvPr id="5" name="图片 4" descr="postm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880" y="4630420"/>
            <a:ext cx="2748915" cy="1339215"/>
          </a:xfrm>
          <a:prstGeom prst="rect">
            <a:avLst/>
          </a:prstGeom>
        </p:spPr>
      </p:pic>
      <p:pic>
        <p:nvPicPr>
          <p:cNvPr id="6" name="图片 5" descr="request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70" y="4324350"/>
            <a:ext cx="1751330" cy="2127885"/>
          </a:xfrm>
          <a:prstGeom prst="rect">
            <a:avLst/>
          </a:prstGeom>
        </p:spPr>
      </p:pic>
      <p:pic>
        <p:nvPicPr>
          <p:cNvPr id="7" name="图片 6" descr="HTTP请求示意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70" y="931545"/>
            <a:ext cx="2886075" cy="1127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7980" y="1378585"/>
            <a:ext cx="9272905" cy="505015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0525" y="222885"/>
            <a:ext cx="2276475" cy="1155700"/>
          </a:xfrm>
        </p:spPr>
        <p:txBody>
          <a:bodyPr/>
          <a:p>
            <a:r>
              <a:rPr lang="en-US" altLang="zh-CN"/>
              <a:t>Fiddler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295" y="1573530"/>
            <a:ext cx="5834380" cy="4845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980" y="1849755"/>
            <a:ext cx="5657215" cy="389509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0525" y="222885"/>
            <a:ext cx="2276475" cy="1155700"/>
          </a:xfrm>
        </p:spPr>
        <p:txBody>
          <a:bodyPr/>
          <a:p>
            <a:r>
              <a:rPr lang="en-US" altLang="zh-CN"/>
              <a:t>Fiddler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0525" y="222885"/>
            <a:ext cx="2276475" cy="1155700"/>
          </a:xfrm>
        </p:spPr>
        <p:txBody>
          <a:bodyPr>
            <a:normAutofit fontScale="90000"/>
          </a:bodyPr>
          <a:p>
            <a:r>
              <a:rPr lang="en-US" altLang="zh-CN"/>
              <a:t>Postman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90525" y="1762760"/>
            <a:ext cx="818896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</a:t>
            </a:r>
            <a:r>
              <a:rPr lang="zh-CN" altLang="en-US" sz="2400"/>
              <a:t>ost</a:t>
            </a:r>
            <a:r>
              <a:rPr lang="en-US" altLang="zh-CN" sz="2400"/>
              <a:t>m</a:t>
            </a:r>
            <a:r>
              <a:rPr lang="zh-CN" altLang="en-US" sz="2400"/>
              <a:t>an是一款功能强大的网页调试与发送网页HTTP请求的工具。</a:t>
            </a:r>
            <a:r>
              <a:rPr lang="en-US" altLang="zh-CN" sz="2400">
                <a:sym typeface="+mn-ea"/>
              </a:rPr>
              <a:t>P</a:t>
            </a:r>
            <a:r>
              <a:rPr lang="zh-CN" altLang="en-US" sz="2400">
                <a:sym typeface="+mn-ea"/>
              </a:rPr>
              <a:t>ost</a:t>
            </a:r>
            <a:r>
              <a:rPr lang="en-US" altLang="zh-CN" sz="2400">
                <a:sym typeface="+mn-ea"/>
              </a:rPr>
              <a:t>m</a:t>
            </a:r>
            <a:r>
              <a:rPr lang="zh-CN" altLang="en-US" sz="2400">
                <a:sym typeface="+mn-ea"/>
              </a:rPr>
              <a:t>an</a:t>
            </a:r>
            <a:r>
              <a:rPr lang="zh-CN" altLang="en-US" sz="2400"/>
              <a:t>能够发送任何类型的HTTP请求(GET, HEAD, POST,PUT..)，附带任何数量的参数和HTTP headers。支持不同的认证机制（basic, digest,OAuth），接收到的响应语法高亮（HTML，JSON或XML）。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>
                <a:sym typeface="+mn-ea"/>
              </a:rPr>
              <a:t>P</a:t>
            </a:r>
            <a:r>
              <a:rPr lang="zh-CN" altLang="en-US" sz="2400">
                <a:sym typeface="+mn-ea"/>
              </a:rPr>
              <a:t>ost</a:t>
            </a:r>
            <a:r>
              <a:rPr lang="en-US" altLang="zh-CN" sz="2400">
                <a:sym typeface="+mn-ea"/>
              </a:rPr>
              <a:t>m</a:t>
            </a:r>
            <a:r>
              <a:rPr lang="zh-CN" altLang="en-US" sz="2400">
                <a:sym typeface="+mn-ea"/>
              </a:rPr>
              <a:t>an</a:t>
            </a:r>
            <a:r>
              <a:rPr lang="zh-CN" altLang="en-US" sz="2400"/>
              <a:t>既能以chrome浏览器插件的形式存在，也可以是独立的应用程序存在。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下载地址： https://www.getpostman.com </a:t>
            </a:r>
            <a:endParaRPr lang="zh-CN" altLang="en-US" sz="2400"/>
          </a:p>
        </p:txBody>
      </p:sp>
      <p:pic>
        <p:nvPicPr>
          <p:cNvPr id="3" name="图片 2" descr="post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2725" y="2099310"/>
            <a:ext cx="2660015" cy="2660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2900" y="127635"/>
            <a:ext cx="2381885" cy="984885"/>
          </a:xfrm>
        </p:spPr>
        <p:txBody>
          <a:bodyPr>
            <a:normAutofit/>
          </a:bodyPr>
          <a:p>
            <a:r>
              <a:rPr lang="en-US" altLang="zh-CN"/>
              <a:t>Postman</a:t>
            </a:r>
            <a:endParaRPr lang="en-US" altLang="zh-CN"/>
          </a:p>
        </p:txBody>
      </p:sp>
      <p:pic>
        <p:nvPicPr>
          <p:cNvPr id="3" name="图片 2" descr="postman使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981075"/>
            <a:ext cx="11505565" cy="5847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0525" y="222885"/>
            <a:ext cx="2276475" cy="1155700"/>
          </a:xfrm>
        </p:spPr>
        <p:txBody>
          <a:bodyPr>
            <a:normAutofit fontScale="90000"/>
          </a:bodyPr>
          <a:p>
            <a:r>
              <a:rPr lang="en-US" altLang="zh-CN"/>
              <a:t>Requests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90525" y="1934210"/>
            <a:ext cx="493776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Requests 是用Python语言编写，基于 urllib，采用 Apache2 Licensed 开源协议的 HTTP 库。它比 urllib 更加方便，可以节约我们大量的工作，完全满足 HTTP 测试需求。</a:t>
            </a:r>
            <a:endParaRPr lang="zh-CN" altLang="en-US" sz="3200"/>
          </a:p>
        </p:txBody>
      </p:sp>
      <p:pic>
        <p:nvPicPr>
          <p:cNvPr id="3" name="图片 2" descr="reques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7665" y="473075"/>
            <a:ext cx="745490" cy="9055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740" y="1286510"/>
            <a:ext cx="6294120" cy="5266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0525" y="222885"/>
            <a:ext cx="2276475" cy="1155700"/>
          </a:xfrm>
        </p:spPr>
        <p:txBody>
          <a:bodyPr>
            <a:normAutofit fontScale="90000"/>
          </a:bodyPr>
          <a:p>
            <a:r>
              <a:rPr lang="en-US" altLang="zh-CN"/>
              <a:t>Requests</a:t>
            </a:r>
            <a:endParaRPr lang="en-US" altLang="zh-CN"/>
          </a:p>
        </p:txBody>
      </p:sp>
      <p:pic>
        <p:nvPicPr>
          <p:cNvPr id="4" name="图片 3" descr="reques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7665" y="473075"/>
            <a:ext cx="745490" cy="9055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0075" y="1644650"/>
            <a:ext cx="9055100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安装方法：</a:t>
            </a:r>
            <a:r>
              <a:rPr lang="en-US" altLang="zh-CN"/>
              <a:t>pip install requests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官方文档： http://www.python-requests.org/en/master/</a:t>
            </a:r>
            <a:endParaRPr lang="zh-CN" altLang="en-US"/>
          </a:p>
          <a:p>
            <a:r>
              <a:rPr lang="zh-CN" altLang="en-US"/>
              <a:t>中文官方文档： http://docs.python-requests.org/zh_CN/latest/user/quickstart.html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30" y="3422650"/>
            <a:ext cx="9900285" cy="30924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0075" y="3054350"/>
            <a:ext cx="122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例子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0525" y="222885"/>
            <a:ext cx="2276475" cy="1155700"/>
          </a:xfrm>
        </p:spPr>
        <p:txBody>
          <a:bodyPr>
            <a:normAutofit fontScale="90000"/>
          </a:bodyPr>
          <a:p>
            <a:r>
              <a:rPr lang="en-US" altLang="zh-CN"/>
              <a:t>Requests</a:t>
            </a:r>
            <a:endParaRPr lang="en-US" altLang="zh-CN"/>
          </a:p>
        </p:txBody>
      </p:sp>
      <p:pic>
        <p:nvPicPr>
          <p:cNvPr id="4" name="图片 3" descr="reques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7665" y="591185"/>
            <a:ext cx="745490" cy="9055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0525" y="1378585"/>
            <a:ext cx="487616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requests.get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参数： </a:t>
            </a:r>
            <a:r>
              <a:rPr lang="en-US" altLang="zh-CN" sz="2400"/>
              <a:t>url: </a:t>
            </a:r>
            <a:r>
              <a:rPr lang="zh-CN" altLang="en-US" sz="2400"/>
              <a:t>网址</a:t>
            </a:r>
            <a:endParaRPr lang="en-US" altLang="zh-CN" sz="2400"/>
          </a:p>
          <a:p>
            <a:r>
              <a:rPr lang="en-US" altLang="zh-CN" sz="2400"/>
              <a:t>               params: </a:t>
            </a:r>
            <a:r>
              <a:rPr lang="zh-CN" altLang="en-US" sz="2400"/>
              <a:t>网址中请求的键值对</a:t>
            </a:r>
            <a:endParaRPr lang="en-US" altLang="zh-CN" sz="2400"/>
          </a:p>
          <a:p>
            <a:r>
              <a:rPr lang="en-US" altLang="zh-CN" sz="2400"/>
              <a:t>               kwargs: </a:t>
            </a:r>
            <a:r>
              <a:rPr lang="zh-CN" altLang="en-US" sz="2400"/>
              <a:t>可变参数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requests.post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>
                <a:sym typeface="+mn-ea"/>
              </a:rPr>
              <a:t>参数： </a:t>
            </a:r>
            <a:r>
              <a:rPr lang="en-US" altLang="zh-CN" sz="2400">
                <a:sym typeface="+mn-ea"/>
              </a:rPr>
              <a:t>url: </a:t>
            </a:r>
            <a:r>
              <a:rPr lang="zh-CN" altLang="en-US" sz="2400">
                <a:sym typeface="+mn-ea"/>
              </a:rPr>
              <a:t>网址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     data: </a:t>
            </a:r>
            <a:r>
              <a:rPr lang="zh-CN" altLang="en-US" sz="2400">
                <a:sym typeface="+mn-ea"/>
              </a:rPr>
              <a:t>上传数据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     json: </a:t>
            </a:r>
            <a:r>
              <a:rPr lang="zh-CN" altLang="en-US" sz="2400">
                <a:sym typeface="+mn-ea"/>
              </a:rPr>
              <a:t>上传的</a:t>
            </a:r>
            <a:r>
              <a:rPr lang="en-US" altLang="zh-CN" sz="2400">
                <a:sym typeface="+mn-ea"/>
              </a:rPr>
              <a:t>json</a:t>
            </a:r>
            <a:r>
              <a:rPr lang="zh-CN" altLang="en-US" sz="2400">
                <a:sym typeface="+mn-ea"/>
              </a:rPr>
              <a:t>格式的数据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          kwargs: </a:t>
            </a:r>
            <a:r>
              <a:rPr lang="zh-CN" altLang="en-US" sz="2400">
                <a:sym typeface="+mn-ea"/>
              </a:rPr>
              <a:t>可变参数</a:t>
            </a:r>
            <a:endParaRPr lang="zh-CN" altLang="en-US" sz="240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690" y="1683385"/>
            <a:ext cx="6248400" cy="647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690" y="2606675"/>
            <a:ext cx="5932170" cy="7486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475" y="4119880"/>
            <a:ext cx="5561965" cy="2362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0525" y="222885"/>
            <a:ext cx="2276475" cy="1155700"/>
          </a:xfrm>
        </p:spPr>
        <p:txBody>
          <a:bodyPr>
            <a:normAutofit fontScale="90000"/>
          </a:bodyPr>
          <a:p>
            <a:r>
              <a:rPr lang="en-US" altLang="zh-CN"/>
              <a:t>Requests</a:t>
            </a:r>
            <a:endParaRPr lang="en-US" altLang="zh-CN"/>
          </a:p>
        </p:txBody>
      </p:sp>
      <p:pic>
        <p:nvPicPr>
          <p:cNvPr id="5" name="图片 4" descr="reques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7665" y="473075"/>
            <a:ext cx="745490" cy="9055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49015" y="1881505"/>
            <a:ext cx="4238625" cy="40309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3200"/>
              <a:t>其它：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请求头部</a:t>
            </a:r>
            <a:endParaRPr lang="zh-CN" altLang="en-US" sz="3200"/>
          </a:p>
          <a:p>
            <a:r>
              <a:rPr lang="zh-CN" altLang="en-US" sz="3200"/>
              <a:t>上传文件</a:t>
            </a:r>
            <a:endParaRPr lang="zh-CN" altLang="en-US" sz="3200"/>
          </a:p>
          <a:p>
            <a:r>
              <a:rPr lang="en-US" altLang="zh-CN" sz="3200"/>
              <a:t>Cookie</a:t>
            </a:r>
            <a:endParaRPr lang="en-US" altLang="zh-CN" sz="3200"/>
          </a:p>
          <a:p>
            <a:r>
              <a:rPr lang="en-US" altLang="zh-CN" sz="3200"/>
              <a:t>重定向与请求历史</a:t>
            </a:r>
            <a:endParaRPr lang="en-US" altLang="zh-CN" sz="3200"/>
          </a:p>
          <a:p>
            <a:r>
              <a:rPr lang="en-US" altLang="zh-CN" sz="3200"/>
              <a:t>超时</a:t>
            </a:r>
            <a:endParaRPr lang="en-US" altLang="zh-CN" sz="3200"/>
          </a:p>
          <a:p>
            <a:r>
              <a:rPr lang="en-US" altLang="zh-CN" sz="3200"/>
              <a:t>错误与异常</a:t>
            </a:r>
            <a:endParaRPr lang="en-US" altLang="zh-CN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9460" y="2018030"/>
            <a:ext cx="10515600" cy="3698875"/>
          </a:xfrm>
          <a:ln>
            <a:solidFill>
              <a:schemeClr val="accent1"/>
            </a:solidFill>
          </a:ln>
        </p:spPr>
        <p:txBody>
          <a:bodyPr/>
          <a:p>
            <a:r>
              <a:rPr lang="en-US" altLang="zh-CN"/>
              <a:t>Tornado</a:t>
            </a:r>
            <a:r>
              <a:rPr lang="zh-CN" altLang="en-US"/>
              <a:t>写的</a:t>
            </a:r>
            <a:r>
              <a:rPr lang="en-US" altLang="zh-CN"/>
              <a:t>POST</a:t>
            </a:r>
            <a:r>
              <a:rPr lang="zh-CN" altLang="en-US"/>
              <a:t>测试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下载国旗： http://country.911cha.com/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歌曲下载： http://www.qmdai.cn/yinyuesou/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7190"/>
            <a:ext cx="1689735" cy="964565"/>
          </a:xfrm>
        </p:spPr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5890"/>
            <a:ext cx="4744085" cy="4474845"/>
          </a:xfrm>
        </p:spPr>
        <p:txBody>
          <a:bodyPr/>
          <a:p>
            <a:r>
              <a:rPr lang="en-US" altLang="zh-CN"/>
              <a:t>HTTP</a:t>
            </a:r>
            <a:r>
              <a:rPr lang="zh-CN" altLang="en-US"/>
              <a:t>请求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Fiddler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Postman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Python</a:t>
            </a:r>
            <a:r>
              <a:rPr lang="zh-CN" altLang="en-US"/>
              <a:t>的</a:t>
            </a:r>
            <a:r>
              <a:rPr lang="en-US" altLang="zh-CN"/>
              <a:t>requests</a:t>
            </a:r>
            <a:r>
              <a:rPr lang="zh-CN" altLang="en-US"/>
              <a:t>模块</a:t>
            </a:r>
            <a:endParaRPr lang="zh-CN" altLang="en-US"/>
          </a:p>
        </p:txBody>
      </p:sp>
      <p:pic>
        <p:nvPicPr>
          <p:cNvPr id="4" name="内容占位符 3" descr="Fiddler-Web-Debugger-co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2840" y="2471420"/>
            <a:ext cx="2748915" cy="1208405"/>
          </a:xfrm>
          <a:prstGeom prst="rect">
            <a:avLst/>
          </a:prstGeom>
        </p:spPr>
      </p:pic>
      <p:pic>
        <p:nvPicPr>
          <p:cNvPr id="5" name="图片 4" descr="postm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755" y="3843655"/>
            <a:ext cx="2748915" cy="1339215"/>
          </a:xfrm>
          <a:prstGeom prst="rect">
            <a:avLst/>
          </a:prstGeom>
        </p:spPr>
      </p:pic>
      <p:pic>
        <p:nvPicPr>
          <p:cNvPr id="6" name="图片 5" descr="request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660" y="5350510"/>
            <a:ext cx="1040130" cy="1263650"/>
          </a:xfrm>
          <a:prstGeom prst="rect">
            <a:avLst/>
          </a:prstGeom>
        </p:spPr>
      </p:pic>
      <p:pic>
        <p:nvPicPr>
          <p:cNvPr id="7" name="图片 6" descr="HTTP请求示意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235" y="1341755"/>
            <a:ext cx="2682875" cy="1047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851660"/>
            <a:ext cx="3301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HTTP请求报文由3部分组成：</a:t>
            </a:r>
            <a:endParaRPr lang="zh-CN" altLang="en-US"/>
          </a:p>
        </p:txBody>
      </p:sp>
      <p:pic>
        <p:nvPicPr>
          <p:cNvPr id="5" name="图片 4" descr="HTTP请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780" y="2665095"/>
            <a:ext cx="1400175" cy="1895475"/>
          </a:xfrm>
          <a:prstGeom prst="rect">
            <a:avLst/>
          </a:prstGeom>
        </p:spPr>
      </p:pic>
      <p:pic>
        <p:nvPicPr>
          <p:cNvPr id="8" name="图片 7" descr="HTTP请求实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0" y="2739390"/>
            <a:ext cx="6139180" cy="3620770"/>
          </a:xfrm>
          <a:prstGeom prst="rect">
            <a:avLst/>
          </a:prstGeom>
        </p:spPr>
      </p:pic>
      <p:pic>
        <p:nvPicPr>
          <p:cNvPr id="9" name="图片 8" descr="http请求图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772160"/>
            <a:ext cx="4438015" cy="1571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030" y="466725"/>
            <a:ext cx="2726055" cy="969645"/>
          </a:xfrm>
        </p:spPr>
        <p:txBody>
          <a:bodyPr/>
          <a:p>
            <a:r>
              <a:rPr lang="en-US" altLang="zh-CN"/>
              <a:t>HTTP</a:t>
            </a:r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8030" y="1687830"/>
            <a:ext cx="83845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HTTP1.0定义了三种请求方法： GET, POST 和 HEAD方法。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HTTP1.1新增了五种请求方法：OPTIONS, PUT, DELETE, TRACE 和 CONNECT 方法。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5655" y="2738755"/>
            <a:ext cx="7140575" cy="3687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360" y="168275"/>
            <a:ext cx="2599690" cy="756285"/>
          </a:xfrm>
        </p:spPr>
        <p:txBody>
          <a:bodyPr/>
          <a:p>
            <a:r>
              <a:rPr lang="en-US" altLang="zh-CN"/>
              <a:t>HTTP</a:t>
            </a:r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36570" y="362585"/>
            <a:ext cx="2690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请求头： 键值对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525780" y="924560"/>
          <a:ext cx="10928350" cy="574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315"/>
                <a:gridCol w="92970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应答头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说明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Accept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指定浏览器或其他客户端可以处理的 MIME 类型。值 image/png 或 image/jpeg 是最常见的两种可能值。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Accept-Charset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指定浏览器可以用来显示信息的字符集。例如 ISO-8859-1。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Accept-Encoding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指定浏览器知道如何处理的编码类型。值 gzip 或 compress 是最常见的两种可能值。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Accept-Language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指定客户端的首选语言，在这种情况下，Servlet 会产生多种语言的结果。例如，en、en-us、ru 等。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Authorization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用于客户端在访问受密码保护的网页时识别自己的身份。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Connection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指示客户端是否可以处理持久 HTTP 连接。持久连接允许客户端或其他浏览器通过单个请求来检索多个文件。值 Keep-Alive 意味着使用了持续连接。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Content-Length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只适用于 POST 请求，并给出 POST 数据的大小（以字节为单位）。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Cookie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把之前发送到浏览器的 cookies 返回到服务器。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Host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指定原始的 URL 中的主机和端口。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If-Modified-Since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表示只有当页面在指定的日期后已更改时，客户端想要的页面。如果没有新的结果可以使用，服务器会发送一个 304 代码，表示 Not Modified 头信息。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If-Unmodified-Since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 If-Modified-Since 的对立面，它指定只有当文档早于指定日期时，操作才会成功。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Referer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指示所指向的 Web 页的 URL。例如，如果您在网页 1，点击一个链接到网页 2，当浏览器请求网页 2 时，网页 1 的 URL 就会包含在 Referer 头信息中。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User-Agent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识别发出请求的浏览器或其他客户端，并可以向不同类型的浏览器返回不同的内容。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360" y="168275"/>
            <a:ext cx="2599690" cy="756285"/>
          </a:xfrm>
        </p:spPr>
        <p:txBody>
          <a:bodyPr/>
          <a:p>
            <a:r>
              <a:rPr lang="en-US" altLang="zh-CN"/>
              <a:t>HTTP</a:t>
            </a:r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68825" y="1609725"/>
            <a:ext cx="69424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和请求报文相比，响应报文多了一个“响应状态码”，它以“清晰明确”的语言告诉客户端本次请求的处理结果。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5975" y="3579495"/>
            <a:ext cx="6943090" cy="21812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68825" y="2829560"/>
            <a:ext cx="1886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响应状态码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9115" y="1748155"/>
            <a:ext cx="38989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HTTP的响应报文也由三部分组成： </a:t>
            </a:r>
            <a:endParaRPr lang="zh-CN" altLang="en-US"/>
          </a:p>
        </p:txBody>
      </p:sp>
      <p:pic>
        <p:nvPicPr>
          <p:cNvPr id="9" name="图片 8" descr="响应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10" y="2582545"/>
            <a:ext cx="1647825" cy="2181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360" y="168275"/>
            <a:ext cx="2599690" cy="756285"/>
          </a:xfrm>
        </p:spPr>
        <p:txBody>
          <a:bodyPr/>
          <a:p>
            <a:r>
              <a:rPr lang="en-US" altLang="zh-CN"/>
              <a:t>HTTP</a:t>
            </a:r>
            <a:r>
              <a:rPr lang="zh-CN" altLang="en-US"/>
              <a:t>请求</a:t>
            </a:r>
            <a:endParaRPr lang="zh-CN" altLang="en-US"/>
          </a:p>
        </p:txBody>
      </p:sp>
      <p:pic>
        <p:nvPicPr>
          <p:cNvPr id="3" name="图片 2" descr="响应内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115" y="2305050"/>
            <a:ext cx="6179820" cy="28981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27760" y="1496695"/>
            <a:ext cx="192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r>
              <a:rPr lang="zh-CN" altLang="en-US"/>
              <a:t>响应报文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7665"/>
            <a:ext cx="2276475" cy="1155700"/>
          </a:xfrm>
        </p:spPr>
        <p:txBody>
          <a:bodyPr/>
          <a:p>
            <a:r>
              <a:rPr lang="en-US" altLang="zh-CN"/>
              <a:t>Fiddler</a:t>
            </a:r>
            <a:endParaRPr lang="en-US" altLang="zh-CN"/>
          </a:p>
        </p:txBody>
      </p:sp>
      <p:pic>
        <p:nvPicPr>
          <p:cNvPr id="4" name="内容占位符 3" descr="Fiddler-Web-Debugger-cov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43825" y="526415"/>
            <a:ext cx="2748915" cy="12084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1050" y="2211705"/>
            <a:ext cx="10224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Fiddler是位于客户端和服务器端的HTTP代理，也是目前最常用的http抓包工具之一 。 它能够记录客户端和服务器之间的所有 HTTP请求，可以针对特定的HTTP请求，分析请求数据、设置断点、调试web应用、修改请求的数据，甚至可以修改服务器返回的数据，功能非常强大，是web调试的利器。</a:t>
            </a:r>
            <a:endParaRPr lang="zh-CN" altLang="en-US"/>
          </a:p>
        </p:txBody>
      </p:sp>
      <p:pic>
        <p:nvPicPr>
          <p:cNvPr id="6" name="图片 5" descr="fiddler prox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720" y="3609975"/>
            <a:ext cx="5715000" cy="2741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0525" y="222885"/>
            <a:ext cx="2276475" cy="1155700"/>
          </a:xfrm>
        </p:spPr>
        <p:txBody>
          <a:bodyPr/>
          <a:p>
            <a:r>
              <a:rPr lang="en-US" altLang="zh-CN"/>
              <a:t>Fiddler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18185" y="1342390"/>
            <a:ext cx="829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下载地址： https://www.telerik.com/download/fiddler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635" y="1710690"/>
            <a:ext cx="5420995" cy="45999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790" y="1141095"/>
            <a:ext cx="5477510" cy="5169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2136</Words>
  <Application>WPS 演示</Application>
  <PresentationFormat>宽屏</PresentationFormat>
  <Paragraphs>167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微软雅黑 Light</vt:lpstr>
      <vt:lpstr>微软雅黑</vt:lpstr>
      <vt:lpstr>Arial Unicode MS</vt:lpstr>
      <vt:lpstr>Calibri</vt:lpstr>
      <vt:lpstr>Office 主题</vt:lpstr>
      <vt:lpstr>HTTP请求</vt:lpstr>
      <vt:lpstr>目录</vt:lpstr>
      <vt:lpstr>HTTP请求</vt:lpstr>
      <vt:lpstr>HTTP请求</vt:lpstr>
      <vt:lpstr>HTTP请求</vt:lpstr>
      <vt:lpstr>HTTP请求</vt:lpstr>
      <vt:lpstr>HTTP请求</vt:lpstr>
      <vt:lpstr>Fiddler</vt:lpstr>
      <vt:lpstr>Fiddler</vt:lpstr>
      <vt:lpstr>Fiddler</vt:lpstr>
      <vt:lpstr>Fiddler</vt:lpstr>
      <vt:lpstr>Fiddler</vt:lpstr>
      <vt:lpstr>Fiddler</vt:lpstr>
      <vt:lpstr>Fiddler</vt:lpstr>
      <vt:lpstr>Requests</vt:lpstr>
      <vt:lpstr>Requests</vt:lpstr>
      <vt:lpstr>Requests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124</cp:revision>
  <dcterms:created xsi:type="dcterms:W3CDTF">2017-08-03T09:01:00Z</dcterms:created>
  <dcterms:modified xsi:type="dcterms:W3CDTF">2018-06-30T03:27:20Z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