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1" r:id="rId2"/>
    <p:sldId id="345" r:id="rId3"/>
    <p:sldId id="346" r:id="rId4"/>
    <p:sldId id="347" r:id="rId5"/>
    <p:sldId id="348" r:id="rId6"/>
    <p:sldId id="352" r:id="rId7"/>
    <p:sldId id="353" r:id="rId8"/>
    <p:sldId id="3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 2x2 dino" id="{51EA09C3-A4EF-464C-B7B9-2E9B872F1E59}">
          <p14:sldIdLst>
            <p14:sldId id="341"/>
            <p14:sldId id="345"/>
            <p14:sldId id="346"/>
            <p14:sldId id="347"/>
          </p14:sldIdLst>
        </p14:section>
        <p14:section name="Age 2x2 non-dino" id="{B6F3ECFE-125A-5C49-85D2-B49EC98B3396}">
          <p14:sldIdLst>
            <p14:sldId id="348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/>
    <p:restoredTop sz="94930"/>
  </p:normalViewPr>
  <p:slideViewPr>
    <p:cSldViewPr snapToGrid="0" snapToObjects="1">
      <p:cViewPr varScale="1">
        <p:scale>
          <a:sx n="117" d="100"/>
          <a:sy n="117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2158-E6FC-D04A-8051-85AEEB371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0FA43-D351-8445-8FD3-8D3BAA4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9873-77C3-4A47-84D2-F8899565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786-88A1-7A42-8CEE-BEF38B7F342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B302-9969-3043-A842-F0387E30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C84C-5D76-F14A-A8A8-7EF95340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A530-51BF-754F-80CC-AE4E0757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62E-957B-F04A-9453-7DD79E31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8A7F4-BDAC-2147-A777-361B8C8E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9FC7-9516-554D-87D8-D92A2E95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786-88A1-7A42-8CEE-BEF38B7F342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02CF-AF7B-2344-8DA0-B2A826BC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15F9-43B7-A747-8D57-0BA4F345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A530-51BF-754F-80CC-AE4E0757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DE50B-00D5-F64E-AECD-EF72D354C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A350F-1832-1047-BCC6-428EEC215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50F84-F8CE-594A-A071-E3464B51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786-88A1-7A42-8CEE-BEF38B7F342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0BA1B-87F3-CE40-9976-7C5C47A9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903C-1880-6347-8843-A192DC4E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A530-51BF-754F-80CC-AE4E0757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4F63-675B-6E46-B8D8-B906258A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5F44-BED9-D545-95D1-9F8581E9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E17A-1710-FD42-A453-2F5D254E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786-88A1-7A42-8CEE-BEF38B7F342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F469B-78D8-5849-8A81-F27AA2E0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E702-682A-E54E-B477-288CB4D7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A530-51BF-754F-80CC-AE4E0757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F74D-5E1E-B643-8D64-7FAA69C0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42FAB-11AE-674A-8D47-07EA4A08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6A95-63C5-254E-9A22-45137F0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786-88A1-7A42-8CEE-BEF38B7F342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5273B-A424-0845-8D69-931838AE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A976-3BB0-E340-8552-3F8817D1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A530-51BF-754F-80CC-AE4E0757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1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6A12-A7FD-ED44-8801-17D060E1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7E1B-C980-3C4F-9CC2-FAAE7CCD0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4DCB6-25B0-5D40-8F71-E26FB239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FCC55-9C86-464B-ACCF-539E0C93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786-88A1-7A42-8CEE-BEF38B7F342A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2764E-00F4-AC40-8959-04D60055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CF86-C2E8-9149-AC60-DC336EA5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A530-51BF-754F-80CC-AE4E0757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2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B29D-6AFB-C549-B8FE-65FE12FF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5B1FF-A7F8-2942-AF48-5FE89A5C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3FD03-1F05-FA40-9C7F-65EACAEDA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0092E-9012-F14B-AEC2-BDD44F38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6D859-B71C-6C4B-B99D-E743CCC9F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23C95-1796-3744-BFF6-CE2D6D8C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786-88A1-7A42-8CEE-BEF38B7F342A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4F3E2-7133-9643-9920-2DE7B3F9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D0A68-7C6D-A944-BB0F-2D3144A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A530-51BF-754F-80CC-AE4E0757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B88B-D47B-874B-934C-E0895E22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BB147-8C02-B848-9949-6A343A00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786-88A1-7A42-8CEE-BEF38B7F342A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2902-B9D6-7846-B644-0B596EE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5C51-84A4-4C4D-A0C7-1DDBD86A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A530-51BF-754F-80CC-AE4E0757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83611-9D09-7640-9AD7-A98051B4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786-88A1-7A42-8CEE-BEF38B7F342A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C0584-5D23-4A4E-88CE-0CF0CD56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C83CB-1017-9948-A424-FD9A71E4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A530-51BF-754F-80CC-AE4E0757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4CF4-0A31-E149-9BB9-0254142E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B830-17C4-E44E-94D5-69A2C156F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D94C7-8E4B-7F42-9A0E-56FD78F9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D5714-CD98-EC4B-96C1-E42ED709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786-88A1-7A42-8CEE-BEF38B7F342A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9689D-ECC3-064C-98DB-7D688D2D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D7E60-306C-2E4E-967B-18453193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A530-51BF-754F-80CC-AE4E0757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474-93FA-CA49-903F-F3B504CD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C8BED-77DD-4544-B93E-F8177630E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7C35F-BBD4-E948-AD7A-3069DFE37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E07C8-11FD-F84B-B948-CB633CA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786-88A1-7A42-8CEE-BEF38B7F342A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B104F-1454-5642-8163-7C157A2B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0793D-2915-0C41-876D-7930F4D6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A530-51BF-754F-80CC-AE4E0757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E2383-632F-A049-82BF-F4C3CF05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A759D-B5C3-B04C-AD25-234FF2C7E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B665-B3B5-4C49-9274-207D37C82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7786-88A1-7A42-8CEE-BEF38B7F342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E32A-7918-294A-978C-9A7584A47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324C-35CB-514E-B3D1-D2A084934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A530-51BF-754F-80CC-AE4E0757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8EDD4-7C07-7C40-8A62-B72FB5F31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456"/>
          <a:stretch/>
        </p:blipFill>
        <p:spPr>
          <a:xfrm>
            <a:off x="1524000" y="1143000"/>
            <a:ext cx="872728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B50209-9D6D-A845-AC37-923ACFD9F1C9}"/>
              </a:ext>
            </a:extLst>
          </p:cNvPr>
          <p:cNvSpPr/>
          <p:nvPr/>
        </p:nvSpPr>
        <p:spPr>
          <a:xfrm rot="16200000">
            <a:off x="2190435" y="3645215"/>
            <a:ext cx="2101211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DCBB-23A3-B34C-A1EE-613C24F9A010}"/>
              </a:ext>
            </a:extLst>
          </p:cNvPr>
          <p:cNvSpPr/>
          <p:nvPr/>
        </p:nvSpPr>
        <p:spPr>
          <a:xfrm rot="16200000">
            <a:off x="3068641" y="3319460"/>
            <a:ext cx="2752720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E824C-2127-534E-A979-75BB0A31F7BA}"/>
              </a:ext>
            </a:extLst>
          </p:cNvPr>
          <p:cNvSpPr/>
          <p:nvPr/>
        </p:nvSpPr>
        <p:spPr>
          <a:xfrm rot="16200000">
            <a:off x="7340920" y="3422330"/>
            <a:ext cx="2546980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A483E7-A7EB-CD42-BBF9-2B406B4E24F0}"/>
              </a:ext>
            </a:extLst>
          </p:cNvPr>
          <p:cNvSpPr/>
          <p:nvPr/>
        </p:nvSpPr>
        <p:spPr>
          <a:xfrm rot="16200000">
            <a:off x="8662990" y="3530916"/>
            <a:ext cx="2329812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84B06-CE76-FD40-A115-E306ECE41EBD}"/>
              </a:ext>
            </a:extLst>
          </p:cNvPr>
          <p:cNvSpPr txBox="1"/>
          <p:nvPr/>
        </p:nvSpPr>
        <p:spPr>
          <a:xfrm>
            <a:off x="2703829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Charlie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8A1E3-F205-874A-8D4B-A5BE32C2218E}"/>
              </a:ext>
            </a:extLst>
          </p:cNvPr>
          <p:cNvSpPr txBox="1"/>
          <p:nvPr/>
        </p:nvSpPr>
        <p:spPr>
          <a:xfrm>
            <a:off x="3924297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1087E-92E9-2547-8BCB-6187772C8594}"/>
              </a:ext>
            </a:extLst>
          </p:cNvPr>
          <p:cNvSpPr txBox="1"/>
          <p:nvPr/>
        </p:nvSpPr>
        <p:spPr>
          <a:xfrm>
            <a:off x="8100688" y="5233030"/>
            <a:ext cx="105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Charlie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56FF-2713-9D42-B810-5FE92C13757C}"/>
              </a:ext>
            </a:extLst>
          </p:cNvPr>
          <p:cNvSpPr txBox="1"/>
          <p:nvPr/>
        </p:nvSpPr>
        <p:spPr>
          <a:xfrm>
            <a:off x="9290685" y="5233030"/>
            <a:ext cx="107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E931A-7C28-CD43-9296-6515864DF266}"/>
              </a:ext>
            </a:extLst>
          </p:cNvPr>
          <p:cNvSpPr txBox="1"/>
          <p:nvPr/>
        </p:nvSpPr>
        <p:spPr>
          <a:xfrm>
            <a:off x="2863850" y="1233161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Age: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AC46E-7DC7-384C-81A9-79BE72C48711}"/>
              </a:ext>
            </a:extLst>
          </p:cNvPr>
          <p:cNvSpPr txBox="1"/>
          <p:nvPr/>
        </p:nvSpPr>
        <p:spPr>
          <a:xfrm>
            <a:off x="8237219" y="1224860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Age: 12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BDE493-8FEB-474D-ADE6-551623A43A19}"/>
              </a:ext>
            </a:extLst>
          </p:cNvPr>
          <p:cNvCxnSpPr>
            <a:cxnSpLocks/>
          </p:cNvCxnSpPr>
          <p:nvPr/>
        </p:nvCxnSpPr>
        <p:spPr>
          <a:xfrm flipH="1" flipV="1">
            <a:off x="2349506" y="5232413"/>
            <a:ext cx="8138160" cy="123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4247F-11F1-A34B-B834-A153E0D966DA}"/>
              </a:ext>
            </a:extLst>
          </p:cNvPr>
          <p:cNvCxnSpPr>
            <a:cxnSpLocks/>
          </p:cNvCxnSpPr>
          <p:nvPr/>
        </p:nvCxnSpPr>
        <p:spPr>
          <a:xfrm flipH="1" flipV="1">
            <a:off x="2353496" y="1342182"/>
            <a:ext cx="0" cy="40233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381B4-9173-8447-AA4F-1A80DD0938B4}"/>
              </a:ext>
            </a:extLst>
          </p:cNvPr>
          <p:cNvSpPr/>
          <p:nvPr/>
        </p:nvSpPr>
        <p:spPr>
          <a:xfrm>
            <a:off x="1409583" y="992724"/>
            <a:ext cx="1338377" cy="69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36D5A-0927-3643-B468-B157C233F44E}"/>
              </a:ext>
            </a:extLst>
          </p:cNvPr>
          <p:cNvCxnSpPr>
            <a:cxnSpLocks/>
          </p:cNvCxnSpPr>
          <p:nvPr/>
        </p:nvCxnSpPr>
        <p:spPr>
          <a:xfrm>
            <a:off x="2863850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6A66A0-DF9D-3441-8054-1632119D32E9}"/>
              </a:ext>
            </a:extLst>
          </p:cNvPr>
          <p:cNvCxnSpPr>
            <a:cxnSpLocks/>
          </p:cNvCxnSpPr>
          <p:nvPr/>
        </p:nvCxnSpPr>
        <p:spPr>
          <a:xfrm>
            <a:off x="8237219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6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8EDD4-7C07-7C40-8A62-B72FB5F31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456"/>
          <a:stretch/>
        </p:blipFill>
        <p:spPr>
          <a:xfrm>
            <a:off x="1524000" y="1143000"/>
            <a:ext cx="872728" cy="457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184B06-CE76-FD40-A115-E306ECE41EBD}"/>
              </a:ext>
            </a:extLst>
          </p:cNvPr>
          <p:cNvSpPr txBox="1"/>
          <p:nvPr/>
        </p:nvSpPr>
        <p:spPr>
          <a:xfrm>
            <a:off x="2703829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Charlie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8A1E3-F205-874A-8D4B-A5BE32C2218E}"/>
              </a:ext>
            </a:extLst>
          </p:cNvPr>
          <p:cNvSpPr txBox="1"/>
          <p:nvPr/>
        </p:nvSpPr>
        <p:spPr>
          <a:xfrm>
            <a:off x="3924297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1087E-92E9-2547-8BCB-6187772C8594}"/>
              </a:ext>
            </a:extLst>
          </p:cNvPr>
          <p:cNvSpPr txBox="1"/>
          <p:nvPr/>
        </p:nvSpPr>
        <p:spPr>
          <a:xfrm>
            <a:off x="8100688" y="5233030"/>
            <a:ext cx="105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Charlie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56FF-2713-9D42-B810-5FE92C13757C}"/>
              </a:ext>
            </a:extLst>
          </p:cNvPr>
          <p:cNvSpPr txBox="1"/>
          <p:nvPr/>
        </p:nvSpPr>
        <p:spPr>
          <a:xfrm>
            <a:off x="9290685" y="5233030"/>
            <a:ext cx="107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E931A-7C28-CD43-9296-6515864DF266}"/>
              </a:ext>
            </a:extLst>
          </p:cNvPr>
          <p:cNvSpPr txBox="1"/>
          <p:nvPr/>
        </p:nvSpPr>
        <p:spPr>
          <a:xfrm>
            <a:off x="2863850" y="1233161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Age: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AC46E-7DC7-384C-81A9-79BE72C48711}"/>
              </a:ext>
            </a:extLst>
          </p:cNvPr>
          <p:cNvSpPr txBox="1"/>
          <p:nvPr/>
        </p:nvSpPr>
        <p:spPr>
          <a:xfrm>
            <a:off x="8237219" y="1224860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Age: 12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BDE493-8FEB-474D-ADE6-551623A43A19}"/>
              </a:ext>
            </a:extLst>
          </p:cNvPr>
          <p:cNvCxnSpPr>
            <a:cxnSpLocks/>
          </p:cNvCxnSpPr>
          <p:nvPr/>
        </p:nvCxnSpPr>
        <p:spPr>
          <a:xfrm flipH="1" flipV="1">
            <a:off x="2349506" y="5232413"/>
            <a:ext cx="8138160" cy="123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4247F-11F1-A34B-B834-A153E0D966DA}"/>
              </a:ext>
            </a:extLst>
          </p:cNvPr>
          <p:cNvCxnSpPr>
            <a:cxnSpLocks/>
          </p:cNvCxnSpPr>
          <p:nvPr/>
        </p:nvCxnSpPr>
        <p:spPr>
          <a:xfrm flipH="1" flipV="1">
            <a:off x="2353496" y="1342182"/>
            <a:ext cx="0" cy="40233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381B4-9173-8447-AA4F-1A80DD0938B4}"/>
              </a:ext>
            </a:extLst>
          </p:cNvPr>
          <p:cNvSpPr/>
          <p:nvPr/>
        </p:nvSpPr>
        <p:spPr>
          <a:xfrm>
            <a:off x="1409583" y="992724"/>
            <a:ext cx="1338377" cy="69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36D5A-0927-3643-B468-B157C233F44E}"/>
              </a:ext>
            </a:extLst>
          </p:cNvPr>
          <p:cNvCxnSpPr>
            <a:cxnSpLocks/>
          </p:cNvCxnSpPr>
          <p:nvPr/>
        </p:nvCxnSpPr>
        <p:spPr>
          <a:xfrm>
            <a:off x="2863850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6A66A0-DF9D-3441-8054-1632119D32E9}"/>
              </a:ext>
            </a:extLst>
          </p:cNvPr>
          <p:cNvCxnSpPr>
            <a:cxnSpLocks/>
          </p:cNvCxnSpPr>
          <p:nvPr/>
        </p:nvCxnSpPr>
        <p:spPr>
          <a:xfrm>
            <a:off x="8237219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4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8EDD4-7C07-7C40-8A62-B72FB5F31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456"/>
          <a:stretch/>
        </p:blipFill>
        <p:spPr>
          <a:xfrm>
            <a:off x="1524000" y="1143000"/>
            <a:ext cx="872728" cy="457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51DCBB-23A3-B34C-A1EE-613C24F9A010}"/>
              </a:ext>
            </a:extLst>
          </p:cNvPr>
          <p:cNvSpPr/>
          <p:nvPr/>
        </p:nvSpPr>
        <p:spPr>
          <a:xfrm rot="16200000">
            <a:off x="3068641" y="3319460"/>
            <a:ext cx="2752720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A483E7-A7EB-CD42-BBF9-2B406B4E24F0}"/>
              </a:ext>
            </a:extLst>
          </p:cNvPr>
          <p:cNvSpPr/>
          <p:nvPr/>
        </p:nvSpPr>
        <p:spPr>
          <a:xfrm rot="16200000">
            <a:off x="8662990" y="3530916"/>
            <a:ext cx="2329812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84B06-CE76-FD40-A115-E306ECE41EBD}"/>
              </a:ext>
            </a:extLst>
          </p:cNvPr>
          <p:cNvSpPr txBox="1"/>
          <p:nvPr/>
        </p:nvSpPr>
        <p:spPr>
          <a:xfrm>
            <a:off x="2703829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Charlie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8A1E3-F205-874A-8D4B-A5BE32C2218E}"/>
              </a:ext>
            </a:extLst>
          </p:cNvPr>
          <p:cNvSpPr txBox="1"/>
          <p:nvPr/>
        </p:nvSpPr>
        <p:spPr>
          <a:xfrm>
            <a:off x="3924297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1087E-92E9-2547-8BCB-6187772C8594}"/>
              </a:ext>
            </a:extLst>
          </p:cNvPr>
          <p:cNvSpPr txBox="1"/>
          <p:nvPr/>
        </p:nvSpPr>
        <p:spPr>
          <a:xfrm>
            <a:off x="8100688" y="5233030"/>
            <a:ext cx="105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Charlie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56FF-2713-9D42-B810-5FE92C13757C}"/>
              </a:ext>
            </a:extLst>
          </p:cNvPr>
          <p:cNvSpPr txBox="1"/>
          <p:nvPr/>
        </p:nvSpPr>
        <p:spPr>
          <a:xfrm>
            <a:off x="9290685" y="5233030"/>
            <a:ext cx="107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E931A-7C28-CD43-9296-6515864DF266}"/>
              </a:ext>
            </a:extLst>
          </p:cNvPr>
          <p:cNvSpPr txBox="1"/>
          <p:nvPr/>
        </p:nvSpPr>
        <p:spPr>
          <a:xfrm>
            <a:off x="2863850" y="1233161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Age: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AC46E-7DC7-384C-81A9-79BE72C48711}"/>
              </a:ext>
            </a:extLst>
          </p:cNvPr>
          <p:cNvSpPr txBox="1"/>
          <p:nvPr/>
        </p:nvSpPr>
        <p:spPr>
          <a:xfrm>
            <a:off x="8237219" y="1224860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Age: 12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BDE493-8FEB-474D-ADE6-551623A43A19}"/>
              </a:ext>
            </a:extLst>
          </p:cNvPr>
          <p:cNvCxnSpPr>
            <a:cxnSpLocks/>
          </p:cNvCxnSpPr>
          <p:nvPr/>
        </p:nvCxnSpPr>
        <p:spPr>
          <a:xfrm flipH="1" flipV="1">
            <a:off x="2349506" y="5232413"/>
            <a:ext cx="8138160" cy="123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4247F-11F1-A34B-B834-A153E0D966DA}"/>
              </a:ext>
            </a:extLst>
          </p:cNvPr>
          <p:cNvCxnSpPr>
            <a:cxnSpLocks/>
          </p:cNvCxnSpPr>
          <p:nvPr/>
        </p:nvCxnSpPr>
        <p:spPr>
          <a:xfrm flipH="1" flipV="1">
            <a:off x="2353496" y="1342182"/>
            <a:ext cx="0" cy="40233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381B4-9173-8447-AA4F-1A80DD0938B4}"/>
              </a:ext>
            </a:extLst>
          </p:cNvPr>
          <p:cNvSpPr/>
          <p:nvPr/>
        </p:nvSpPr>
        <p:spPr>
          <a:xfrm>
            <a:off x="1409583" y="992724"/>
            <a:ext cx="1338377" cy="69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36D5A-0927-3643-B468-B157C233F44E}"/>
              </a:ext>
            </a:extLst>
          </p:cNvPr>
          <p:cNvCxnSpPr>
            <a:cxnSpLocks/>
          </p:cNvCxnSpPr>
          <p:nvPr/>
        </p:nvCxnSpPr>
        <p:spPr>
          <a:xfrm>
            <a:off x="2863850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6A66A0-DF9D-3441-8054-1632119D32E9}"/>
              </a:ext>
            </a:extLst>
          </p:cNvPr>
          <p:cNvCxnSpPr>
            <a:cxnSpLocks/>
          </p:cNvCxnSpPr>
          <p:nvPr/>
        </p:nvCxnSpPr>
        <p:spPr>
          <a:xfrm>
            <a:off x="8237219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7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8EDD4-7C07-7C40-8A62-B72FB5F31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456"/>
          <a:stretch/>
        </p:blipFill>
        <p:spPr>
          <a:xfrm>
            <a:off x="1524000" y="1143000"/>
            <a:ext cx="872728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B50209-9D6D-A845-AC37-923ACFD9F1C9}"/>
              </a:ext>
            </a:extLst>
          </p:cNvPr>
          <p:cNvSpPr/>
          <p:nvPr/>
        </p:nvSpPr>
        <p:spPr>
          <a:xfrm rot="16200000">
            <a:off x="2075180" y="3529961"/>
            <a:ext cx="2331720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E824C-2127-534E-A979-75BB0A31F7BA}"/>
              </a:ext>
            </a:extLst>
          </p:cNvPr>
          <p:cNvSpPr/>
          <p:nvPr/>
        </p:nvSpPr>
        <p:spPr>
          <a:xfrm rot="16200000">
            <a:off x="7448550" y="3529960"/>
            <a:ext cx="2331720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84B06-CE76-FD40-A115-E306ECE41EBD}"/>
              </a:ext>
            </a:extLst>
          </p:cNvPr>
          <p:cNvSpPr txBox="1"/>
          <p:nvPr/>
        </p:nvSpPr>
        <p:spPr>
          <a:xfrm>
            <a:off x="2703829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Charlie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8A1E3-F205-874A-8D4B-A5BE32C2218E}"/>
              </a:ext>
            </a:extLst>
          </p:cNvPr>
          <p:cNvSpPr txBox="1"/>
          <p:nvPr/>
        </p:nvSpPr>
        <p:spPr>
          <a:xfrm>
            <a:off x="3924297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1087E-92E9-2547-8BCB-6187772C8594}"/>
              </a:ext>
            </a:extLst>
          </p:cNvPr>
          <p:cNvSpPr txBox="1"/>
          <p:nvPr/>
        </p:nvSpPr>
        <p:spPr>
          <a:xfrm>
            <a:off x="8100688" y="5233030"/>
            <a:ext cx="105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Charlie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56FF-2713-9D42-B810-5FE92C13757C}"/>
              </a:ext>
            </a:extLst>
          </p:cNvPr>
          <p:cNvSpPr txBox="1"/>
          <p:nvPr/>
        </p:nvSpPr>
        <p:spPr>
          <a:xfrm>
            <a:off x="9290685" y="5233030"/>
            <a:ext cx="107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E931A-7C28-CD43-9296-6515864DF266}"/>
              </a:ext>
            </a:extLst>
          </p:cNvPr>
          <p:cNvSpPr txBox="1"/>
          <p:nvPr/>
        </p:nvSpPr>
        <p:spPr>
          <a:xfrm>
            <a:off x="2863850" y="1233161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Age: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AC46E-7DC7-384C-81A9-79BE72C48711}"/>
              </a:ext>
            </a:extLst>
          </p:cNvPr>
          <p:cNvSpPr txBox="1"/>
          <p:nvPr/>
        </p:nvSpPr>
        <p:spPr>
          <a:xfrm>
            <a:off x="8237219" y="1224860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Age: 12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BDE493-8FEB-474D-ADE6-551623A43A19}"/>
              </a:ext>
            </a:extLst>
          </p:cNvPr>
          <p:cNvCxnSpPr>
            <a:cxnSpLocks/>
          </p:cNvCxnSpPr>
          <p:nvPr/>
        </p:nvCxnSpPr>
        <p:spPr>
          <a:xfrm flipH="1" flipV="1">
            <a:off x="2349506" y="5232413"/>
            <a:ext cx="8138160" cy="123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4247F-11F1-A34B-B834-A153E0D966DA}"/>
              </a:ext>
            </a:extLst>
          </p:cNvPr>
          <p:cNvCxnSpPr>
            <a:cxnSpLocks/>
          </p:cNvCxnSpPr>
          <p:nvPr/>
        </p:nvCxnSpPr>
        <p:spPr>
          <a:xfrm flipH="1" flipV="1">
            <a:off x="2353496" y="1342182"/>
            <a:ext cx="0" cy="40233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381B4-9173-8447-AA4F-1A80DD0938B4}"/>
              </a:ext>
            </a:extLst>
          </p:cNvPr>
          <p:cNvSpPr/>
          <p:nvPr/>
        </p:nvSpPr>
        <p:spPr>
          <a:xfrm>
            <a:off x="1409583" y="992724"/>
            <a:ext cx="1338377" cy="69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36D5A-0927-3643-B468-B157C233F44E}"/>
              </a:ext>
            </a:extLst>
          </p:cNvPr>
          <p:cNvCxnSpPr>
            <a:cxnSpLocks/>
          </p:cNvCxnSpPr>
          <p:nvPr/>
        </p:nvCxnSpPr>
        <p:spPr>
          <a:xfrm>
            <a:off x="2863850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6A66A0-DF9D-3441-8054-1632119D32E9}"/>
              </a:ext>
            </a:extLst>
          </p:cNvPr>
          <p:cNvCxnSpPr>
            <a:cxnSpLocks/>
          </p:cNvCxnSpPr>
          <p:nvPr/>
        </p:nvCxnSpPr>
        <p:spPr>
          <a:xfrm>
            <a:off x="8237219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0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8EDD4-7C07-7C40-8A62-B72FB5F31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456"/>
          <a:stretch/>
        </p:blipFill>
        <p:spPr>
          <a:xfrm>
            <a:off x="1524000" y="1143000"/>
            <a:ext cx="872728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B50209-9D6D-A845-AC37-923ACFD9F1C9}"/>
              </a:ext>
            </a:extLst>
          </p:cNvPr>
          <p:cNvSpPr/>
          <p:nvPr/>
        </p:nvSpPr>
        <p:spPr>
          <a:xfrm rot="16200000">
            <a:off x="2190435" y="3645215"/>
            <a:ext cx="2101211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DCBB-23A3-B34C-A1EE-613C24F9A010}"/>
              </a:ext>
            </a:extLst>
          </p:cNvPr>
          <p:cNvSpPr/>
          <p:nvPr/>
        </p:nvSpPr>
        <p:spPr>
          <a:xfrm rot="16200000">
            <a:off x="3169413" y="3420232"/>
            <a:ext cx="2551176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E824C-2127-534E-A979-75BB0A31F7BA}"/>
              </a:ext>
            </a:extLst>
          </p:cNvPr>
          <p:cNvSpPr/>
          <p:nvPr/>
        </p:nvSpPr>
        <p:spPr>
          <a:xfrm rot="16200000">
            <a:off x="7238238" y="3319648"/>
            <a:ext cx="2752344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A483E7-A7EB-CD42-BBF9-2B406B4E24F0}"/>
              </a:ext>
            </a:extLst>
          </p:cNvPr>
          <p:cNvSpPr/>
          <p:nvPr/>
        </p:nvSpPr>
        <p:spPr>
          <a:xfrm rot="16200000">
            <a:off x="8662990" y="3530916"/>
            <a:ext cx="2329812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84B06-CE76-FD40-A115-E306ECE41EBD}"/>
              </a:ext>
            </a:extLst>
          </p:cNvPr>
          <p:cNvSpPr txBox="1"/>
          <p:nvPr/>
        </p:nvSpPr>
        <p:spPr>
          <a:xfrm>
            <a:off x="2703829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8A1E3-F205-874A-8D4B-A5BE32C2218E}"/>
              </a:ext>
            </a:extLst>
          </p:cNvPr>
          <p:cNvSpPr txBox="1"/>
          <p:nvPr/>
        </p:nvSpPr>
        <p:spPr>
          <a:xfrm>
            <a:off x="3924297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1087E-92E9-2547-8BCB-6187772C8594}"/>
              </a:ext>
            </a:extLst>
          </p:cNvPr>
          <p:cNvSpPr txBox="1"/>
          <p:nvPr/>
        </p:nvSpPr>
        <p:spPr>
          <a:xfrm>
            <a:off x="8100688" y="5233030"/>
            <a:ext cx="105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56FF-2713-9D42-B810-5FE92C13757C}"/>
              </a:ext>
            </a:extLst>
          </p:cNvPr>
          <p:cNvSpPr txBox="1"/>
          <p:nvPr/>
        </p:nvSpPr>
        <p:spPr>
          <a:xfrm>
            <a:off x="9290685" y="5233030"/>
            <a:ext cx="107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E931A-7C28-CD43-9296-6515864DF266}"/>
              </a:ext>
            </a:extLst>
          </p:cNvPr>
          <p:cNvSpPr txBox="1"/>
          <p:nvPr/>
        </p:nvSpPr>
        <p:spPr>
          <a:xfrm>
            <a:off x="2863850" y="1233161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Charlie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AC46E-7DC7-384C-81A9-79BE72C48711}"/>
              </a:ext>
            </a:extLst>
          </p:cNvPr>
          <p:cNvSpPr txBox="1"/>
          <p:nvPr/>
        </p:nvSpPr>
        <p:spPr>
          <a:xfrm>
            <a:off x="8237219" y="1224860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BDE493-8FEB-474D-ADE6-551623A43A19}"/>
              </a:ext>
            </a:extLst>
          </p:cNvPr>
          <p:cNvCxnSpPr>
            <a:cxnSpLocks/>
          </p:cNvCxnSpPr>
          <p:nvPr/>
        </p:nvCxnSpPr>
        <p:spPr>
          <a:xfrm flipH="1" flipV="1">
            <a:off x="2349506" y="5232413"/>
            <a:ext cx="8138160" cy="123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4247F-11F1-A34B-B834-A153E0D966DA}"/>
              </a:ext>
            </a:extLst>
          </p:cNvPr>
          <p:cNvCxnSpPr>
            <a:cxnSpLocks/>
          </p:cNvCxnSpPr>
          <p:nvPr/>
        </p:nvCxnSpPr>
        <p:spPr>
          <a:xfrm flipH="1" flipV="1">
            <a:off x="2353496" y="1342182"/>
            <a:ext cx="0" cy="40233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381B4-9173-8447-AA4F-1A80DD0938B4}"/>
              </a:ext>
            </a:extLst>
          </p:cNvPr>
          <p:cNvSpPr/>
          <p:nvPr/>
        </p:nvSpPr>
        <p:spPr>
          <a:xfrm>
            <a:off x="1409583" y="992724"/>
            <a:ext cx="1338377" cy="69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36D5A-0927-3643-B468-B157C233F44E}"/>
              </a:ext>
            </a:extLst>
          </p:cNvPr>
          <p:cNvCxnSpPr>
            <a:cxnSpLocks/>
          </p:cNvCxnSpPr>
          <p:nvPr/>
        </p:nvCxnSpPr>
        <p:spPr>
          <a:xfrm>
            <a:off x="2863850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6A66A0-DF9D-3441-8054-1632119D32E9}"/>
              </a:ext>
            </a:extLst>
          </p:cNvPr>
          <p:cNvCxnSpPr>
            <a:cxnSpLocks/>
          </p:cNvCxnSpPr>
          <p:nvPr/>
        </p:nvCxnSpPr>
        <p:spPr>
          <a:xfrm>
            <a:off x="8237219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54040B-6F4D-270B-9BAB-B664AB3A39BA}"/>
              </a:ext>
            </a:extLst>
          </p:cNvPr>
          <p:cNvSpPr txBox="1"/>
          <p:nvPr/>
        </p:nvSpPr>
        <p:spPr>
          <a:xfrm>
            <a:off x="3314063" y="563314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CE21A-30CA-246D-139D-5577D8A31598}"/>
              </a:ext>
            </a:extLst>
          </p:cNvPr>
          <p:cNvSpPr txBox="1"/>
          <p:nvPr/>
        </p:nvSpPr>
        <p:spPr>
          <a:xfrm>
            <a:off x="8672199" y="563314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14485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8EDD4-7C07-7C40-8A62-B72FB5F31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456"/>
          <a:stretch/>
        </p:blipFill>
        <p:spPr>
          <a:xfrm>
            <a:off x="1524000" y="1143000"/>
            <a:ext cx="872728" cy="457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184B06-CE76-FD40-A115-E306ECE41EBD}"/>
              </a:ext>
            </a:extLst>
          </p:cNvPr>
          <p:cNvSpPr txBox="1"/>
          <p:nvPr/>
        </p:nvSpPr>
        <p:spPr>
          <a:xfrm>
            <a:off x="2703829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8A1E3-F205-874A-8D4B-A5BE32C2218E}"/>
              </a:ext>
            </a:extLst>
          </p:cNvPr>
          <p:cNvSpPr txBox="1"/>
          <p:nvPr/>
        </p:nvSpPr>
        <p:spPr>
          <a:xfrm>
            <a:off x="3924297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1087E-92E9-2547-8BCB-6187772C8594}"/>
              </a:ext>
            </a:extLst>
          </p:cNvPr>
          <p:cNvSpPr txBox="1"/>
          <p:nvPr/>
        </p:nvSpPr>
        <p:spPr>
          <a:xfrm>
            <a:off x="8100688" y="5233030"/>
            <a:ext cx="105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56FF-2713-9D42-B810-5FE92C13757C}"/>
              </a:ext>
            </a:extLst>
          </p:cNvPr>
          <p:cNvSpPr txBox="1"/>
          <p:nvPr/>
        </p:nvSpPr>
        <p:spPr>
          <a:xfrm>
            <a:off x="9290685" y="5233030"/>
            <a:ext cx="107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E931A-7C28-CD43-9296-6515864DF266}"/>
              </a:ext>
            </a:extLst>
          </p:cNvPr>
          <p:cNvSpPr txBox="1"/>
          <p:nvPr/>
        </p:nvSpPr>
        <p:spPr>
          <a:xfrm>
            <a:off x="2863850" y="1233161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Charlie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AC46E-7DC7-384C-81A9-79BE72C48711}"/>
              </a:ext>
            </a:extLst>
          </p:cNvPr>
          <p:cNvSpPr txBox="1"/>
          <p:nvPr/>
        </p:nvSpPr>
        <p:spPr>
          <a:xfrm>
            <a:off x="8237219" y="1224860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BDE493-8FEB-474D-ADE6-551623A43A19}"/>
              </a:ext>
            </a:extLst>
          </p:cNvPr>
          <p:cNvCxnSpPr>
            <a:cxnSpLocks/>
          </p:cNvCxnSpPr>
          <p:nvPr/>
        </p:nvCxnSpPr>
        <p:spPr>
          <a:xfrm flipH="1" flipV="1">
            <a:off x="2349506" y="5232413"/>
            <a:ext cx="8138160" cy="123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4247F-11F1-A34B-B834-A153E0D966DA}"/>
              </a:ext>
            </a:extLst>
          </p:cNvPr>
          <p:cNvCxnSpPr>
            <a:cxnSpLocks/>
          </p:cNvCxnSpPr>
          <p:nvPr/>
        </p:nvCxnSpPr>
        <p:spPr>
          <a:xfrm flipH="1" flipV="1">
            <a:off x="2353496" y="1342182"/>
            <a:ext cx="0" cy="40233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381B4-9173-8447-AA4F-1A80DD0938B4}"/>
              </a:ext>
            </a:extLst>
          </p:cNvPr>
          <p:cNvSpPr/>
          <p:nvPr/>
        </p:nvSpPr>
        <p:spPr>
          <a:xfrm>
            <a:off x="1409583" y="992724"/>
            <a:ext cx="1338377" cy="69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36D5A-0927-3643-B468-B157C233F44E}"/>
              </a:ext>
            </a:extLst>
          </p:cNvPr>
          <p:cNvCxnSpPr>
            <a:cxnSpLocks/>
          </p:cNvCxnSpPr>
          <p:nvPr/>
        </p:nvCxnSpPr>
        <p:spPr>
          <a:xfrm>
            <a:off x="2863850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6A66A0-DF9D-3441-8054-1632119D32E9}"/>
              </a:ext>
            </a:extLst>
          </p:cNvPr>
          <p:cNvCxnSpPr>
            <a:cxnSpLocks/>
          </p:cNvCxnSpPr>
          <p:nvPr/>
        </p:nvCxnSpPr>
        <p:spPr>
          <a:xfrm>
            <a:off x="8237219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54040B-6F4D-270B-9BAB-B664AB3A39BA}"/>
              </a:ext>
            </a:extLst>
          </p:cNvPr>
          <p:cNvSpPr txBox="1"/>
          <p:nvPr/>
        </p:nvSpPr>
        <p:spPr>
          <a:xfrm>
            <a:off x="3314063" y="563314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CE21A-30CA-246D-139D-5577D8A31598}"/>
              </a:ext>
            </a:extLst>
          </p:cNvPr>
          <p:cNvSpPr txBox="1"/>
          <p:nvPr/>
        </p:nvSpPr>
        <p:spPr>
          <a:xfrm>
            <a:off x="8672199" y="563314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38157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8EDD4-7C07-7C40-8A62-B72FB5F31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456"/>
          <a:stretch/>
        </p:blipFill>
        <p:spPr>
          <a:xfrm>
            <a:off x="1524000" y="1143000"/>
            <a:ext cx="872728" cy="457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1E824C-2127-534E-A979-75BB0A31F7BA}"/>
              </a:ext>
            </a:extLst>
          </p:cNvPr>
          <p:cNvSpPr/>
          <p:nvPr/>
        </p:nvSpPr>
        <p:spPr>
          <a:xfrm rot="16200000">
            <a:off x="7238238" y="3319648"/>
            <a:ext cx="2752344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A483E7-A7EB-CD42-BBF9-2B406B4E24F0}"/>
              </a:ext>
            </a:extLst>
          </p:cNvPr>
          <p:cNvSpPr/>
          <p:nvPr/>
        </p:nvSpPr>
        <p:spPr>
          <a:xfrm rot="16200000">
            <a:off x="8662990" y="3530916"/>
            <a:ext cx="2329812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84B06-CE76-FD40-A115-E306ECE41EBD}"/>
              </a:ext>
            </a:extLst>
          </p:cNvPr>
          <p:cNvSpPr txBox="1"/>
          <p:nvPr/>
        </p:nvSpPr>
        <p:spPr>
          <a:xfrm>
            <a:off x="2703829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8A1E3-F205-874A-8D4B-A5BE32C2218E}"/>
              </a:ext>
            </a:extLst>
          </p:cNvPr>
          <p:cNvSpPr txBox="1"/>
          <p:nvPr/>
        </p:nvSpPr>
        <p:spPr>
          <a:xfrm>
            <a:off x="3924297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1087E-92E9-2547-8BCB-6187772C8594}"/>
              </a:ext>
            </a:extLst>
          </p:cNvPr>
          <p:cNvSpPr txBox="1"/>
          <p:nvPr/>
        </p:nvSpPr>
        <p:spPr>
          <a:xfrm>
            <a:off x="8100688" y="5233030"/>
            <a:ext cx="105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56FF-2713-9D42-B810-5FE92C13757C}"/>
              </a:ext>
            </a:extLst>
          </p:cNvPr>
          <p:cNvSpPr txBox="1"/>
          <p:nvPr/>
        </p:nvSpPr>
        <p:spPr>
          <a:xfrm>
            <a:off x="9290685" y="5233030"/>
            <a:ext cx="107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E931A-7C28-CD43-9296-6515864DF266}"/>
              </a:ext>
            </a:extLst>
          </p:cNvPr>
          <p:cNvSpPr txBox="1"/>
          <p:nvPr/>
        </p:nvSpPr>
        <p:spPr>
          <a:xfrm>
            <a:off x="2863850" y="1233161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Charlie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AC46E-7DC7-384C-81A9-79BE72C48711}"/>
              </a:ext>
            </a:extLst>
          </p:cNvPr>
          <p:cNvSpPr txBox="1"/>
          <p:nvPr/>
        </p:nvSpPr>
        <p:spPr>
          <a:xfrm>
            <a:off x="8237219" y="1224860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BDE493-8FEB-474D-ADE6-551623A43A19}"/>
              </a:ext>
            </a:extLst>
          </p:cNvPr>
          <p:cNvCxnSpPr>
            <a:cxnSpLocks/>
          </p:cNvCxnSpPr>
          <p:nvPr/>
        </p:nvCxnSpPr>
        <p:spPr>
          <a:xfrm flipH="1" flipV="1">
            <a:off x="2349506" y="5232413"/>
            <a:ext cx="8138160" cy="123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4247F-11F1-A34B-B834-A153E0D966DA}"/>
              </a:ext>
            </a:extLst>
          </p:cNvPr>
          <p:cNvCxnSpPr>
            <a:cxnSpLocks/>
          </p:cNvCxnSpPr>
          <p:nvPr/>
        </p:nvCxnSpPr>
        <p:spPr>
          <a:xfrm flipH="1" flipV="1">
            <a:off x="2353496" y="1342182"/>
            <a:ext cx="0" cy="40233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381B4-9173-8447-AA4F-1A80DD0938B4}"/>
              </a:ext>
            </a:extLst>
          </p:cNvPr>
          <p:cNvSpPr/>
          <p:nvPr/>
        </p:nvSpPr>
        <p:spPr>
          <a:xfrm>
            <a:off x="1409583" y="992724"/>
            <a:ext cx="1338377" cy="69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36D5A-0927-3643-B468-B157C233F44E}"/>
              </a:ext>
            </a:extLst>
          </p:cNvPr>
          <p:cNvCxnSpPr>
            <a:cxnSpLocks/>
          </p:cNvCxnSpPr>
          <p:nvPr/>
        </p:nvCxnSpPr>
        <p:spPr>
          <a:xfrm>
            <a:off x="2863850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6A66A0-DF9D-3441-8054-1632119D32E9}"/>
              </a:ext>
            </a:extLst>
          </p:cNvPr>
          <p:cNvCxnSpPr>
            <a:cxnSpLocks/>
          </p:cNvCxnSpPr>
          <p:nvPr/>
        </p:nvCxnSpPr>
        <p:spPr>
          <a:xfrm>
            <a:off x="8237219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54040B-6F4D-270B-9BAB-B664AB3A39BA}"/>
              </a:ext>
            </a:extLst>
          </p:cNvPr>
          <p:cNvSpPr txBox="1"/>
          <p:nvPr/>
        </p:nvSpPr>
        <p:spPr>
          <a:xfrm>
            <a:off x="3314063" y="563314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CE21A-30CA-246D-139D-5577D8A31598}"/>
              </a:ext>
            </a:extLst>
          </p:cNvPr>
          <p:cNvSpPr txBox="1"/>
          <p:nvPr/>
        </p:nvSpPr>
        <p:spPr>
          <a:xfrm>
            <a:off x="8672199" y="563314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8939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8EDD4-7C07-7C40-8A62-B72FB5F31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456"/>
          <a:stretch/>
        </p:blipFill>
        <p:spPr>
          <a:xfrm>
            <a:off x="1524000" y="1143000"/>
            <a:ext cx="872728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B50209-9D6D-A845-AC37-923ACFD9F1C9}"/>
              </a:ext>
            </a:extLst>
          </p:cNvPr>
          <p:cNvSpPr/>
          <p:nvPr/>
        </p:nvSpPr>
        <p:spPr>
          <a:xfrm rot="16200000">
            <a:off x="2075180" y="3529961"/>
            <a:ext cx="2331720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DCBB-23A3-B34C-A1EE-613C24F9A010}"/>
              </a:ext>
            </a:extLst>
          </p:cNvPr>
          <p:cNvSpPr/>
          <p:nvPr/>
        </p:nvSpPr>
        <p:spPr>
          <a:xfrm rot="16200000">
            <a:off x="3279141" y="3529960"/>
            <a:ext cx="2331720" cy="107441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84B06-CE76-FD40-A115-E306ECE41EBD}"/>
              </a:ext>
            </a:extLst>
          </p:cNvPr>
          <p:cNvSpPr txBox="1"/>
          <p:nvPr/>
        </p:nvSpPr>
        <p:spPr>
          <a:xfrm>
            <a:off x="2703829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8A1E3-F205-874A-8D4B-A5BE32C2218E}"/>
              </a:ext>
            </a:extLst>
          </p:cNvPr>
          <p:cNvSpPr txBox="1"/>
          <p:nvPr/>
        </p:nvSpPr>
        <p:spPr>
          <a:xfrm>
            <a:off x="3924297" y="523303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1087E-92E9-2547-8BCB-6187772C8594}"/>
              </a:ext>
            </a:extLst>
          </p:cNvPr>
          <p:cNvSpPr txBox="1"/>
          <p:nvPr/>
        </p:nvSpPr>
        <p:spPr>
          <a:xfrm>
            <a:off x="8100688" y="5233030"/>
            <a:ext cx="105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56FF-2713-9D42-B810-5FE92C13757C}"/>
              </a:ext>
            </a:extLst>
          </p:cNvPr>
          <p:cNvSpPr txBox="1"/>
          <p:nvPr/>
        </p:nvSpPr>
        <p:spPr>
          <a:xfrm>
            <a:off x="9290685" y="5233030"/>
            <a:ext cx="107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E931A-7C28-CD43-9296-6515864DF266}"/>
              </a:ext>
            </a:extLst>
          </p:cNvPr>
          <p:cNvSpPr txBox="1"/>
          <p:nvPr/>
        </p:nvSpPr>
        <p:spPr>
          <a:xfrm>
            <a:off x="2863850" y="1233161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Charlie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AC46E-7DC7-384C-81A9-79BE72C48711}"/>
              </a:ext>
            </a:extLst>
          </p:cNvPr>
          <p:cNvSpPr txBox="1"/>
          <p:nvPr/>
        </p:nvSpPr>
        <p:spPr>
          <a:xfrm>
            <a:off x="8237219" y="1224860"/>
            <a:ext cx="18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BDE493-8FEB-474D-ADE6-551623A43A19}"/>
              </a:ext>
            </a:extLst>
          </p:cNvPr>
          <p:cNvCxnSpPr>
            <a:cxnSpLocks/>
          </p:cNvCxnSpPr>
          <p:nvPr/>
        </p:nvCxnSpPr>
        <p:spPr>
          <a:xfrm flipH="1" flipV="1">
            <a:off x="2349506" y="5232413"/>
            <a:ext cx="8138160" cy="123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4247F-11F1-A34B-B834-A153E0D966DA}"/>
              </a:ext>
            </a:extLst>
          </p:cNvPr>
          <p:cNvCxnSpPr>
            <a:cxnSpLocks/>
          </p:cNvCxnSpPr>
          <p:nvPr/>
        </p:nvCxnSpPr>
        <p:spPr>
          <a:xfrm flipH="1" flipV="1">
            <a:off x="2353496" y="1342182"/>
            <a:ext cx="0" cy="40233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381B4-9173-8447-AA4F-1A80DD0938B4}"/>
              </a:ext>
            </a:extLst>
          </p:cNvPr>
          <p:cNvSpPr/>
          <p:nvPr/>
        </p:nvSpPr>
        <p:spPr>
          <a:xfrm>
            <a:off x="1409583" y="992724"/>
            <a:ext cx="1338377" cy="69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36D5A-0927-3643-B468-B157C233F44E}"/>
              </a:ext>
            </a:extLst>
          </p:cNvPr>
          <p:cNvCxnSpPr>
            <a:cxnSpLocks/>
          </p:cNvCxnSpPr>
          <p:nvPr/>
        </p:nvCxnSpPr>
        <p:spPr>
          <a:xfrm>
            <a:off x="2863850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6A66A0-DF9D-3441-8054-1632119D32E9}"/>
              </a:ext>
            </a:extLst>
          </p:cNvPr>
          <p:cNvCxnSpPr>
            <a:cxnSpLocks/>
          </p:cNvCxnSpPr>
          <p:nvPr/>
        </p:nvCxnSpPr>
        <p:spPr>
          <a:xfrm>
            <a:off x="8237219" y="1694826"/>
            <a:ext cx="18288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54040B-6F4D-270B-9BAB-B664AB3A39BA}"/>
              </a:ext>
            </a:extLst>
          </p:cNvPr>
          <p:cNvSpPr txBox="1"/>
          <p:nvPr/>
        </p:nvSpPr>
        <p:spPr>
          <a:xfrm>
            <a:off x="3314063" y="563314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CE21A-30CA-246D-139D-5577D8A31598}"/>
              </a:ext>
            </a:extLst>
          </p:cNvPr>
          <p:cNvSpPr txBox="1"/>
          <p:nvPr/>
        </p:nvSpPr>
        <p:spPr>
          <a:xfrm>
            <a:off x="8672199" y="5633140"/>
            <a:ext cx="10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40918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72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1: A market research company wants to test the battery life of two phones when doing either video calls or normal, voice-only calls. They measure the battery life of the two phones on both apps across many tests and find the following. Which phone has better battery life?</dc:title>
  <dc:creator>Boger, Tal</dc:creator>
  <cp:lastModifiedBy>Boger, Tal</cp:lastModifiedBy>
  <cp:revision>229</cp:revision>
  <dcterms:created xsi:type="dcterms:W3CDTF">2021-12-21T17:07:45Z</dcterms:created>
  <dcterms:modified xsi:type="dcterms:W3CDTF">2023-01-05T03:39:41Z</dcterms:modified>
</cp:coreProperties>
</file>