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9" d="100"/>
          <a:sy n="109" d="100"/>
        </p:scale>
        <p:origin x="1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ADC3-D9E9-9F51-8E01-FD780183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945FF-36F9-D154-6643-760665D6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9B4C6-A031-0ACD-4822-BBBE61C9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8448-41C2-61BC-F544-77572C2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777D-5D47-EED3-C9B7-0E2CC1A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D565-F8A8-0B29-9A34-CDE62C1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70292-D320-71F3-A318-E22E320C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1BE7-A72D-FFCB-207D-90B1014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FF6A-8BD5-E7F5-2D0D-93DA619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DF74-0CC4-093F-92A8-6F316D99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40921-3EE6-E876-7A7D-38E0FA80F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324F0-262C-CA40-A8FA-D2220F6E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DD74-009F-4946-084A-890930B5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AC67-64BD-5C45-63BB-26742A3D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66A8-3E79-231A-5D17-810B814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BBFE-E4A8-9DA9-A79A-A3690CAC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253A-F1B2-D3A3-101D-DED3EA0F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50BD-E610-30F4-713F-8C09993D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763E-BA9F-E309-6935-C260FE4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6303-BE97-8041-1A6A-6B676A31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C47-9565-0545-9765-D27E5C86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D1CC-E681-0655-9B17-326D1DF4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5DF7-FBDE-D90C-E48C-C9202C14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3FBC-E20D-3CE2-5B39-45EB7BE9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40AC-9DD9-B6C1-0144-65F61011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2369-A33E-C144-486D-4E684FA1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2505-76A2-89FA-C5C1-82C37B415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3E93E-2049-5FB9-4F35-A2EEFBA02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2AAE-2927-FDFF-F1F4-8EC82B4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0120-FEC1-520B-0F9D-233E2C02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CE27D-E19F-E885-A6FC-902B731D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B8E8-ECFF-C8C1-419D-0FAAF179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0795-B0BD-D8F0-658E-88495741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9AA5-7764-0AC0-08D0-BACFB9F1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867CA-B09D-C4F0-CE5B-E817DD4AA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36D42-89A1-BE6E-8DF7-61705A5C3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ED7D-1C01-2A38-3ACB-AB1FDB0E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46187-4B76-CCCF-FED6-E48C5255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FB1DE-296D-A5DE-300E-B59110D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CF35-2FA3-C2A7-2AEC-9AB7C9AC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7D254-E078-53BA-75B4-4F2D835D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641C-27D9-8667-2CB5-2D56E498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6642-929D-347B-135A-0CE9991D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0FC17-05FC-01AC-F638-CED3753D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B1860-75CD-C4A9-A6FC-1360D664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BEB13-06FA-C2F4-7934-D0DD3A33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5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BDB5-FCF6-2CA5-09CF-983078EE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C085-CA89-FE38-38E0-79A1E5F9D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3D15-C680-0AE5-E2DE-F6F3FBE1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BC2A-805B-338A-3056-969ADBB6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0E2C-396B-3402-BEBE-3424FA82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F9930-4CE2-E687-7F3E-C26B82BA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F39A-686B-5BBC-7F90-C246D094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14303-9667-7643-35FA-5E538C4D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074A-37A4-B8B7-7B5E-6349D280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E21E-9AE2-8761-A443-6DBAF968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C3D9-053A-FF9B-2215-ED11405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36F34-7660-0B1D-736B-1CBA8058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398FF-AC59-B93C-9E2A-25CC0108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09DB1-AE4C-D492-A0CB-3DAE7B27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8937-01F9-8449-9CE6-63AC371D6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9645-133B-8640-A6F4-E4EB7C467BA9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86D2-0CF9-96F3-B20E-71BF5CD3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7F38-E99C-B5DB-3D55-EBEA19C4C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7D69-D2E2-FB43-8184-2FADF20E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B01A70-F0FE-727B-1410-67FB8093E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600" y="767523"/>
            <a:ext cx="6573460" cy="1830547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rgbClr val="FFCB05"/>
                </a:solidFill>
                <a:latin typeface=""/>
                <a:ea typeface="Apple Color Emoji" pitchFamily="2" charset="0"/>
                <a:cs typeface="Microsoft Sans Serif" panose="020B0604020202020204" pitchFamily="34" charset="0"/>
              </a:rPr>
              <a:t>Weightlifting</a:t>
            </a:r>
          </a:p>
        </p:txBody>
      </p:sp>
      <p:pic>
        <p:nvPicPr>
          <p:cNvPr id="1026" name="Picture 2" descr="U-M Logo Guidelines – Brand &amp; Visual Identity">
            <a:extLst>
              <a:ext uri="{FF2B5EF4-FFF2-40B4-BE49-F238E27FC236}">
                <a16:creationId xmlns:a16="http://schemas.microsoft.com/office/drawing/2014/main" id="{00193626-328C-A8B4-16BA-3BC0A3E1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54" y="1122363"/>
            <a:ext cx="2236099" cy="15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5B9569-B2B8-ACA6-7A45-E6E960D8C19C}"/>
              </a:ext>
            </a:extLst>
          </p:cNvPr>
          <p:cNvCxnSpPr/>
          <p:nvPr/>
        </p:nvCxnSpPr>
        <p:spPr>
          <a:xfrm>
            <a:off x="4674475" y="1122363"/>
            <a:ext cx="0" cy="15985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9160F4-30C4-8893-5A9A-F877F85500E0}"/>
              </a:ext>
            </a:extLst>
          </p:cNvPr>
          <p:cNvCxnSpPr/>
          <p:nvPr/>
        </p:nvCxnSpPr>
        <p:spPr>
          <a:xfrm>
            <a:off x="4678879" y="1122363"/>
            <a:ext cx="0" cy="15985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3A95D4-9832-854D-B5B4-C4FE17068686}"/>
              </a:ext>
            </a:extLst>
          </p:cNvPr>
          <p:cNvCxnSpPr/>
          <p:nvPr/>
        </p:nvCxnSpPr>
        <p:spPr>
          <a:xfrm>
            <a:off x="4686199" y="1122361"/>
            <a:ext cx="0" cy="15985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653E87-AA58-E2B2-5A8A-0237CE7B3DB9}"/>
              </a:ext>
            </a:extLst>
          </p:cNvPr>
          <p:cNvCxnSpPr/>
          <p:nvPr/>
        </p:nvCxnSpPr>
        <p:spPr>
          <a:xfrm>
            <a:off x="4679849" y="1122361"/>
            <a:ext cx="0" cy="15985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4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Weightlifting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Weightlifting</dc:title>
  <dc:creator>Perceval Park</dc:creator>
  <cp:lastModifiedBy>Perceval Park</cp:lastModifiedBy>
  <cp:revision>1</cp:revision>
  <dcterms:created xsi:type="dcterms:W3CDTF">2024-05-22T03:29:22Z</dcterms:created>
  <dcterms:modified xsi:type="dcterms:W3CDTF">2024-05-23T05:06:24Z</dcterms:modified>
</cp:coreProperties>
</file>