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8" r:id="rId8"/>
    <p:sldId id="259" r:id="rId9"/>
    <p:sldId id="272" r:id="rId10"/>
    <p:sldId id="269" r:id="rId11"/>
    <p:sldId id="263" r:id="rId12"/>
    <p:sldId id="264" r:id="rId13"/>
    <p:sldId id="273" r:id="rId14"/>
    <p:sldId id="270" r:id="rId15"/>
    <p:sldId id="266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04" y="1122363"/>
            <a:ext cx="11759711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03" y="3602038"/>
            <a:ext cx="1175971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037492"/>
            <a:ext cx="11768504" cy="52402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5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8943"/>
            <a:ext cx="1184910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1011115"/>
            <a:ext cx="5848350" cy="5165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1113"/>
            <a:ext cx="5848350" cy="5165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4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3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9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7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99" y="18256"/>
            <a:ext cx="12104077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8" y="730982"/>
            <a:ext cx="12104077" cy="554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F9B0-A1C3-4B3B-9431-C05C2D471B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26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F23DB6-BE3F-7D89-169B-0B0BFE957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FastAPI</a:t>
            </a:r>
            <a:endParaRPr lang="ko-KR" altLang="en-US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7BF89342-5FFC-CDD6-6CF6-E100E4CAD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추가하는 법</a:t>
            </a:r>
          </a:p>
        </p:txBody>
      </p:sp>
    </p:spTree>
    <p:extLst>
      <p:ext uri="{BB962C8B-B14F-4D97-AF65-F5344CB8AC3E}">
        <p14:creationId xmlns:p14="http://schemas.microsoft.com/office/powerpoint/2010/main" val="343556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E35474-9B56-7B27-F5F7-64F20E9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571F4F-D5B2-C405-CAD5-21C0D34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text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A983-FCC3-32FE-F3A4-80547718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text 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A1D36-3074-2E23-E937-82079BDE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ko-KR" altLang="en-US"/>
              <a:t> 을 통해서 서버로 값을 전달한다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입력값 </a:t>
            </a:r>
            <a:r>
              <a:rPr lang="en-US" altLang="ko-KR"/>
              <a:t>name, score</a:t>
            </a:r>
            <a:r>
              <a:rPr lang="ko-KR" altLang="en-US"/>
              <a:t>는 필수값이다</a:t>
            </a:r>
            <a:endParaRPr lang="en-US" altLang="ko-KR"/>
          </a:p>
          <a:p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0EFAFF-B670-0FD0-2A5C-0277EDD8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8" y="1579075"/>
            <a:ext cx="6341993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"/test2"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grade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&lt;= score &lt;=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grade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&lt;= score &lt;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grade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&lt;= score &lt;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grade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grade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등급은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1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C7FB4-DBB0-3EB9-239D-C6C9C56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text 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95FF6-282A-B91F-543E-B51842BC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ko-KR" altLang="en-US"/>
              <a:t>을 통해서 서버로 값을 전달한다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  <a:p>
            <a:r>
              <a:rPr lang="ko-KR" altLang="en-US"/>
              <a:t>값이 없을 경우 디폴트값인 </a:t>
            </a:r>
            <a:r>
              <a:rPr lang="en-US" altLang="ko-KR"/>
              <a:t>10</a:t>
            </a:r>
            <a:r>
              <a:rPr lang="ko-KR" altLang="en-US"/>
              <a:t>으로 계산한다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6B36C5-1DF5-2D41-4600-45B161AF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9" y="1643896"/>
            <a:ext cx="6341992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"/test3"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square_number = value * value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제곱수는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square_number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9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049B5-B752-ED33-26B6-8E2E4C15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8062F-8DFC-AAA3-697A-AF2D8F63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이름을 입력하면 </a:t>
            </a:r>
            <a:r>
              <a:rPr lang="en-US" altLang="ko-KR"/>
              <a:t>"OOO</a:t>
            </a:r>
            <a:r>
              <a:rPr lang="ko-KR" altLang="en-US"/>
              <a:t>님 안녕하세요</a:t>
            </a:r>
            <a:r>
              <a:rPr lang="en-US" altLang="ko-KR"/>
              <a:t>!" </a:t>
            </a:r>
            <a:r>
              <a:rPr lang="ko-KR" altLang="en-US"/>
              <a:t>라고 응답하는 </a:t>
            </a:r>
            <a:r>
              <a:rPr lang="en-US" altLang="ko-KR"/>
              <a:t>API </a:t>
            </a:r>
            <a:r>
              <a:rPr lang="ko-KR" altLang="en-US"/>
              <a:t>를 작성해 보세요</a:t>
            </a:r>
            <a:endParaRPr lang="en-US" altLang="ko-KR"/>
          </a:p>
          <a:p>
            <a:pPr lvl="1"/>
            <a:r>
              <a:rPr lang="en-US" altLang="ko-KR"/>
              <a:t>GET </a:t>
            </a:r>
            <a:r>
              <a:rPr lang="ko-KR" altLang="en-US"/>
              <a:t>방식</a:t>
            </a:r>
            <a:endParaRPr lang="en-US" altLang="ko-KR"/>
          </a:p>
          <a:p>
            <a:pPr lvl="1"/>
            <a:r>
              <a:rPr lang="ko-KR" altLang="en-US"/>
              <a:t>입력값 </a:t>
            </a:r>
            <a:r>
              <a:rPr lang="en-US" altLang="ko-KR"/>
              <a:t>: 	name</a:t>
            </a:r>
            <a:r>
              <a:rPr lang="ko-KR" altLang="en-US"/>
              <a:t> </a:t>
            </a:r>
            <a:r>
              <a:rPr lang="en-US" altLang="ko-KR"/>
              <a:t>: str</a:t>
            </a:r>
          </a:p>
          <a:p>
            <a:pPr lvl="1"/>
            <a:r>
              <a:rPr lang="ko-KR" altLang="en-US"/>
              <a:t>출력값 </a:t>
            </a:r>
            <a:r>
              <a:rPr lang="en-US" altLang="ko-KR"/>
              <a:t>: 	f"{name}</a:t>
            </a:r>
            <a:r>
              <a:rPr lang="ko-KR" altLang="en-US"/>
              <a:t>님 안녕하세요</a:t>
            </a:r>
            <a:r>
              <a:rPr lang="en-US" altLang="ko-KR"/>
              <a:t>!"</a:t>
            </a:r>
          </a:p>
          <a:p>
            <a:pPr lvl="1"/>
            <a:r>
              <a:rPr lang="en-US" altLang="ko-KR"/>
              <a:t>name</a:t>
            </a:r>
            <a:r>
              <a:rPr lang="ko-KR" altLang="en-US"/>
              <a:t>은 필수값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숫자 두개를 입력하면 두 수를 곱해주는 </a:t>
            </a:r>
            <a:r>
              <a:rPr lang="en-US" altLang="ko-KR"/>
              <a:t>API</a:t>
            </a:r>
            <a:r>
              <a:rPr lang="ko-KR" altLang="en-US"/>
              <a:t>를 작성해 보세요</a:t>
            </a:r>
            <a:endParaRPr lang="en-US" altLang="ko-KR"/>
          </a:p>
          <a:p>
            <a:pPr lvl="1"/>
            <a:r>
              <a:rPr lang="en-US" altLang="ko-KR"/>
              <a:t>GET </a:t>
            </a:r>
            <a:r>
              <a:rPr lang="ko-KR" altLang="en-US"/>
              <a:t>방식</a:t>
            </a:r>
            <a:endParaRPr lang="en-US" altLang="ko-KR"/>
          </a:p>
          <a:p>
            <a:pPr lvl="1"/>
            <a:r>
              <a:rPr lang="ko-KR" altLang="en-US"/>
              <a:t>입력값 </a:t>
            </a:r>
            <a:r>
              <a:rPr lang="en-US" altLang="ko-KR"/>
              <a:t>: 	a: int,  b: int</a:t>
            </a:r>
          </a:p>
          <a:p>
            <a:pPr lvl="1"/>
            <a:r>
              <a:rPr lang="ko-KR" altLang="en-US"/>
              <a:t>출력값</a:t>
            </a:r>
            <a:r>
              <a:rPr lang="en-US" altLang="ko-KR"/>
              <a:t> : 	f"{a} * {b}</a:t>
            </a:r>
            <a:r>
              <a:rPr lang="ko-KR" altLang="en-US"/>
              <a:t> 의 값은 </a:t>
            </a:r>
            <a:r>
              <a:rPr lang="en-US" altLang="ko-KR"/>
              <a:t>{result} </a:t>
            </a:r>
            <a:r>
              <a:rPr lang="ko-KR" altLang="en-US"/>
              <a:t>입니다</a:t>
            </a:r>
            <a:r>
              <a:rPr lang="en-US" altLang="ko-KR"/>
              <a:t>"</a:t>
            </a:r>
          </a:p>
          <a:p>
            <a:pPr lvl="1"/>
            <a:endParaRPr lang="en-US" altLang="ko-KR"/>
          </a:p>
          <a:p>
            <a:r>
              <a:rPr lang="ko-KR" altLang="en-US"/>
              <a:t>문자열을 입력하면 문자열의 길이를 알려주는 </a:t>
            </a:r>
            <a:r>
              <a:rPr lang="en-US" altLang="ko-KR"/>
              <a:t>API</a:t>
            </a:r>
            <a:r>
              <a:rPr lang="ko-KR" altLang="en-US"/>
              <a:t>를 작성해 보세요</a:t>
            </a:r>
            <a:endParaRPr lang="en-US" altLang="ko-KR"/>
          </a:p>
          <a:p>
            <a:pPr lvl="1"/>
            <a:r>
              <a:rPr lang="en-US" altLang="ko-KR"/>
              <a:t>GET </a:t>
            </a:r>
            <a:r>
              <a:rPr lang="ko-KR" altLang="en-US"/>
              <a:t>방식</a:t>
            </a:r>
            <a:endParaRPr lang="en-US" altLang="ko-KR"/>
          </a:p>
          <a:p>
            <a:pPr lvl="1"/>
            <a:r>
              <a:rPr lang="ko-KR" altLang="en-US"/>
              <a:t>입력값 </a:t>
            </a:r>
            <a:r>
              <a:rPr lang="en-US" altLang="ko-KR"/>
              <a:t>: 	text: str</a:t>
            </a:r>
          </a:p>
          <a:p>
            <a:pPr lvl="1"/>
            <a:r>
              <a:rPr lang="ko-KR" altLang="en-US"/>
              <a:t>출력값 </a:t>
            </a:r>
            <a:r>
              <a:rPr lang="en-US" altLang="ko-KR"/>
              <a:t>: 	f"</a:t>
            </a:r>
            <a:r>
              <a:rPr lang="ko-KR" altLang="en-US"/>
              <a:t>문자열 </a:t>
            </a:r>
            <a:r>
              <a:rPr lang="en-US" altLang="ko-KR"/>
              <a:t>{str} </a:t>
            </a:r>
            <a:r>
              <a:rPr lang="ko-KR" altLang="en-US"/>
              <a:t>의 길이는 </a:t>
            </a:r>
            <a:r>
              <a:rPr lang="en-US" altLang="ko-KR"/>
              <a:t>{count}</a:t>
            </a:r>
            <a:r>
              <a:rPr lang="ko-KR" altLang="en-US"/>
              <a:t>입니다</a:t>
            </a:r>
            <a:r>
              <a:rPr lang="en-US" altLang="ko-KR"/>
              <a:t>"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9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E35474-9B56-7B27-F5F7-64F20E9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571F4F-D5B2-C405-CAD5-21C0D34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하고 출력은 </a:t>
            </a:r>
            <a:r>
              <a:rPr lang="en-US" altLang="ko-KR"/>
              <a:t>text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1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E0D2-63FC-502D-F6F6-4666210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하고 출력은 </a:t>
            </a:r>
            <a:r>
              <a:rPr lang="en-US" altLang="ko-KR"/>
              <a:t>text 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3C82-C780-A937-FBC8-DDB92F25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 의 규격을 정해야 함</a:t>
            </a:r>
            <a:endParaRPr lang="en-US" altLang="ko-KR"/>
          </a:p>
          <a:p>
            <a:r>
              <a:rPr lang="en-US" altLang="ko-KR"/>
              <a:t>common/model_req.py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입력값으로 </a:t>
            </a:r>
            <a:r>
              <a:rPr lang="en-US" altLang="ko-KR"/>
              <a:t>id, name, email </a:t>
            </a:r>
            <a:r>
              <a:rPr lang="ko-KR" altLang="en-US"/>
              <a:t>값이 필수이다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3A538B-63E0-7E04-456D-8C07849C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9" y="2090172"/>
            <a:ext cx="634199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common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/model_req.py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pydantic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BaseModel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member_info(BaseModel):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필요정보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8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562DF-8B38-8CC9-32CC-BAB9320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하고 출력은 </a:t>
            </a:r>
            <a:r>
              <a:rPr lang="en-US" altLang="ko-KR"/>
              <a:t>text 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71501-3A9D-D154-2D85-9E9EF2C1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으로 입력받기 위해서 </a:t>
            </a:r>
            <a:r>
              <a:rPr lang="en-US" altLang="ko-KR"/>
              <a:t>POST </a:t>
            </a:r>
            <a:r>
              <a:rPr lang="ko-KR" altLang="en-US"/>
              <a:t>를 사용한다</a:t>
            </a:r>
            <a:endParaRPr lang="en-US" altLang="ko-KR"/>
          </a:p>
          <a:p>
            <a:r>
              <a:rPr lang="ko-KR" altLang="en-US"/>
              <a:t>앞장에서 구현한 </a:t>
            </a:r>
            <a:r>
              <a:rPr lang="en-US" altLang="ko-KR"/>
              <a:t>model</a:t>
            </a:r>
            <a:r>
              <a:rPr lang="ko-KR" altLang="en-US"/>
              <a:t>을 </a:t>
            </a:r>
            <a:r>
              <a:rPr lang="en-US" altLang="ko-KR"/>
              <a:t>import </a:t>
            </a:r>
            <a:r>
              <a:rPr lang="ko-KR" altLang="en-US"/>
              <a:t>해 주고 사용한다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1ED9E-DB3E-3AE5-B276-0C2B99E6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9" y="2100301"/>
            <a:ext cx="6341992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common.model_req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member_info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BBB529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solidFill>
                <a:srgbClr val="BBB529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@router.post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"/test4"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test4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(info: member_info):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info.id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info.name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info.email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info.name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 가입이 완료되었습니다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1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377C5-359A-F935-B82A-124C1038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09003-0435-2E09-FAC5-AF28E82C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게시글을 입력하면 서버에 출력하고</a:t>
            </a:r>
            <a:r>
              <a:rPr lang="en-US" altLang="ko-KR"/>
              <a:t>, </a:t>
            </a:r>
            <a:r>
              <a:rPr lang="ko-KR" altLang="en-US"/>
              <a:t>완료되었다고 응답하는 </a:t>
            </a:r>
            <a:r>
              <a:rPr lang="en-US" altLang="ko-KR"/>
              <a:t>API</a:t>
            </a:r>
            <a:r>
              <a:rPr lang="ko-KR" altLang="en-US"/>
              <a:t>를 작성해 보세요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POST </a:t>
            </a:r>
            <a:r>
              <a:rPr lang="ko-KR" altLang="en-US"/>
              <a:t>방식</a:t>
            </a:r>
            <a:endParaRPr lang="en-US" altLang="ko-KR"/>
          </a:p>
          <a:p>
            <a:pPr lvl="1"/>
            <a:r>
              <a:rPr lang="ko-KR" altLang="en-US"/>
              <a:t>입력값 </a:t>
            </a:r>
            <a:r>
              <a:rPr lang="en-US" altLang="ko-KR"/>
              <a:t>: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출력값 </a:t>
            </a:r>
            <a:r>
              <a:rPr lang="en-US" altLang="ko-KR"/>
              <a:t>:  "</a:t>
            </a:r>
            <a:r>
              <a:rPr lang="ko-KR" altLang="en-US"/>
              <a:t>완료되었습니다</a:t>
            </a:r>
            <a:r>
              <a:rPr lang="en-US" altLang="ko-KR"/>
              <a:t>"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432AEC-54F4-A96D-866D-BE2BE63A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644" y="1968022"/>
            <a:ext cx="214513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bbs_write(BaseModel):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user_id: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title: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secret: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bool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endParaRPr kumimoji="0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C309-EAF3-6C75-8815-5703033A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공부할 </a:t>
            </a:r>
            <a:r>
              <a:rPr lang="en-US" altLang="ko-KR"/>
              <a:t>API </a:t>
            </a:r>
            <a:r>
              <a:rPr lang="ko-KR" altLang="en-US"/>
              <a:t>호출 방식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77161-CCC1-84BB-79FE-0C3F1418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</a:t>
            </a:r>
            <a:endParaRPr lang="en-US" altLang="ko-KR"/>
          </a:p>
          <a:p>
            <a:pPr lvl="1"/>
            <a:r>
              <a:rPr lang="ko-KR" altLang="en-US"/>
              <a:t>입력값이 없음</a:t>
            </a:r>
            <a:endParaRPr lang="en-US" altLang="ko-KR"/>
          </a:p>
          <a:p>
            <a:pPr lvl="1"/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로 전달</a:t>
            </a:r>
            <a:endParaRPr lang="en-US" altLang="ko-KR"/>
          </a:p>
          <a:p>
            <a:pPr lvl="1"/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전달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출력값</a:t>
            </a:r>
            <a:endParaRPr lang="en-US" altLang="ko-KR"/>
          </a:p>
          <a:p>
            <a:pPr lvl="1"/>
            <a:r>
              <a:rPr lang="en-US" altLang="ko-KR"/>
              <a:t>text </a:t>
            </a:r>
            <a:r>
              <a:rPr lang="ko-KR" altLang="en-US"/>
              <a:t>전달</a:t>
            </a:r>
            <a:endParaRPr lang="en-US" altLang="ko-KR"/>
          </a:p>
          <a:p>
            <a:pPr lvl="1"/>
            <a:r>
              <a:rPr lang="en-US" altLang="ko-KR" strike="sngStrike"/>
              <a:t>html</a:t>
            </a:r>
            <a:r>
              <a:rPr lang="ko-KR" altLang="en-US" strike="sngStrike"/>
              <a:t> 전달</a:t>
            </a:r>
            <a:endParaRPr lang="en-US" altLang="ko-KR" strike="sngStrike"/>
          </a:p>
          <a:p>
            <a:pPr lvl="1"/>
            <a:r>
              <a:rPr lang="en-US" altLang="ko-KR"/>
              <a:t>JSON </a:t>
            </a:r>
            <a:r>
              <a:rPr lang="ko-KR" altLang="en-US"/>
              <a:t>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9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6D01A-B120-C0C0-39D6-6242563A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공부할 </a:t>
            </a:r>
            <a:r>
              <a:rPr lang="en-US" altLang="ko-KR"/>
              <a:t>API </a:t>
            </a:r>
            <a:r>
              <a:rPr lang="ko-KR" altLang="en-US"/>
              <a:t>호출 방식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255A7-F0AA-353C-C06E-E9F31A6F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CASE 1 : </a:t>
            </a:r>
            <a:r>
              <a:rPr lang="ko-KR" altLang="en-US"/>
              <a:t>입력값이 없고 출력은 </a:t>
            </a:r>
            <a:r>
              <a:rPr lang="en-US" altLang="ko-KR"/>
              <a:t>text</a:t>
            </a:r>
          </a:p>
          <a:p>
            <a:r>
              <a:rPr lang="en-US" altLang="ko-KR"/>
              <a:t>CASE 2 : </a:t>
            </a:r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text</a:t>
            </a:r>
          </a:p>
          <a:p>
            <a:r>
              <a:rPr lang="en-US" altLang="ko-KR"/>
              <a:t>CASE 3 : </a:t>
            </a:r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하고 출력은 </a:t>
            </a:r>
            <a:r>
              <a:rPr lang="en-US" altLang="ko-KR"/>
              <a:t>text</a:t>
            </a:r>
          </a:p>
          <a:p>
            <a:endParaRPr lang="en-US" altLang="ko-KR"/>
          </a:p>
          <a:p>
            <a:r>
              <a:rPr lang="en-US" altLang="ko-KR"/>
              <a:t>CASE 4 : </a:t>
            </a:r>
            <a:r>
              <a:rPr lang="ko-KR" altLang="en-US"/>
              <a:t>입력값이 없고 출력은 </a:t>
            </a:r>
            <a:r>
              <a:rPr lang="en-US" altLang="ko-KR"/>
              <a:t>JSON</a:t>
            </a:r>
          </a:p>
          <a:p>
            <a:r>
              <a:rPr lang="en-US" altLang="ko-KR"/>
              <a:t>CASE 5 : </a:t>
            </a:r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JSON</a:t>
            </a:r>
          </a:p>
          <a:p>
            <a:r>
              <a:rPr lang="en-US" altLang="ko-KR"/>
              <a:t>CASE 6 : </a:t>
            </a:r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하고 출력은 </a:t>
            </a:r>
            <a:r>
              <a:rPr lang="en-US" altLang="ko-KR"/>
              <a:t>JSON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8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E35474-9B56-7B27-F5F7-64F20E9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 전에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571F4F-D5B2-C405-CAD5-21C0D34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route </a:t>
            </a:r>
            <a:r>
              <a:rPr lang="ko-KR" altLang="en-US"/>
              <a:t>파일 추가하기 </a:t>
            </a:r>
          </a:p>
        </p:txBody>
      </p:sp>
    </p:spTree>
    <p:extLst>
      <p:ext uri="{BB962C8B-B14F-4D97-AF65-F5344CB8AC3E}">
        <p14:creationId xmlns:p14="http://schemas.microsoft.com/office/powerpoint/2010/main" val="43546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1E333-6E7C-97A2-FCCD-DF4394B0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route </a:t>
            </a:r>
            <a:r>
              <a:rPr lang="ko-KR" altLang="en-US"/>
              <a:t>파일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A5E0C-80AD-FD62-4EF5-056E7FF9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가 </a:t>
            </a:r>
            <a:r>
              <a:rPr lang="en-US" altLang="ko-KR"/>
              <a:t>main.py</a:t>
            </a:r>
            <a:r>
              <a:rPr lang="ko-KR" altLang="en-US"/>
              <a:t> 에 계속해서 늘어나면 관리하기가 어렵다</a:t>
            </a:r>
            <a:endParaRPr lang="en-US" altLang="ko-KR"/>
          </a:p>
          <a:p>
            <a:r>
              <a:rPr lang="ko-KR" altLang="en-US"/>
              <a:t>기능</a:t>
            </a:r>
            <a:r>
              <a:rPr lang="en-US" altLang="ko-KR"/>
              <a:t>, </a:t>
            </a:r>
            <a:r>
              <a:rPr lang="ko-KR" altLang="en-US"/>
              <a:t>목적에 따라 파일을 만들고 </a:t>
            </a:r>
            <a:r>
              <a:rPr lang="en-US" altLang="ko-KR"/>
              <a:t>main.py</a:t>
            </a:r>
            <a:r>
              <a:rPr lang="ko-KR" altLang="en-US"/>
              <a:t> 에서 </a:t>
            </a:r>
            <a:r>
              <a:rPr lang="en-US" altLang="ko-KR"/>
              <a:t>router</a:t>
            </a:r>
            <a:r>
              <a:rPr lang="ko-KR" altLang="en-US"/>
              <a:t>를 추가하여 사용한다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test.py </a:t>
            </a:r>
            <a:r>
              <a:rPr lang="ko-KR" altLang="en-US"/>
              <a:t>파일 추가의 예제 </a:t>
            </a:r>
            <a:endParaRPr lang="en-US" altLang="ko-KR"/>
          </a:p>
          <a:p>
            <a:pPr lvl="1"/>
            <a:r>
              <a:rPr lang="ko-KR" altLang="en-US"/>
              <a:t>본 예제에서는 </a:t>
            </a:r>
            <a:r>
              <a:rPr lang="en-US" altLang="ko-KR"/>
              <a:t>api</a:t>
            </a:r>
            <a:r>
              <a:rPr lang="ko-KR" altLang="en-US"/>
              <a:t> 디렉토리를 만들어서 관리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Project -&gt; api -&gt; test.py</a:t>
            </a:r>
            <a:r>
              <a:rPr lang="ko-KR" altLang="en-US"/>
              <a:t> 파일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D231B-B5A8-AF75-3C62-2681533E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347" y="3825523"/>
            <a:ext cx="4095750" cy="2514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48EF7A-6707-482D-93B4-396309FB5077}"/>
              </a:ext>
            </a:extLst>
          </p:cNvPr>
          <p:cNvCxnSpPr/>
          <p:nvPr/>
        </p:nvCxnSpPr>
        <p:spPr>
          <a:xfrm flipH="1">
            <a:off x="8785701" y="5709233"/>
            <a:ext cx="14562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61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76E5C-026C-DB38-2106-218C170D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route </a:t>
            </a:r>
            <a:r>
              <a:rPr lang="ko-KR" altLang="en-US"/>
              <a:t>파일 추가하기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FA809-5C89-6EE2-612C-BC9B3C4B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test.py </a:t>
            </a:r>
            <a:r>
              <a:rPr lang="ko-KR" altLang="en-US"/>
              <a:t>에 아래와 같이 </a:t>
            </a:r>
            <a:r>
              <a:rPr lang="en-US" altLang="ko-KR"/>
              <a:t>router </a:t>
            </a:r>
            <a:r>
              <a:rPr lang="ko-KR" altLang="en-US"/>
              <a:t>설정하기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main.py</a:t>
            </a:r>
            <a:r>
              <a:rPr lang="ko-KR" altLang="en-US"/>
              <a:t> 에 </a:t>
            </a:r>
            <a:r>
              <a:rPr lang="en-US" altLang="ko-KR"/>
              <a:t>test </a:t>
            </a:r>
            <a:r>
              <a:rPr lang="ko-KR" altLang="en-US"/>
              <a:t>모듈 추가하기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8BF93A-2F5A-AB58-9458-CF918E3E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953" y="1709026"/>
            <a:ext cx="636104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test.py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fastapi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APIRouter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router = APIRouter()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F9D9C5-95B6-1A6A-36BD-C145CE27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953" y="4226511"/>
            <a:ext cx="636104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main.py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fastapi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FastAPI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api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capital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 = FastAPI()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app.include_router(times.router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'/api/time'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app.include_router(capital.router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'/api/capital'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app.include_router(math.router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"/api/math"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app.include_router(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800000"/>
                </a:highlight>
                <a:latin typeface="Arial Unicode MS"/>
                <a:ea typeface="JetBrains Mono"/>
              </a:rPr>
              <a:t>test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.router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"/api/test"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8D326-0603-CD8E-4BED-548EA92E15C6}"/>
              </a:ext>
            </a:extLst>
          </p:cNvPr>
          <p:cNvCxnSpPr>
            <a:cxnSpLocks/>
          </p:cNvCxnSpPr>
          <p:nvPr/>
        </p:nvCxnSpPr>
        <p:spPr>
          <a:xfrm>
            <a:off x="5976731" y="4340087"/>
            <a:ext cx="0" cy="3138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592D6D-EEC1-EA51-D5F9-5DF43E175A93}"/>
              </a:ext>
            </a:extLst>
          </p:cNvPr>
          <p:cNvCxnSpPr/>
          <p:nvPr/>
        </p:nvCxnSpPr>
        <p:spPr>
          <a:xfrm flipH="1">
            <a:off x="6897757" y="6334539"/>
            <a:ext cx="133184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5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E35474-9B56-7B27-F5F7-64F20E9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571F4F-D5B2-C405-CAD5-21C0D34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입력값이 없고 출력은 </a:t>
            </a:r>
            <a:r>
              <a:rPr lang="en-US" altLang="ko-KR"/>
              <a:t>text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9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F520-70B0-8CE0-3C95-1D0EC543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입력값이 없고 출력은 </a:t>
            </a:r>
            <a:r>
              <a:rPr lang="en-US" altLang="ko-KR"/>
              <a:t>text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F4A39-0DBD-C2CD-97E8-CFB77AB8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입력값이 없으므로 </a:t>
            </a:r>
            <a:r>
              <a:rPr lang="en-US" altLang="ko-KR"/>
              <a:t>get </a:t>
            </a:r>
            <a:r>
              <a:rPr lang="ko-KR" altLang="en-US"/>
              <a:t>방식으로 해도 무난하다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* url</a:t>
            </a:r>
            <a:r>
              <a:rPr lang="ko-KR" altLang="en-US"/>
              <a:t>을 직접 입력하거나 </a:t>
            </a:r>
            <a:r>
              <a:rPr lang="en-US" altLang="ko-KR"/>
              <a:t>swagger UI</a:t>
            </a:r>
            <a:r>
              <a:rPr lang="ko-KR" altLang="en-US"/>
              <a:t>를 사용하여 테스트하자 </a:t>
            </a:r>
            <a:r>
              <a:rPr lang="en-US" altLang="ko-KR"/>
              <a:t>(~/docs)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8DE892-C270-7CDB-3BD2-1FE34D39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003" y="2203008"/>
            <a:ext cx="634199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"/test1"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 없고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, text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돌려주는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API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:return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"Text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돌려줍시다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4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9A41-324B-4A88-9702-9FA4EAFE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49F68-1F76-F6FD-0AE6-3515843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서버의 현재시간을 출력해주는 </a:t>
            </a:r>
            <a:r>
              <a:rPr lang="en-US" altLang="ko-KR"/>
              <a:t>API</a:t>
            </a:r>
            <a:r>
              <a:rPr lang="ko-KR" altLang="en-US"/>
              <a:t>를 작성해 보세요</a:t>
            </a:r>
            <a:endParaRPr lang="en-US" altLang="ko-KR"/>
          </a:p>
          <a:p>
            <a:pPr lvl="1"/>
            <a:r>
              <a:rPr lang="en-US" altLang="ko-KR"/>
              <a:t>GET </a:t>
            </a:r>
            <a:r>
              <a:rPr lang="ko-KR" altLang="en-US"/>
              <a:t>방식</a:t>
            </a:r>
            <a:endParaRPr lang="en-US" altLang="ko-KR"/>
          </a:p>
          <a:p>
            <a:pPr lvl="1"/>
            <a:r>
              <a:rPr lang="ko-KR" altLang="en-US"/>
              <a:t>입력값 </a:t>
            </a:r>
            <a:r>
              <a:rPr lang="en-US" altLang="ko-KR"/>
              <a:t>: </a:t>
            </a:r>
            <a:r>
              <a:rPr lang="ko-KR" altLang="en-US"/>
              <a:t>없음</a:t>
            </a:r>
            <a:endParaRPr lang="en-US" altLang="ko-KR"/>
          </a:p>
          <a:p>
            <a:pPr lvl="1"/>
            <a:r>
              <a:rPr lang="ko-KR" altLang="en-US"/>
              <a:t>출력값 </a:t>
            </a:r>
            <a:r>
              <a:rPr lang="en-US" altLang="ko-KR"/>
              <a:t>: </a:t>
            </a:r>
            <a:r>
              <a:rPr lang="ko-KR" altLang="en-US"/>
              <a:t>현재시간 </a:t>
            </a:r>
            <a:r>
              <a:rPr lang="en-US" altLang="ko-KR"/>
              <a:t>(</a:t>
            </a:r>
            <a:r>
              <a:rPr lang="ko-KR" altLang="en-US"/>
              <a:t>표현 형식 자유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6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3451</TotalTime>
  <Words>903</Words>
  <Application>Microsoft Office PowerPoint</Application>
  <PresentationFormat>와이드스크린</PresentationFormat>
  <Paragraphs>131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Unicode MS</vt:lpstr>
      <vt:lpstr>맑은 고딕</vt:lpstr>
      <vt:lpstr>Arial</vt:lpstr>
      <vt:lpstr>Calibri</vt:lpstr>
      <vt:lpstr>Calibri Light</vt:lpstr>
      <vt:lpstr>Office Theme</vt:lpstr>
      <vt:lpstr>FastAPI</vt:lpstr>
      <vt:lpstr>우리가 공부할 API 호출 방식 종류</vt:lpstr>
      <vt:lpstr>우리가 공부할 API 호출 방식 종류</vt:lpstr>
      <vt:lpstr>시작하기 전에</vt:lpstr>
      <vt:lpstr>route 파일 추가하기</vt:lpstr>
      <vt:lpstr>route 파일 추가하기 </vt:lpstr>
      <vt:lpstr>CASE 1</vt:lpstr>
      <vt:lpstr>입력값이 없고 출력은 text</vt:lpstr>
      <vt:lpstr>실습문제</vt:lpstr>
      <vt:lpstr>CASE 2</vt:lpstr>
      <vt:lpstr>입력값을 URL에 포함하고 출력은 text (1)</vt:lpstr>
      <vt:lpstr>입력값을 URL에 포함하고 출력은 text (2)</vt:lpstr>
      <vt:lpstr>실습문제</vt:lpstr>
      <vt:lpstr>CASE 3</vt:lpstr>
      <vt:lpstr>입력값을 JSON으로 하고 출력은 text (1)</vt:lpstr>
      <vt:lpstr>입력값을 JSON으로 하고 출력은 text (2)</vt:lpstr>
      <vt:lpstr>실습문제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입력과 출력</dc:title>
  <dc:creator>percussive</dc:creator>
  <cp:lastModifiedBy>percussive</cp:lastModifiedBy>
  <cp:revision>49</cp:revision>
  <dcterms:created xsi:type="dcterms:W3CDTF">2022-06-29T07:42:51Z</dcterms:created>
  <dcterms:modified xsi:type="dcterms:W3CDTF">2023-01-30T15:22:09Z</dcterms:modified>
</cp:coreProperties>
</file>