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04" y="1122363"/>
            <a:ext cx="11759711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03" y="3602038"/>
            <a:ext cx="1175971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037492"/>
            <a:ext cx="11768504" cy="52402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5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8943"/>
            <a:ext cx="1184910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1011115"/>
            <a:ext cx="5848350" cy="5165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1113"/>
            <a:ext cx="5848350" cy="5165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4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3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9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7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99" y="18256"/>
            <a:ext cx="12104077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8" y="730982"/>
            <a:ext cx="12104077" cy="554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F9B0-A1C3-4B3B-9431-C05C2D471BF2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26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F23DB6-BE3F-7D89-169B-0B0BFE957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FastAPI</a:t>
            </a:r>
            <a:endParaRPr lang="ko-KR" altLang="en-US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7BF89342-5FFC-CDD6-6CF6-E100E4CAD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추가하는 법</a:t>
            </a:r>
          </a:p>
        </p:txBody>
      </p:sp>
    </p:spTree>
    <p:extLst>
      <p:ext uri="{BB962C8B-B14F-4D97-AF65-F5344CB8AC3E}">
        <p14:creationId xmlns:p14="http://schemas.microsoft.com/office/powerpoint/2010/main" val="343556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DEEB-DEBB-23D3-DFC2-291792A9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글번호를 받아서 게시글 리턴하기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BC3B4-CE77-A075-E9D0-62912124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주소값에 </a:t>
            </a:r>
            <a:r>
              <a:rPr lang="en-US" altLang="ko-KR"/>
              <a:t>{</a:t>
            </a:r>
            <a:r>
              <a:rPr lang="ko-KR" altLang="en-US"/>
              <a:t>변수</a:t>
            </a:r>
            <a:r>
              <a:rPr lang="en-US" altLang="ko-KR"/>
              <a:t>} </a:t>
            </a:r>
            <a:r>
              <a:rPr lang="ko-KR" altLang="en-US"/>
              <a:t>를 표기하여 변수명을 생략하여 입력받을 수 있다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8FDEBC-8A9C-BBF5-5F4C-A72C512F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1713489"/>
            <a:ext cx="7853464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#samples.py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common.model_res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Article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"/res_test2/{article_id}"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response_model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=Article)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lang="en-US" altLang="ko-KR" sz="1400">
                <a:solidFill>
                  <a:srgbClr val="FFC66D"/>
                </a:solidFill>
                <a:latin typeface="Arial Unicode MS"/>
                <a:ea typeface="JetBrains Mono"/>
              </a:rPr>
              <a:t>res_test2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article_id: 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article_id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DB select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article = Article(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article_id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author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테스터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like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게시글 입니다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save_date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"2023-02-07 17:00:01"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json_info = jsonable_encoder(article)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JSONResponse(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=json_info)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E35474-9B56-7B27-F5F7-64F20E9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571F4F-D5B2-C405-CAD5-21C0D34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받고 출력도 </a:t>
            </a:r>
            <a:r>
              <a:rPr lang="en-US" altLang="ko-KR"/>
              <a:t>JSON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1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E3F21-5ABB-5404-437A-0C5578BF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받고 출력도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7890F-5BA0-B472-1D41-9796B2E2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입력값에 대한 모델 생성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348BC7-C8A3-4006-5436-EB82FFA80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1713489"/>
            <a:ext cx="7853464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typing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Optional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common/model_req.py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ReqWrite(BaseModel):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user_id: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title: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save_date: Optional[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Config: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schema_extra =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"example"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"user_id"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"title"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제목을 입력하세요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"content"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 내용을 입력하세요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"save_date"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"YYYY-mm-dd HH:MI:SS"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6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156C-A260-FFFB-1EDD-B3514A6F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받고 출력도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F5BC2-AF97-F378-A316-334D406F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출력값에 대한 모델 생성</a:t>
            </a:r>
          </a:p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9FC689-C6F8-403E-F277-5F1D7E95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1713489"/>
            <a:ext cx="7853464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common/model_res.py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ResWrite(BaseModel):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status: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article_id: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9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C3841-6FC0-35AF-7337-54A2B361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받고 출력도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5B27-3745-87C6-173B-A1BF86DD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입력받은 내용을 콘솔에 출력하고</a:t>
            </a:r>
            <a:r>
              <a:rPr lang="en-US" altLang="ko-KR"/>
              <a:t>, </a:t>
            </a:r>
            <a:r>
              <a:rPr lang="ko-KR" altLang="en-US"/>
              <a:t>정상 처리됨을 응답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9B7F2EA-99AE-9E4D-88A9-1C614F99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9" y="1713489"/>
            <a:ext cx="7853463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#samples.py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common.model_req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ReqWrite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common.model_res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ResWrite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@router.post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"/res_test3"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response_model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=ResWrite)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res_test3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(item: ReqWrite):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(item.user_id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item.title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item.save_date)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 = ResWrite(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article_id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json_info = jsonable_encoder(res)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JSONResponse(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=json_info)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5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DBB21-0079-7191-59A5-1BD14D20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Generator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8F78D-A6DD-DFE7-D970-63D28076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12A337-BCBD-D034-296B-74A8BF0D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1178797"/>
            <a:ext cx="785346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common/util.py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id_generator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count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count +=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yield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3A0E7B-AB60-003F-8AA7-A0288DDF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2695205"/>
            <a:ext cx="7853462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#samples.py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common.util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id_generator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 = id_generator()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@router.post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"/res_test3"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response_model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=ResWrite)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res_test3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(item: ReqWrite):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(item.user_id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item.title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item.save_date)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 = ResWrite(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article_id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(gen)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json_info = jsonable_encoder(res)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JSONResponse(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=json_info)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2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31E06-EF1B-0A29-EAE4-B86F6AD6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79FCC-829B-7BE0-D1B7-62934421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이메일을 작성하여 서버로 전송하는 </a:t>
            </a:r>
            <a:r>
              <a:rPr lang="en-US" altLang="ko-KR"/>
              <a:t>API</a:t>
            </a:r>
            <a:r>
              <a:rPr lang="ko-KR" altLang="en-US"/>
              <a:t>를 만들어보세요</a:t>
            </a:r>
            <a:endParaRPr lang="en-US" altLang="ko-KR"/>
          </a:p>
          <a:p>
            <a:pPr lvl="1"/>
            <a:r>
              <a:rPr lang="ko-KR" altLang="en-US"/>
              <a:t>입력값 </a:t>
            </a:r>
            <a:r>
              <a:rPr lang="en-US" altLang="ko-KR"/>
              <a:t>: </a:t>
            </a:r>
          </a:p>
          <a:p>
            <a:pPr lvl="2"/>
            <a:r>
              <a:rPr lang="ko-KR" altLang="en-US"/>
              <a:t>보내는사람 </a:t>
            </a:r>
            <a:r>
              <a:rPr lang="en-US" altLang="ko-KR"/>
              <a:t>(sender)</a:t>
            </a:r>
          </a:p>
          <a:p>
            <a:pPr lvl="2"/>
            <a:r>
              <a:rPr lang="ko-KR" altLang="en-US"/>
              <a:t>받는사람 </a:t>
            </a:r>
            <a:r>
              <a:rPr lang="en-US" altLang="ko-KR"/>
              <a:t>(recipient)</a:t>
            </a:r>
          </a:p>
          <a:p>
            <a:pPr lvl="2"/>
            <a:r>
              <a:rPr lang="ko-KR" altLang="en-US"/>
              <a:t>참조 </a:t>
            </a:r>
            <a:r>
              <a:rPr lang="en-US" altLang="ko-KR"/>
              <a:t>(cc)</a:t>
            </a:r>
          </a:p>
          <a:p>
            <a:pPr lvl="2"/>
            <a:r>
              <a:rPr lang="ko-KR" altLang="en-US"/>
              <a:t>제목 </a:t>
            </a:r>
            <a:r>
              <a:rPr lang="en-US" altLang="ko-KR"/>
              <a:t>(title)</a:t>
            </a:r>
          </a:p>
          <a:p>
            <a:pPr lvl="2"/>
            <a:r>
              <a:rPr lang="ko-KR" altLang="en-US"/>
              <a:t>내용 </a:t>
            </a:r>
            <a:r>
              <a:rPr lang="en-US" altLang="ko-KR"/>
              <a:t>(text)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출력값</a:t>
            </a:r>
            <a:endParaRPr lang="en-US" altLang="ko-KR"/>
          </a:p>
          <a:p>
            <a:pPr lvl="2"/>
            <a:r>
              <a:rPr lang="ko-KR" altLang="en-US"/>
              <a:t>전송결과 </a:t>
            </a:r>
            <a:r>
              <a:rPr lang="en-US" altLang="ko-KR"/>
              <a:t>(result)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서버 </a:t>
            </a:r>
            <a:endParaRPr lang="en-US" altLang="ko-KR"/>
          </a:p>
          <a:p>
            <a:pPr lvl="2"/>
            <a:r>
              <a:rPr lang="ko-KR" altLang="en-US"/>
              <a:t>입력값을 콘솔에 출력하기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C309-EAF3-6C75-8815-5703033A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공부할 </a:t>
            </a:r>
            <a:r>
              <a:rPr lang="en-US" altLang="ko-KR"/>
              <a:t>API </a:t>
            </a:r>
            <a:r>
              <a:rPr lang="ko-KR" altLang="en-US"/>
              <a:t>호출 방식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77161-CCC1-84BB-79FE-0C3F1418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입력값</a:t>
            </a:r>
            <a:endParaRPr lang="en-US" altLang="ko-KR"/>
          </a:p>
          <a:p>
            <a:pPr lvl="1"/>
            <a:r>
              <a:rPr lang="ko-KR" altLang="en-US"/>
              <a:t>입력값이 없음</a:t>
            </a:r>
            <a:endParaRPr lang="en-US" altLang="ko-KR"/>
          </a:p>
          <a:p>
            <a:pPr lvl="1"/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로 전달</a:t>
            </a:r>
            <a:endParaRPr lang="en-US" altLang="ko-KR"/>
          </a:p>
          <a:p>
            <a:pPr lvl="1"/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전달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출력값</a:t>
            </a:r>
            <a:endParaRPr lang="en-US" altLang="ko-KR"/>
          </a:p>
          <a:p>
            <a:pPr lvl="1"/>
            <a:r>
              <a:rPr lang="en-US" altLang="ko-KR"/>
              <a:t>text </a:t>
            </a:r>
            <a:r>
              <a:rPr lang="ko-KR" altLang="en-US"/>
              <a:t>전달</a:t>
            </a:r>
            <a:endParaRPr lang="en-US" altLang="ko-KR"/>
          </a:p>
          <a:p>
            <a:pPr lvl="1"/>
            <a:r>
              <a:rPr lang="en-US" altLang="ko-KR" strike="sngStrike"/>
              <a:t>html</a:t>
            </a:r>
            <a:r>
              <a:rPr lang="ko-KR" altLang="en-US" strike="sngStrike"/>
              <a:t> 전달</a:t>
            </a:r>
            <a:endParaRPr lang="en-US" altLang="ko-KR" strike="sngStrike"/>
          </a:p>
          <a:p>
            <a:pPr lvl="1"/>
            <a:r>
              <a:rPr lang="en-US" altLang="ko-KR"/>
              <a:t>JSON </a:t>
            </a:r>
            <a:r>
              <a:rPr lang="ko-KR" altLang="en-US"/>
              <a:t>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9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6D01A-B120-C0C0-39D6-6242563A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공부할 </a:t>
            </a:r>
            <a:r>
              <a:rPr lang="en-US" altLang="ko-KR"/>
              <a:t>API </a:t>
            </a:r>
            <a:r>
              <a:rPr lang="ko-KR" altLang="en-US"/>
              <a:t>호출 방식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255A7-F0AA-353C-C06E-E9F31A6F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CASE 1 : </a:t>
            </a:r>
            <a:r>
              <a:rPr lang="ko-KR" altLang="en-US"/>
              <a:t>입력값이 없고 출력은 </a:t>
            </a:r>
            <a:r>
              <a:rPr lang="en-US" altLang="ko-KR"/>
              <a:t>text</a:t>
            </a:r>
          </a:p>
          <a:p>
            <a:r>
              <a:rPr lang="en-US" altLang="ko-KR"/>
              <a:t>CASE 2 : </a:t>
            </a:r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text</a:t>
            </a:r>
          </a:p>
          <a:p>
            <a:r>
              <a:rPr lang="en-US" altLang="ko-KR"/>
              <a:t>CASE 3 : </a:t>
            </a:r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하고 출력은 </a:t>
            </a:r>
            <a:r>
              <a:rPr lang="en-US" altLang="ko-KR"/>
              <a:t>text</a:t>
            </a:r>
          </a:p>
          <a:p>
            <a:endParaRPr lang="en-US" altLang="ko-KR"/>
          </a:p>
          <a:p>
            <a:r>
              <a:rPr lang="en-US" altLang="ko-KR"/>
              <a:t>CASE 4 : </a:t>
            </a:r>
            <a:r>
              <a:rPr lang="ko-KR" altLang="en-US"/>
              <a:t>입력값이 없고 출력은 </a:t>
            </a:r>
            <a:r>
              <a:rPr lang="en-US" altLang="ko-KR"/>
              <a:t>JSON</a:t>
            </a:r>
          </a:p>
          <a:p>
            <a:r>
              <a:rPr lang="en-US" altLang="ko-KR"/>
              <a:t>CASE 5 : </a:t>
            </a:r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JSON</a:t>
            </a:r>
          </a:p>
          <a:p>
            <a:r>
              <a:rPr lang="en-US" altLang="ko-KR"/>
              <a:t>CASE 6 : </a:t>
            </a:r>
            <a:r>
              <a:rPr lang="ko-KR" altLang="en-US"/>
              <a:t>입력값을 </a:t>
            </a:r>
            <a:r>
              <a:rPr lang="en-US" altLang="ko-KR"/>
              <a:t>JSON</a:t>
            </a:r>
            <a:r>
              <a:rPr lang="ko-KR" altLang="en-US"/>
              <a:t>으로 하고 출력은 </a:t>
            </a:r>
            <a:r>
              <a:rPr lang="en-US" altLang="ko-KR"/>
              <a:t>JSON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8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E35474-9B56-7B27-F5F7-64F20E9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571F4F-D5B2-C405-CAD5-21C0D34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입력값이 없고 출력은 </a:t>
            </a:r>
            <a:r>
              <a:rPr lang="en-US" altLang="ko-KR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27199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35BE82-CC7B-E57F-B1B8-0E6BB3A7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입력값은 없고</a:t>
            </a:r>
            <a:r>
              <a:rPr lang="en-US" altLang="ko-KR"/>
              <a:t>, </a:t>
            </a:r>
            <a:r>
              <a:rPr lang="ko-KR" altLang="en-US"/>
              <a:t>출력값이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4B38B8-AEDD-E042-6954-2B681056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Response </a:t>
            </a:r>
            <a:r>
              <a:rPr lang="ko-KR" altLang="en-US"/>
              <a:t>의 규격부터 정하고</a:t>
            </a:r>
            <a:r>
              <a:rPr lang="en-US" altLang="ko-KR"/>
              <a:t>, </a:t>
            </a:r>
            <a:r>
              <a:rPr lang="ko-KR" altLang="en-US"/>
              <a:t>모델을 생성해준다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3E2591-19AB-A7EE-2C6D-6C22DAB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1731933"/>
            <a:ext cx="785346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common/model_res.py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pydantic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BaseModel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ServerInfo(BaseModel):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server_id: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server_name: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cpu_rate: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mem_rate: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endParaRPr lang="en-US" altLang="ko-KR" sz="1400">
              <a:solidFill>
                <a:srgbClr val="A9B7C6"/>
              </a:solidFill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5927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607D-A94D-D6F5-22D7-916C451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입력값은 없고</a:t>
            </a:r>
            <a:r>
              <a:rPr lang="en-US" altLang="ko-KR"/>
              <a:t>, </a:t>
            </a:r>
            <a:r>
              <a:rPr lang="ko-KR" altLang="en-US"/>
              <a:t>출력값이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6263B-B0E3-4597-C39C-98F9B1EF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Class 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/>
              <a:t>형태로 바꿔서 응답하기 위해 인코딩 해야한다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26E091-708F-E305-72B7-D07C15C4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1716026"/>
            <a:ext cx="7853464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samples.py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fastapi.encoders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jsonable_encoder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fastapi.responses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JSONResponse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common.model_res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ServerInfo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en-US" sz="1400">
                <a:solidFill>
                  <a:srgbClr val="A9B7C6"/>
                </a:solidFill>
                <a:latin typeface="Arial Unicode MS"/>
                <a:ea typeface="JetBrains Mono"/>
              </a:rPr>
              <a:t>중간 코드 생략</a:t>
            </a:r>
            <a:r>
              <a:rPr lang="en-US" altLang="ko-KR" sz="140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"/res_test1"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response_model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=ServerInfo)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lang="en-US" altLang="ko-KR" sz="1400">
                <a:solidFill>
                  <a:srgbClr val="FFC66D"/>
                </a:solidFill>
                <a:latin typeface="Arial Unicode MS"/>
                <a:ea typeface="JetBrains Mono"/>
              </a:rPr>
              <a:t>res_test1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info = ServerInfo(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server_id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server_name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"MYPC"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cpu_rate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mem_rate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json_info = jsonable_encoder(info)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JSONResponse(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=json_info)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5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B7917-5883-796F-0B97-8E79B74C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CPU/RAM </a:t>
            </a:r>
            <a:r>
              <a:rPr lang="ko-KR" altLang="en-US"/>
              <a:t>사용률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23935-8355-81A0-C7A4-28C58742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psutil </a:t>
            </a:r>
            <a:r>
              <a:rPr lang="ko-KR" altLang="en-US"/>
              <a:t>을 설치하면 </a:t>
            </a:r>
            <a:r>
              <a:rPr lang="en-US" altLang="ko-KR"/>
              <a:t>CPU, MEMORY </a:t>
            </a:r>
            <a:r>
              <a:rPr lang="ko-KR" altLang="en-US"/>
              <a:t>사용량을 구할 수 있다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BE3CFB-D562-02A2-ABD3-13BDF139D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1716026"/>
            <a:ext cx="7853464" cy="36625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psutil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@router.get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"/res_test1"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response_model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=ServerInfo)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async def </a:t>
            </a:r>
            <a:r>
              <a:rPr lang="en-US" altLang="ko-KR" sz="1400">
                <a:solidFill>
                  <a:srgbClr val="FFC66D"/>
                </a:solidFill>
                <a:latin typeface="Arial Unicode MS"/>
                <a:ea typeface="JetBrains Mono"/>
              </a:rPr>
              <a:t>res_test1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info = ServerInfo(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server_id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server_name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"MYPC"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cpu_rate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=psutil.cpu_percent()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mem_rate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=psutil.virtual_memory().percent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json_info = jsonable_encoder(info)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JSONResponse(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=json_info)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8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2E35474-9B56-7B27-F5F7-64F20E9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571F4F-D5B2-C405-CAD5-21C0D34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출력은 </a:t>
            </a:r>
            <a:r>
              <a:rPr lang="en-US" altLang="ko-KR"/>
              <a:t>JSON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1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5DBB01-D260-8B86-BEF1-D0B5444A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입력값을 </a:t>
            </a:r>
            <a:r>
              <a:rPr lang="en-US" altLang="ko-KR"/>
              <a:t>URL</a:t>
            </a:r>
            <a:r>
              <a:rPr lang="ko-KR" altLang="en-US"/>
              <a:t>에 포함하고 출력값이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BEC82B-B621-D408-D55B-7357610F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주소값에 글번호를 넣으면 해당 게시글을 리턴</a:t>
            </a:r>
            <a:endParaRPr lang="en-US" altLang="ko-KR"/>
          </a:p>
          <a:p>
            <a:r>
              <a:rPr lang="ko-KR" altLang="en-US"/>
              <a:t>모델 생성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563D87-D8F6-053F-20F8-201CCF6E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268" y="2122856"/>
            <a:ext cx="785346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common/model_res.py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Article(BaseModel):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rticle_id: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title: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author: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hit: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like: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save_date: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3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4106</TotalTime>
  <Words>1156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 Unicode MS</vt:lpstr>
      <vt:lpstr>맑은 고딕</vt:lpstr>
      <vt:lpstr>Arial</vt:lpstr>
      <vt:lpstr>Calibri</vt:lpstr>
      <vt:lpstr>Calibri Light</vt:lpstr>
      <vt:lpstr>Office Theme</vt:lpstr>
      <vt:lpstr>FastAPI</vt:lpstr>
      <vt:lpstr>우리가 공부할 API 호출 방식 종류</vt:lpstr>
      <vt:lpstr>우리가 공부할 API 호출 방식 종류</vt:lpstr>
      <vt:lpstr>CASE 4</vt:lpstr>
      <vt:lpstr>입력값은 없고, 출력값이 JSON</vt:lpstr>
      <vt:lpstr>입력값은 없고, 출력값이 JSON</vt:lpstr>
      <vt:lpstr>CPU/RAM 사용률</vt:lpstr>
      <vt:lpstr>CASE 5</vt:lpstr>
      <vt:lpstr>입력값을 URL에 포함하고 출력값이 JSON</vt:lpstr>
      <vt:lpstr>글번호를 받아서 게시글 리턴하기</vt:lpstr>
      <vt:lpstr>CASE 6</vt:lpstr>
      <vt:lpstr>입력값을 JSON으로 받고 출력도 JSON</vt:lpstr>
      <vt:lpstr>입력값을 JSON으로 받고 출력도 JSON</vt:lpstr>
      <vt:lpstr>입력값을 JSON으로 받고 출력도 JSON</vt:lpstr>
      <vt:lpstr>Generator </vt:lpstr>
      <vt:lpstr>실습문제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입력과 출력</dc:title>
  <dc:creator>percussive</dc:creator>
  <cp:lastModifiedBy>percussive</cp:lastModifiedBy>
  <cp:revision>55</cp:revision>
  <dcterms:created xsi:type="dcterms:W3CDTF">2022-06-29T07:42:51Z</dcterms:created>
  <dcterms:modified xsi:type="dcterms:W3CDTF">2023-02-06T15:33:28Z</dcterms:modified>
</cp:coreProperties>
</file>