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7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2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FastAPI</a:t>
            </a:r>
            <a:endParaRPr lang="ko-KR" altLang="en-US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7BF89342-5FFC-CDD6-6CF6-E100E4CA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clone </a:t>
            </a:r>
            <a:r>
              <a:rPr lang="ko-KR" altLang="en-US"/>
              <a:t>및 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094E-7E60-EE47-A3AC-D57F09D0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소스트리에서 </a:t>
            </a:r>
            <a:r>
              <a:rPr lang="en-US" altLang="ko-KR"/>
              <a:t>clone </a:t>
            </a:r>
            <a:r>
              <a:rPr lang="ko-KR" altLang="en-US"/>
              <a:t>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1EEE-DC96-4570-6B22-E50D74E7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 에서 소스코드를 내 컴퓨터로 다운받는다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54D326-4524-88FF-5927-675BD4C1AC41}"/>
              </a:ext>
            </a:extLst>
          </p:cNvPr>
          <p:cNvGrpSpPr/>
          <p:nvPr/>
        </p:nvGrpSpPr>
        <p:grpSpPr>
          <a:xfrm>
            <a:off x="3444339" y="2093205"/>
            <a:ext cx="5669610" cy="4183104"/>
            <a:chOff x="2765962" y="1301858"/>
            <a:chExt cx="7014148" cy="50274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209BBD-259B-8D41-6203-0ABC53494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9695" y="1301858"/>
              <a:ext cx="6950415" cy="50274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576B4-97AD-A362-006D-CA6AEDB5FD5B}"/>
                </a:ext>
              </a:extLst>
            </p:cNvPr>
            <p:cNvSpPr/>
            <p:nvPr/>
          </p:nvSpPr>
          <p:spPr>
            <a:xfrm>
              <a:off x="3792683" y="1576608"/>
              <a:ext cx="480448" cy="3724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CC9A3A-1D08-4999-FBD0-C9CC66656CF6}"/>
                </a:ext>
              </a:extLst>
            </p:cNvPr>
            <p:cNvSpPr txBox="1"/>
            <p:nvPr/>
          </p:nvSpPr>
          <p:spPr>
            <a:xfrm>
              <a:off x="5978512" y="2416506"/>
              <a:ext cx="1528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&lt;- git </a:t>
              </a:r>
              <a:r>
                <a:rPr lang="ko-KR" altLang="en-US" sz="1400">
                  <a:solidFill>
                    <a:schemeClr val="bg1"/>
                  </a:solidFill>
                </a:rPr>
                <a:t>주소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FF7E3-83FF-4A59-B2A0-9CE09B5EAD4E}"/>
                </a:ext>
              </a:extLst>
            </p:cNvPr>
            <p:cNvSpPr txBox="1"/>
            <p:nvPr/>
          </p:nvSpPr>
          <p:spPr>
            <a:xfrm>
              <a:off x="5978512" y="2723979"/>
              <a:ext cx="3713500" cy="36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&lt;- </a:t>
              </a:r>
              <a:r>
                <a:rPr lang="ko-KR" altLang="en-US" sz="1400">
                  <a:solidFill>
                    <a:schemeClr val="bg1"/>
                  </a:solidFill>
                </a:rPr>
                <a:t>다운로드 받을 내 컴퓨터 경로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E5E43-34E7-8489-8335-9C542FEFAEBD}"/>
                </a:ext>
              </a:extLst>
            </p:cNvPr>
            <p:cNvSpPr txBox="1"/>
            <p:nvPr/>
          </p:nvSpPr>
          <p:spPr>
            <a:xfrm>
              <a:off x="5514263" y="2969812"/>
              <a:ext cx="4177748" cy="36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</a:rPr>
                <a:t>&lt;- </a:t>
              </a:r>
              <a:r>
                <a:rPr lang="ko-KR" altLang="en-US" sz="1400">
                  <a:solidFill>
                    <a:schemeClr val="bg1"/>
                  </a:solidFill>
                </a:rPr>
                <a:t>소스트리에서 표시 이름 </a:t>
              </a:r>
              <a:r>
                <a:rPr lang="en-US" altLang="ko-KR" sz="1400">
                  <a:solidFill>
                    <a:schemeClr val="bg1"/>
                  </a:solidFill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</a:rPr>
                <a:t>상단 탭</a:t>
              </a:r>
              <a:r>
                <a:rPr lang="en-US" altLang="ko-KR" sz="1400">
                  <a:solidFill>
                    <a:schemeClr val="bg1"/>
                  </a:solidFill>
                </a:rPr>
                <a:t>)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75963C-E24D-7AE1-072E-FE997DC6D276}"/>
                </a:ext>
              </a:extLst>
            </p:cNvPr>
            <p:cNvSpPr/>
            <p:nvPr/>
          </p:nvSpPr>
          <p:spPr>
            <a:xfrm>
              <a:off x="3069320" y="3919470"/>
              <a:ext cx="545350" cy="34131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2F6D2-ABEE-242C-6190-5A727495D2A1}"/>
                </a:ext>
              </a:extLst>
            </p:cNvPr>
            <p:cNvSpPr txBox="1"/>
            <p:nvPr/>
          </p:nvSpPr>
          <p:spPr>
            <a:xfrm>
              <a:off x="3533104" y="1340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3DABE3-4025-D1CF-F095-D65E9A7B163E}"/>
                </a:ext>
              </a:extLst>
            </p:cNvPr>
            <p:cNvSpPr txBox="1"/>
            <p:nvPr/>
          </p:nvSpPr>
          <p:spPr>
            <a:xfrm>
              <a:off x="2767633" y="24042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3AD41B-2990-5B4A-3831-F233D1C959E9}"/>
                </a:ext>
              </a:extLst>
            </p:cNvPr>
            <p:cNvSpPr txBox="1"/>
            <p:nvPr/>
          </p:nvSpPr>
          <p:spPr>
            <a:xfrm>
              <a:off x="2767633" y="2690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D00F54-8E06-2A53-2383-DC6E8E225CAF}"/>
                </a:ext>
              </a:extLst>
            </p:cNvPr>
            <p:cNvSpPr txBox="1"/>
            <p:nvPr/>
          </p:nvSpPr>
          <p:spPr>
            <a:xfrm>
              <a:off x="2765962" y="2939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91E021-3E99-44D5-D46D-29F2050EBF90}"/>
                </a:ext>
              </a:extLst>
            </p:cNvPr>
            <p:cNvSpPr txBox="1"/>
            <p:nvPr/>
          </p:nvSpPr>
          <p:spPr>
            <a:xfrm>
              <a:off x="2829695" y="3683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CEAE8-7FD2-931E-1E50-06619147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파이참에서 새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F8D56-FC88-3589-7564-F766280C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 프로젝트를 생성한다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59EF9-8F7F-B624-7BFA-AC78CFFB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11" y="1669218"/>
            <a:ext cx="6399421" cy="41512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64B948-16B4-980D-F671-00AABB05C175}"/>
              </a:ext>
            </a:extLst>
          </p:cNvPr>
          <p:cNvSpPr/>
          <p:nvPr/>
        </p:nvSpPr>
        <p:spPr>
          <a:xfrm>
            <a:off x="2781838" y="1634873"/>
            <a:ext cx="1833092" cy="404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562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0280C-B7EE-8270-28D4-E4B8184D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Location </a:t>
            </a:r>
            <a:r>
              <a:rPr lang="ko-KR" altLang="en-US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5A6A7-B413-37F0-41B1-DFBE659E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에서 </a:t>
            </a:r>
            <a:r>
              <a:rPr lang="en-US" altLang="ko-KR"/>
              <a:t>clone </a:t>
            </a:r>
            <a:r>
              <a:rPr lang="ko-KR" altLang="en-US"/>
              <a:t>받은 경로를 입력한다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FAD06-2F16-C375-D7F6-4854C1EE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83" y="1848238"/>
            <a:ext cx="5100034" cy="4140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C91E9B-2D7F-FC17-5BB4-D0CC1736914A}"/>
              </a:ext>
            </a:extLst>
          </p:cNvPr>
          <p:cNvSpPr/>
          <p:nvPr/>
        </p:nvSpPr>
        <p:spPr>
          <a:xfrm>
            <a:off x="3455832" y="1986900"/>
            <a:ext cx="2326782" cy="404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0ED69-6E74-D137-77F4-4CB76CF29D65}"/>
              </a:ext>
            </a:extLst>
          </p:cNvPr>
          <p:cNvSpPr txBox="1"/>
          <p:nvPr/>
        </p:nvSpPr>
        <p:spPr>
          <a:xfrm>
            <a:off x="5805880" y="2035151"/>
            <a:ext cx="300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&lt;- </a:t>
            </a:r>
            <a:r>
              <a:rPr lang="ko-KR" altLang="en-US" sz="1400"/>
              <a:t>다운로드 받은 내 컴퓨터 경로</a:t>
            </a:r>
          </a:p>
        </p:txBody>
      </p:sp>
    </p:spTree>
    <p:extLst>
      <p:ext uri="{BB962C8B-B14F-4D97-AF65-F5344CB8AC3E}">
        <p14:creationId xmlns:p14="http://schemas.microsoft.com/office/powerpoint/2010/main" val="162139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F5FC-9C38-9C17-B9E6-09AE950C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디렉토리가 비어있지 않음 경고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29600-F00D-44DE-43B6-480402A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소스가 있기 때문에 발생하는 경고이다</a:t>
            </a:r>
            <a:endParaRPr lang="en-US" altLang="ko-KR"/>
          </a:p>
          <a:p>
            <a:r>
              <a:rPr lang="en-US" altLang="ko-KR"/>
              <a:t>Open Project</a:t>
            </a:r>
            <a:r>
              <a:rPr lang="ko-KR" altLang="en-US"/>
              <a:t>를 선택한다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CF0C1-183C-2BDE-7DF9-19221A2F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381250"/>
            <a:ext cx="6286500" cy="2095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75B300-DDB4-72D9-5ECE-09D38AAD1A8C}"/>
              </a:ext>
            </a:extLst>
          </p:cNvPr>
          <p:cNvSpPr/>
          <p:nvPr/>
        </p:nvSpPr>
        <p:spPr>
          <a:xfrm>
            <a:off x="7100553" y="3657599"/>
            <a:ext cx="2103547" cy="738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196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0D31-7A81-0ACE-ED78-020F0E2D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신뢰 경고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B8EA6-EDEE-727A-B78F-FDE2A204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외부에서 받은 코드라서 발생</a:t>
            </a:r>
            <a:r>
              <a:rPr lang="en-US" altLang="ko-KR"/>
              <a:t>. Trust Project </a:t>
            </a:r>
            <a:r>
              <a:rPr lang="ko-KR" altLang="en-US"/>
              <a:t>를 선택한다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1AB18E-1076-B4E5-24B5-8676E87F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771650"/>
            <a:ext cx="6867525" cy="3314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79AEBE-28A8-65BD-3520-BFD59663E6AA}"/>
              </a:ext>
            </a:extLst>
          </p:cNvPr>
          <p:cNvSpPr/>
          <p:nvPr/>
        </p:nvSpPr>
        <p:spPr>
          <a:xfrm>
            <a:off x="3554570" y="4395245"/>
            <a:ext cx="1858850" cy="5459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47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B774-2FA3-618C-EFE1-CE6394A5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창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1E4B9-D587-3E63-C480-C83D2EA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This Window -&gt; </a:t>
            </a:r>
            <a:r>
              <a:rPr lang="ko-KR" altLang="en-US"/>
              <a:t>현재 파이참 프로젝트를 닫고 새로 열음</a:t>
            </a:r>
            <a:endParaRPr lang="en-US" altLang="ko-KR"/>
          </a:p>
          <a:p>
            <a:r>
              <a:rPr lang="en-US" altLang="ko-KR"/>
              <a:t>New Window -&gt; </a:t>
            </a:r>
            <a:r>
              <a:rPr lang="ko-KR" altLang="en-US"/>
              <a:t>현재 파이참 프로젝트를 닫지 않고 새로 열음</a:t>
            </a:r>
            <a:endParaRPr lang="en-US" altLang="ko-KR"/>
          </a:p>
          <a:p>
            <a:r>
              <a:rPr lang="en-US" altLang="ko-KR"/>
              <a:t>Attach -&gt; </a:t>
            </a:r>
            <a:r>
              <a:rPr lang="ko-KR" altLang="en-US"/>
              <a:t>현재 파이참 프로젝트에 새 프로젝트 경로르 추가함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D6511-95E6-1A5D-0881-0A870F33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855957"/>
            <a:ext cx="7353300" cy="2828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587546-D654-364B-6E3F-99E7AE8034F5}"/>
              </a:ext>
            </a:extLst>
          </p:cNvPr>
          <p:cNvSpPr/>
          <p:nvPr/>
        </p:nvSpPr>
        <p:spPr>
          <a:xfrm>
            <a:off x="5166575" y="4987673"/>
            <a:ext cx="1858850" cy="5459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595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4D14-A27D-62FF-9B67-20DA1C2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가상환경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1102A-C80F-8CDA-7A3C-6244F8D7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requirements.txt </a:t>
            </a:r>
            <a:r>
              <a:rPr lang="ko-KR" altLang="en-US"/>
              <a:t>파일이 있으면 가상환경 생성 및 </a:t>
            </a:r>
            <a:r>
              <a:rPr lang="en-US" altLang="ko-KR"/>
              <a:t>pip </a:t>
            </a:r>
            <a:r>
              <a:rPr lang="ko-KR" altLang="en-US"/>
              <a:t>설치도 자동으로 진행됨</a:t>
            </a:r>
            <a:endParaRPr lang="en-US" altLang="ko-KR"/>
          </a:p>
          <a:p>
            <a:r>
              <a:rPr lang="ko-KR" altLang="en-US"/>
              <a:t>이 창이 뜨지 않으면 가상환경을 직접 세팅해준다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60C93-11E0-2F19-112A-C72403FF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332824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2D6F-EC6C-4150-ADB5-A7AF7196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3D42-6738-6348-CB2A-35DDE1C0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2140C-7846-F052-B670-CC834FB5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71" y="1229932"/>
            <a:ext cx="6840658" cy="43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</TotalTime>
  <Words>134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FastAPI</vt:lpstr>
      <vt:lpstr>소스트리에서 clone 받기</vt:lpstr>
      <vt:lpstr>파이참에서 새 프로젝트 생성</vt:lpstr>
      <vt:lpstr>Location 추가</vt:lpstr>
      <vt:lpstr>디렉토리가 비어있지 않음 경고</vt:lpstr>
      <vt:lpstr>신뢰 경고</vt:lpstr>
      <vt:lpstr>창 열기</vt:lpstr>
      <vt:lpstr>가상환경 생성 </vt:lpstr>
      <vt:lpstr>완료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55</cp:revision>
  <dcterms:created xsi:type="dcterms:W3CDTF">2022-06-29T07:42:51Z</dcterms:created>
  <dcterms:modified xsi:type="dcterms:W3CDTF">2023-02-06T12:23:06Z</dcterms:modified>
</cp:coreProperties>
</file>