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598D2-C052-4B29-A836-7FB0FAE026B2}" v="9" dt="2021-07-06T04:59:1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Pradeep Patil" userId="f613fd76-a4d0-49b1-a180-edba280cd364" providerId="ADAL" clId="{D2F598D2-C052-4B29-A836-7FB0FAE026B2}"/>
    <pc:docChg chg="undo custSel addSld modSld">
      <pc:chgData name="Pratik Pradeep Patil" userId="f613fd76-a4d0-49b1-a180-edba280cd364" providerId="ADAL" clId="{D2F598D2-C052-4B29-A836-7FB0FAE026B2}" dt="2021-07-06T04:59:41.465" v="179" actId="1076"/>
      <pc:docMkLst>
        <pc:docMk/>
      </pc:docMkLst>
      <pc:sldChg chg="addSp modSp new mod setBg">
        <pc:chgData name="Pratik Pradeep Patil" userId="f613fd76-a4d0-49b1-a180-edba280cd364" providerId="ADAL" clId="{D2F598D2-C052-4B29-A836-7FB0FAE026B2}" dt="2021-07-06T04:48:07.303" v="95" actId="26606"/>
        <pc:sldMkLst>
          <pc:docMk/>
          <pc:sldMk cId="631243687" sldId="256"/>
        </pc:sldMkLst>
        <pc:spChg chg="mod">
          <ac:chgData name="Pratik Pradeep Patil" userId="f613fd76-a4d0-49b1-a180-edba280cd364" providerId="ADAL" clId="{D2F598D2-C052-4B29-A836-7FB0FAE026B2}" dt="2021-07-06T04:48:07.303" v="95" actId="26606"/>
          <ac:spMkLst>
            <pc:docMk/>
            <pc:sldMk cId="631243687" sldId="256"/>
            <ac:spMk id="2" creationId="{A27733F0-C7DC-45A1-9A1B-BC77CB5C7AC9}"/>
          </ac:spMkLst>
        </pc:spChg>
        <pc:spChg chg="mod">
          <ac:chgData name="Pratik Pradeep Patil" userId="f613fd76-a4d0-49b1-a180-edba280cd364" providerId="ADAL" clId="{D2F598D2-C052-4B29-A836-7FB0FAE026B2}" dt="2021-07-06T04:48:07.303" v="95" actId="26606"/>
          <ac:spMkLst>
            <pc:docMk/>
            <pc:sldMk cId="631243687" sldId="256"/>
            <ac:spMk id="3" creationId="{BD8A5127-4EEE-4081-B180-B8D8815936C7}"/>
          </ac:spMkLst>
        </pc:spChg>
        <pc:spChg chg="add">
          <ac:chgData name="Pratik Pradeep Patil" userId="f613fd76-a4d0-49b1-a180-edba280cd364" providerId="ADAL" clId="{D2F598D2-C052-4B29-A836-7FB0FAE026B2}" dt="2021-07-06T04:48:07.303" v="95" actId="26606"/>
          <ac:spMkLst>
            <pc:docMk/>
            <pc:sldMk cId="631243687" sldId="256"/>
            <ac:spMk id="8" creationId="{DD6BC9EB-F181-48AB-BCA2-3D1DB20D2D87}"/>
          </ac:spMkLst>
        </pc:spChg>
        <pc:spChg chg="add">
          <ac:chgData name="Pratik Pradeep Patil" userId="f613fd76-a4d0-49b1-a180-edba280cd364" providerId="ADAL" clId="{D2F598D2-C052-4B29-A836-7FB0FAE026B2}" dt="2021-07-06T04:48:07.303" v="95" actId="26606"/>
          <ac:spMkLst>
            <pc:docMk/>
            <pc:sldMk cId="631243687" sldId="256"/>
            <ac:spMk id="10" creationId="{D33AAA80-39DC-4020-9BFF-0718F35C7661}"/>
          </ac:spMkLst>
        </pc:spChg>
        <pc:spChg chg="add">
          <ac:chgData name="Pratik Pradeep Patil" userId="f613fd76-a4d0-49b1-a180-edba280cd364" providerId="ADAL" clId="{D2F598D2-C052-4B29-A836-7FB0FAE026B2}" dt="2021-07-06T04:48:07.303" v="95" actId="26606"/>
          <ac:spMkLst>
            <pc:docMk/>
            <pc:sldMk cId="631243687" sldId="256"/>
            <ac:spMk id="14" creationId="{1177F295-741F-4EFF-B0CA-BE69295ADA07}"/>
          </ac:spMkLst>
        </pc:spChg>
        <pc:cxnChg chg="add">
          <ac:chgData name="Pratik Pradeep Patil" userId="f613fd76-a4d0-49b1-a180-edba280cd364" providerId="ADAL" clId="{D2F598D2-C052-4B29-A836-7FB0FAE026B2}" dt="2021-07-06T04:48:07.303" v="95" actId="26606"/>
          <ac:cxnSpMkLst>
            <pc:docMk/>
            <pc:sldMk cId="631243687" sldId="256"/>
            <ac:cxnSpMk id="12" creationId="{C9C5D90B-7EE3-4D26-AB7D-A5A3A6E11203}"/>
          </ac:cxnSpMkLst>
        </pc:cxnChg>
      </pc:sldChg>
      <pc:sldChg chg="addSp delSp modSp new mod setBg addAnim">
        <pc:chgData name="Pratik Pradeep Patil" userId="f613fd76-a4d0-49b1-a180-edba280cd364" providerId="ADAL" clId="{D2F598D2-C052-4B29-A836-7FB0FAE026B2}" dt="2021-07-06T04:56:23.344" v="165"/>
        <pc:sldMkLst>
          <pc:docMk/>
          <pc:sldMk cId="1743546333" sldId="257"/>
        </pc:sldMkLst>
        <pc:spChg chg="mo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2" creationId="{D3F55460-C2AE-4FA2-82CA-8F94B135144B}"/>
          </ac:spMkLst>
        </pc:spChg>
        <pc:spChg chg="mo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3" creationId="{FCD94262-F41C-44E5-B8E6-1B86C8F6CA15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18" creationId="{3F088236-D655-4F88-B238-E16762358025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20" creationId="{3DAC0C92-199E-475C-9390-119A9B027276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22" creationId="{C4CFB339-0ED8-4FE2-9EF1-6D1375B8499B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24" creationId="{31896C80-2069-4431-9C19-83B913734490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30" creationId="{66D61E08-70C3-48D8-BEA0-787111DC30DA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32" creationId="{FC55298F-0AE5-478E-AD2B-03C2614C5833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34" creationId="{C180E4EA-0B63-4779-A895-7E90E71088F3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36" creationId="{CEE01D9D-3DE8-4EED-B0D3-8F3C79CC7673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38" creationId="{89AF5CE9-607F-43F4-8983-DCD6DA4051FD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40" creationId="{6EEA2DBD-9E1E-4521-8C01-F32AD18A89E3}"/>
          </ac:spMkLst>
        </pc:spChg>
        <pc:spChg chg="add del">
          <ac:chgData name="Pratik Pradeep Patil" userId="f613fd76-a4d0-49b1-a180-edba280cd364" providerId="ADAL" clId="{D2F598D2-C052-4B29-A836-7FB0FAE026B2}" dt="2021-07-06T04:56:23.324" v="163" actId="26606"/>
          <ac:spMkLst>
            <pc:docMk/>
            <pc:sldMk cId="1743546333" sldId="257"/>
            <ac:spMk id="42" creationId="{15BBD2C1-BA9B-46A9-A27A-33498B169272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45" creationId="{BF120A21-0841-4823-B0C4-28AEBCEF9B78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46" creationId="{DBB05BAE-BBD3-4289-899F-A6851503C6B0}"/>
          </ac:spMkLst>
        </pc:spChg>
        <pc:spChg chg="add">
          <ac:chgData name="Pratik Pradeep Patil" userId="f613fd76-a4d0-49b1-a180-edba280cd364" providerId="ADAL" clId="{D2F598D2-C052-4B29-A836-7FB0FAE026B2}" dt="2021-07-06T04:56:23.343" v="164" actId="26606"/>
          <ac:spMkLst>
            <pc:docMk/>
            <pc:sldMk cId="1743546333" sldId="257"/>
            <ac:spMk id="47" creationId="{9874D11C-36F5-4BBE-A490-019A54E953B0}"/>
          </ac:spMkLst>
        </pc:spChg>
        <pc:grpChg chg="add del">
          <ac:chgData name="Pratik Pradeep Patil" userId="f613fd76-a4d0-49b1-a180-edba280cd364" providerId="ADAL" clId="{D2F598D2-C052-4B29-A836-7FB0FAE026B2}" dt="2021-07-06T04:56:23.324" v="163" actId="26606"/>
          <ac:grpSpMkLst>
            <pc:docMk/>
            <pc:sldMk cId="1743546333" sldId="257"/>
            <ac:grpSpMk id="14" creationId="{6A761A44-A936-4382-8A16-7ED6A2903DD0}"/>
          </ac:grpSpMkLst>
        </pc:grpChg>
        <pc:picChg chg="add del">
          <ac:chgData name="Pratik Pradeep Patil" userId="f613fd76-a4d0-49b1-a180-edba280cd364" providerId="ADAL" clId="{D2F598D2-C052-4B29-A836-7FB0FAE026B2}" dt="2021-07-06T04:52:43.018" v="151" actId="478"/>
          <ac:picMkLst>
            <pc:docMk/>
            <pc:sldMk cId="1743546333" sldId="257"/>
            <ac:picMk id="4" creationId="{8C999DE9-E46B-4029-B0EB-3A4176180C78}"/>
          </ac:picMkLst>
        </pc:picChg>
        <pc:picChg chg="add del">
          <ac:chgData name="Pratik Pradeep Patil" userId="f613fd76-a4d0-49b1-a180-edba280cd364" providerId="ADAL" clId="{D2F598D2-C052-4B29-A836-7FB0FAE026B2}" dt="2021-07-06T04:53:23.407" v="153" actId="478"/>
          <ac:picMkLst>
            <pc:docMk/>
            <pc:sldMk cId="1743546333" sldId="257"/>
            <ac:picMk id="5" creationId="{E92A1FD4-8800-4974-A572-CFD80D039BBA}"/>
          </ac:picMkLst>
        </pc:picChg>
        <pc:picChg chg="add del">
          <ac:chgData name="Pratik Pradeep Patil" userId="f613fd76-a4d0-49b1-a180-edba280cd364" providerId="ADAL" clId="{D2F598D2-C052-4B29-A836-7FB0FAE026B2}" dt="2021-07-06T04:54:30.051" v="155" actId="478"/>
          <ac:picMkLst>
            <pc:docMk/>
            <pc:sldMk cId="1743546333" sldId="257"/>
            <ac:picMk id="6" creationId="{508A4020-74A0-4EE3-A7EA-AE280ECD52C3}"/>
          </ac:picMkLst>
        </pc:picChg>
        <pc:picChg chg="add del">
          <ac:chgData name="Pratik Pradeep Patil" userId="f613fd76-a4d0-49b1-a180-edba280cd364" providerId="ADAL" clId="{D2F598D2-C052-4B29-A836-7FB0FAE026B2}" dt="2021-07-06T04:55:18.478" v="157" actId="478"/>
          <ac:picMkLst>
            <pc:docMk/>
            <pc:sldMk cId="1743546333" sldId="257"/>
            <ac:picMk id="7" creationId="{B90CE187-0E2F-4EA1-AFB2-C153124769CF}"/>
          </ac:picMkLst>
        </pc:picChg>
        <pc:picChg chg="add mod ord">
          <ac:chgData name="Pratik Pradeep Patil" userId="f613fd76-a4d0-49b1-a180-edba280cd364" providerId="ADAL" clId="{D2F598D2-C052-4B29-A836-7FB0FAE026B2}" dt="2021-07-06T04:56:23.343" v="164" actId="26606"/>
          <ac:picMkLst>
            <pc:docMk/>
            <pc:sldMk cId="1743546333" sldId="257"/>
            <ac:picMk id="9" creationId="{21D24949-D1CD-4506-9E47-49FA77232F03}"/>
          </ac:picMkLst>
        </pc:picChg>
        <pc:cxnChg chg="add">
          <ac:chgData name="Pratik Pradeep Patil" userId="f613fd76-a4d0-49b1-a180-edba280cd364" providerId="ADAL" clId="{D2F598D2-C052-4B29-A836-7FB0FAE026B2}" dt="2021-07-06T04:56:23.343" v="164" actId="26606"/>
          <ac:cxnSpMkLst>
            <pc:docMk/>
            <pc:sldMk cId="1743546333" sldId="257"/>
            <ac:cxnSpMk id="16" creationId="{2AFD8CBA-54A3-4363-991B-B9C631BBFA74}"/>
          </ac:cxnSpMkLst>
        </pc:cxnChg>
        <pc:cxnChg chg="add del">
          <ac:chgData name="Pratik Pradeep Patil" userId="f613fd76-a4d0-49b1-a180-edba280cd364" providerId="ADAL" clId="{D2F598D2-C052-4B29-A836-7FB0FAE026B2}" dt="2021-07-06T04:56:23.324" v="163" actId="26606"/>
          <ac:cxnSpMkLst>
            <pc:docMk/>
            <pc:sldMk cId="1743546333" sldId="257"/>
            <ac:cxnSpMk id="26" creationId="{A57C1A16-B8AB-4D99-A195-A38F556A6486}"/>
          </ac:cxnSpMkLst>
        </pc:cxnChg>
        <pc:cxnChg chg="add del">
          <ac:chgData name="Pratik Pradeep Patil" userId="f613fd76-a4d0-49b1-a180-edba280cd364" providerId="ADAL" clId="{D2F598D2-C052-4B29-A836-7FB0FAE026B2}" dt="2021-07-06T04:56:23.324" v="163" actId="26606"/>
          <ac:cxnSpMkLst>
            <pc:docMk/>
            <pc:sldMk cId="1743546333" sldId="257"/>
            <ac:cxnSpMk id="28" creationId="{F8A9B20B-D1DD-4573-B5EC-558029519236}"/>
          </ac:cxnSpMkLst>
        </pc:cxnChg>
        <pc:cxnChg chg="add">
          <ac:chgData name="Pratik Pradeep Patil" userId="f613fd76-a4d0-49b1-a180-edba280cd364" providerId="ADAL" clId="{D2F598D2-C052-4B29-A836-7FB0FAE026B2}" dt="2021-07-06T04:56:23.343" v="164" actId="26606"/>
          <ac:cxnSpMkLst>
            <pc:docMk/>
            <pc:sldMk cId="1743546333" sldId="257"/>
            <ac:cxnSpMk id="44" creationId="{64FA5DFF-7FE6-4855-84E6-DFA78EE978BD}"/>
          </ac:cxnSpMkLst>
        </pc:cxnChg>
      </pc:sldChg>
      <pc:sldChg chg="addSp modSp new mod setBg addAnim">
        <pc:chgData name="Pratik Pradeep Patil" userId="f613fd76-a4d0-49b1-a180-edba280cd364" providerId="ADAL" clId="{D2F598D2-C052-4B29-A836-7FB0FAE026B2}" dt="2021-07-06T04:58:06.723" v="172" actId="1076"/>
        <pc:sldMkLst>
          <pc:docMk/>
          <pc:sldMk cId="1182866354" sldId="258"/>
        </pc:sldMkLst>
        <pc:spChg chg="mo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2" creationId="{10B9B64B-1E55-428B-BC02-524693580469}"/>
          </ac:spMkLst>
        </pc:spChg>
        <pc:spChg chg="mo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3" creationId="{38C64238-F1E2-4B3C-8BE2-BD0209ADA907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14" creationId="{3F088236-D655-4F88-B238-E16762358025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16" creationId="{3DAC0C92-199E-475C-9390-119A9B027276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18" creationId="{C4CFB339-0ED8-4FE2-9EF1-6D1375B8499B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20" creationId="{31896C80-2069-4431-9C19-83B913734490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22" creationId="{BF120A21-0841-4823-B0C4-28AEBCEF9B78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24" creationId="{DBB05BAE-BBD3-4289-899F-A6851503C6B0}"/>
          </ac:spMkLst>
        </pc:spChg>
        <pc:spChg chg="add">
          <ac:chgData name="Pratik Pradeep Patil" userId="f613fd76-a4d0-49b1-a180-edba280cd364" providerId="ADAL" clId="{D2F598D2-C052-4B29-A836-7FB0FAE026B2}" dt="2021-07-06T04:57:52.798" v="169" actId="26606"/>
          <ac:spMkLst>
            <pc:docMk/>
            <pc:sldMk cId="1182866354" sldId="258"/>
            <ac:spMk id="26" creationId="{9874D11C-36F5-4BBE-A490-019A54E953B0}"/>
          </ac:spMkLst>
        </pc:spChg>
        <pc:picChg chg="add mod ord">
          <ac:chgData name="Pratik Pradeep Patil" userId="f613fd76-a4d0-49b1-a180-edba280cd364" providerId="ADAL" clId="{D2F598D2-C052-4B29-A836-7FB0FAE026B2}" dt="2021-07-06T04:58:06.723" v="172" actId="1076"/>
          <ac:picMkLst>
            <pc:docMk/>
            <pc:sldMk cId="1182866354" sldId="258"/>
            <ac:picMk id="5" creationId="{011FAC71-F7FD-4B72-8E5E-86334D7AE503}"/>
          </ac:picMkLst>
        </pc:picChg>
        <pc:cxnChg chg="add">
          <ac:chgData name="Pratik Pradeep Patil" userId="f613fd76-a4d0-49b1-a180-edba280cd364" providerId="ADAL" clId="{D2F598D2-C052-4B29-A836-7FB0FAE026B2}" dt="2021-07-06T04:57:52.798" v="169" actId="26606"/>
          <ac:cxnSpMkLst>
            <pc:docMk/>
            <pc:sldMk cId="1182866354" sldId="258"/>
            <ac:cxnSpMk id="10" creationId="{64FA5DFF-7FE6-4855-84E6-DFA78EE978BD}"/>
          </ac:cxnSpMkLst>
        </pc:cxnChg>
        <pc:cxnChg chg="add">
          <ac:chgData name="Pratik Pradeep Patil" userId="f613fd76-a4d0-49b1-a180-edba280cd364" providerId="ADAL" clId="{D2F598D2-C052-4B29-A836-7FB0FAE026B2}" dt="2021-07-06T04:57:52.798" v="169" actId="26606"/>
          <ac:cxnSpMkLst>
            <pc:docMk/>
            <pc:sldMk cId="1182866354" sldId="258"/>
            <ac:cxnSpMk id="12" creationId="{2AFD8CBA-54A3-4363-991B-B9C631BBFA74}"/>
          </ac:cxnSpMkLst>
        </pc:cxnChg>
      </pc:sldChg>
      <pc:sldChg chg="addSp modSp new mod setBg addAnim">
        <pc:chgData name="Pratik Pradeep Patil" userId="f613fd76-a4d0-49b1-a180-edba280cd364" providerId="ADAL" clId="{D2F598D2-C052-4B29-A836-7FB0FAE026B2}" dt="2021-07-06T04:59:41.465" v="179" actId="1076"/>
        <pc:sldMkLst>
          <pc:docMk/>
          <pc:sldMk cId="3740170422" sldId="259"/>
        </pc:sldMkLst>
        <pc:spChg chg="mo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2" creationId="{1119976B-DD7D-4133-A4E3-2776C057157C}"/>
          </ac:spMkLst>
        </pc:spChg>
        <pc:spChg chg="mo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3" creationId="{D3CE04AE-6CE1-4605-A117-0B35EABC0F3D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14" creationId="{3F088236-D655-4F88-B238-E16762358025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16" creationId="{3DAC0C92-199E-475C-9390-119A9B027276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18" creationId="{C4CFB339-0ED8-4FE2-9EF1-6D1375B8499B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20" creationId="{31896C80-2069-4431-9C19-83B913734490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22" creationId="{BF120A21-0841-4823-B0C4-28AEBCEF9B78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24" creationId="{DBB05BAE-BBD3-4289-899F-A6851503C6B0}"/>
          </ac:spMkLst>
        </pc:spChg>
        <pc:spChg chg="add">
          <ac:chgData name="Pratik Pradeep Patil" userId="f613fd76-a4d0-49b1-a180-edba280cd364" providerId="ADAL" clId="{D2F598D2-C052-4B29-A836-7FB0FAE026B2}" dt="2021-07-06T04:59:24.780" v="176" actId="26606"/>
          <ac:spMkLst>
            <pc:docMk/>
            <pc:sldMk cId="3740170422" sldId="259"/>
            <ac:spMk id="26" creationId="{9874D11C-36F5-4BBE-A490-019A54E953B0}"/>
          </ac:spMkLst>
        </pc:spChg>
        <pc:picChg chg="add mod ord">
          <ac:chgData name="Pratik Pradeep Patil" userId="f613fd76-a4d0-49b1-a180-edba280cd364" providerId="ADAL" clId="{D2F598D2-C052-4B29-A836-7FB0FAE026B2}" dt="2021-07-06T04:59:41.465" v="179" actId="1076"/>
          <ac:picMkLst>
            <pc:docMk/>
            <pc:sldMk cId="3740170422" sldId="259"/>
            <ac:picMk id="5" creationId="{6C26F1FB-CEA6-416A-B8F3-2EEEE7D4142E}"/>
          </ac:picMkLst>
        </pc:picChg>
        <pc:cxnChg chg="add">
          <ac:chgData name="Pratik Pradeep Patil" userId="f613fd76-a4d0-49b1-a180-edba280cd364" providerId="ADAL" clId="{D2F598D2-C052-4B29-A836-7FB0FAE026B2}" dt="2021-07-06T04:59:24.780" v="176" actId="26606"/>
          <ac:cxnSpMkLst>
            <pc:docMk/>
            <pc:sldMk cId="3740170422" sldId="259"/>
            <ac:cxnSpMk id="10" creationId="{64FA5DFF-7FE6-4855-84E6-DFA78EE978BD}"/>
          </ac:cxnSpMkLst>
        </pc:cxnChg>
        <pc:cxnChg chg="add">
          <ac:chgData name="Pratik Pradeep Patil" userId="f613fd76-a4d0-49b1-a180-edba280cd364" providerId="ADAL" clId="{D2F598D2-C052-4B29-A836-7FB0FAE026B2}" dt="2021-07-06T04:59:24.780" v="176" actId="26606"/>
          <ac:cxnSpMkLst>
            <pc:docMk/>
            <pc:sldMk cId="3740170422" sldId="259"/>
            <ac:cxnSpMk id="12" creationId="{2AFD8CBA-54A3-4363-991B-B9C631BBFA74}"/>
          </ac:cxnSpMkLst>
        </pc:cxnChg>
      </pc:sldChg>
    </pc:docChg>
  </pc:docChgLst>
  <pc:docChgLst>
    <pc:chgData name="Pratik Pradeep Patil" userId="f613fd76-a4d0-49b1-a180-edba280cd364" providerId="ADAL" clId="{083206F4-4AE6-4B87-B79C-6E84A0172A5B}"/>
    <pc:docChg chg="custSel modSld">
      <pc:chgData name="Pratik Pradeep Patil" userId="f613fd76-a4d0-49b1-a180-edba280cd364" providerId="ADAL" clId="{083206F4-4AE6-4B87-B79C-6E84A0172A5B}" dt="2021-07-06T06:04:54.723" v="60" actId="20577"/>
      <pc:docMkLst>
        <pc:docMk/>
      </pc:docMkLst>
      <pc:sldChg chg="modSp mod">
        <pc:chgData name="Pratik Pradeep Patil" userId="f613fd76-a4d0-49b1-a180-edba280cd364" providerId="ADAL" clId="{083206F4-4AE6-4B87-B79C-6E84A0172A5B}" dt="2021-07-06T06:04:09.528" v="19" actId="20577"/>
        <pc:sldMkLst>
          <pc:docMk/>
          <pc:sldMk cId="631243687" sldId="256"/>
        </pc:sldMkLst>
        <pc:spChg chg="mod">
          <ac:chgData name="Pratik Pradeep Patil" userId="f613fd76-a4d0-49b1-a180-edba280cd364" providerId="ADAL" clId="{083206F4-4AE6-4B87-B79C-6E84A0172A5B}" dt="2021-07-06T06:04:00.853" v="15" actId="20577"/>
          <ac:spMkLst>
            <pc:docMk/>
            <pc:sldMk cId="631243687" sldId="256"/>
            <ac:spMk id="2" creationId="{A27733F0-C7DC-45A1-9A1B-BC77CB5C7AC9}"/>
          </ac:spMkLst>
        </pc:spChg>
        <pc:spChg chg="mod">
          <ac:chgData name="Pratik Pradeep Patil" userId="f613fd76-a4d0-49b1-a180-edba280cd364" providerId="ADAL" clId="{083206F4-4AE6-4B87-B79C-6E84A0172A5B}" dt="2021-07-06T06:04:09.528" v="19" actId="20577"/>
          <ac:spMkLst>
            <pc:docMk/>
            <pc:sldMk cId="631243687" sldId="256"/>
            <ac:spMk id="3" creationId="{BD8A5127-4EEE-4081-B180-B8D8815936C7}"/>
          </ac:spMkLst>
        </pc:spChg>
      </pc:sldChg>
      <pc:sldChg chg="modSp mod">
        <pc:chgData name="Pratik Pradeep Patil" userId="f613fd76-a4d0-49b1-a180-edba280cd364" providerId="ADAL" clId="{083206F4-4AE6-4B87-B79C-6E84A0172A5B}" dt="2021-07-06T06:04:24.322" v="34" actId="20577"/>
        <pc:sldMkLst>
          <pc:docMk/>
          <pc:sldMk cId="1743546333" sldId="257"/>
        </pc:sldMkLst>
        <pc:spChg chg="mod">
          <ac:chgData name="Pratik Pradeep Patil" userId="f613fd76-a4d0-49b1-a180-edba280cd364" providerId="ADAL" clId="{083206F4-4AE6-4B87-B79C-6E84A0172A5B}" dt="2021-07-06T06:04:15.817" v="24" actId="20577"/>
          <ac:spMkLst>
            <pc:docMk/>
            <pc:sldMk cId="1743546333" sldId="257"/>
            <ac:spMk id="2" creationId="{D3F55460-C2AE-4FA2-82CA-8F94B135144B}"/>
          </ac:spMkLst>
        </pc:spChg>
        <pc:spChg chg="mod">
          <ac:chgData name="Pratik Pradeep Patil" userId="f613fd76-a4d0-49b1-a180-edba280cd364" providerId="ADAL" clId="{083206F4-4AE6-4B87-B79C-6E84A0172A5B}" dt="2021-07-06T06:04:24.322" v="34" actId="20577"/>
          <ac:spMkLst>
            <pc:docMk/>
            <pc:sldMk cId="1743546333" sldId="257"/>
            <ac:spMk id="3" creationId="{FCD94262-F41C-44E5-B8E6-1B86C8F6CA15}"/>
          </ac:spMkLst>
        </pc:spChg>
      </pc:sldChg>
      <pc:sldChg chg="modSp mod">
        <pc:chgData name="Pratik Pradeep Patil" userId="f613fd76-a4d0-49b1-a180-edba280cd364" providerId="ADAL" clId="{083206F4-4AE6-4B87-B79C-6E84A0172A5B}" dt="2021-07-06T06:04:42.522" v="52" actId="20577"/>
        <pc:sldMkLst>
          <pc:docMk/>
          <pc:sldMk cId="1182866354" sldId="258"/>
        </pc:sldMkLst>
        <pc:spChg chg="mod">
          <ac:chgData name="Pratik Pradeep Patil" userId="f613fd76-a4d0-49b1-a180-edba280cd364" providerId="ADAL" clId="{083206F4-4AE6-4B87-B79C-6E84A0172A5B}" dt="2021-07-06T06:04:29.750" v="40" actId="20577"/>
          <ac:spMkLst>
            <pc:docMk/>
            <pc:sldMk cId="1182866354" sldId="258"/>
            <ac:spMk id="2" creationId="{10B9B64B-1E55-428B-BC02-524693580469}"/>
          </ac:spMkLst>
        </pc:spChg>
        <pc:spChg chg="mod">
          <ac:chgData name="Pratik Pradeep Patil" userId="f613fd76-a4d0-49b1-a180-edba280cd364" providerId="ADAL" clId="{083206F4-4AE6-4B87-B79C-6E84A0172A5B}" dt="2021-07-06T06:04:42.522" v="52" actId="20577"/>
          <ac:spMkLst>
            <pc:docMk/>
            <pc:sldMk cId="1182866354" sldId="258"/>
            <ac:spMk id="3" creationId="{38C64238-F1E2-4B3C-8BE2-BD0209ADA907}"/>
          </ac:spMkLst>
        </pc:spChg>
      </pc:sldChg>
      <pc:sldChg chg="modSp mod">
        <pc:chgData name="Pratik Pradeep Patil" userId="f613fd76-a4d0-49b1-a180-edba280cd364" providerId="ADAL" clId="{083206F4-4AE6-4B87-B79C-6E84A0172A5B}" dt="2021-07-06T06:04:54.723" v="60" actId="20577"/>
        <pc:sldMkLst>
          <pc:docMk/>
          <pc:sldMk cId="3740170422" sldId="259"/>
        </pc:sldMkLst>
        <pc:spChg chg="mod">
          <ac:chgData name="Pratik Pradeep Patil" userId="f613fd76-a4d0-49b1-a180-edba280cd364" providerId="ADAL" clId="{083206F4-4AE6-4B87-B79C-6E84A0172A5B}" dt="2021-07-06T06:04:54.723" v="60" actId="20577"/>
          <ac:spMkLst>
            <pc:docMk/>
            <pc:sldMk cId="3740170422" sldId="259"/>
            <ac:spMk id="3" creationId="{D3CE04AE-6CE1-4605-A117-0B35EABC0F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25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6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53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55CB-A8F7-45EA-A2FC-08C83E53351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EC3215-E024-4EA9-8C37-C6028A8D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0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733F0-C7DC-45A1-9A1B-BC77CB5C7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congrats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A5127-4EEE-4081-B180-B8D88159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year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24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1D24949-D1CD-4506-9E47-49FA77232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r="818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55460-C2AE-4FA2-82CA-8F94B135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4262-F41C-44E5-B8E6-1B86C8F6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details1</a:t>
            </a:r>
          </a:p>
        </p:txBody>
      </p: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5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11FAC71-F7FD-4B72-8E5E-86334D7A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8" r="-2" b="9043"/>
          <a:stretch/>
        </p:blipFill>
        <p:spPr>
          <a:xfrm>
            <a:off x="5722248" y="564357"/>
            <a:ext cx="6469752" cy="560070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9B64B-1E55-428B-BC02-52469358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4238-F1E2-4B3C-8BE2-BD0209AD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details2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86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ear&#10;&#10;Description automatically generated">
            <a:extLst>
              <a:ext uri="{FF2B5EF4-FFF2-40B4-BE49-F238E27FC236}">
                <a16:creationId xmlns:a16="http://schemas.microsoft.com/office/drawing/2014/main" id="{6C26F1FB-CEA6-416A-B8F3-2EEEE7D41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" r="-2" b="7993"/>
          <a:stretch/>
        </p:blipFill>
        <p:spPr>
          <a:xfrm>
            <a:off x="5881150" y="597391"/>
            <a:ext cx="6287681" cy="5443086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9976B-DD7D-4133-A4E3-2776C057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third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04AE-6CE1-4605-A117-0B35EABC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details3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1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congrats</vt:lpstr>
      <vt:lpstr>first</vt:lpstr>
      <vt:lpstr>second</vt:lpstr>
      <vt:lpstr>third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congrats</dc:title>
  <dc:creator>Pratik Pradeep Patil</dc:creator>
  <cp:lastModifiedBy>Pratik Pradeep Patil</cp:lastModifiedBy>
  <cp:revision>1</cp:revision>
  <dcterms:created xsi:type="dcterms:W3CDTF">2021-07-06T04:47:02Z</dcterms:created>
  <dcterms:modified xsi:type="dcterms:W3CDTF">2021-07-06T06:05:00Z</dcterms:modified>
</cp:coreProperties>
</file>