
<file path=[Content_Types].xml><?xml version="1.0" encoding="utf-8"?>
<Types xmlns="http://schemas.openxmlformats.org/package/2006/content-types">
  <Default Extension="fntdata" ContentType="application/x-fontdata"/>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2" r:id="rId7"/>
    <p:sldId id="263" r:id="rId8"/>
    <p:sldId id="273" r:id="rId9"/>
    <p:sldId id="274" r:id="rId10"/>
    <p:sldId id="275" r:id="rId11"/>
    <p:sldId id="264" r:id="rId12"/>
    <p:sldId id="265" r:id="rId13"/>
    <p:sldId id="271" r:id="rId14"/>
    <p:sldId id="266" r:id="rId15"/>
    <p:sldId id="272" r:id="rId16"/>
    <p:sldId id="268" r:id="rId17"/>
    <p:sldId id="285" r:id="rId18"/>
    <p:sldId id="284" r:id="rId19"/>
    <p:sldId id="286" r:id="rId20"/>
    <p:sldId id="282" r:id="rId21"/>
    <p:sldId id="278" r:id="rId22"/>
    <p:sldId id="279" r:id="rId23"/>
    <p:sldId id="269" r:id="rId24"/>
    <p:sldId id="280" r:id="rId25"/>
    <p:sldId id="281" r:id="rId26"/>
    <p:sldId id="270" r:id="rId27"/>
  </p:sldIdLst>
  <p:sldSz cx="12192000" cy="6858000"/>
  <p:notesSz cx="6858000" cy="9144000"/>
  <p:embeddedFontLst>
    <p:embeddedFont>
      <p:font typeface="Calibri" panose="020F0502020204030204" pitchFamily="34" charset="0"/>
      <p:regular r:id="rId29"/>
      <p:bold r:id="rId30"/>
      <p:italic r:id="rId31"/>
      <p:boldItalic r:id="rId32"/>
    </p:embeddedFont>
    <p:embeddedFont>
      <p:font typeface="Georgia" panose="02040502050405020303" pitchFamily="18" charset="0"/>
      <p:regular r:id="rId33"/>
      <p:bold r:id="rId34"/>
      <p:italic r:id="rId35"/>
      <p:boldItalic r:id="rId36"/>
    </p:embeddedFont>
    <p:embeddedFont>
      <p:font typeface="Roboto" panose="02000000000000000000" pitchFamily="2" charset="0"/>
      <p:regular r:id="rId37"/>
      <p:bold r:id="rId38"/>
      <p:italic r:id="rId39"/>
      <p:boldItalic r:id="rId40"/>
    </p:embeddedFont>
    <p:embeddedFont>
      <p:font typeface="標楷體" panose="03000509000000000000" pitchFamily="65" charset="-120"/>
      <p:regular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37">
          <p15:clr>
            <a:srgbClr val="A4A3A4"/>
          </p15:clr>
        </p15:guide>
        <p15:guide id="2" pos="3863">
          <p15:clr>
            <a:srgbClr val="A4A3A4"/>
          </p15:clr>
        </p15:guide>
        <p15:guide id="3" orient="horz" pos="3657">
          <p15:clr>
            <a:srgbClr val="A4A3A4"/>
          </p15:clr>
        </p15:guide>
        <p15:guide id="4" pos="619">
          <p15:clr>
            <a:srgbClr val="A4A3A4"/>
          </p15:clr>
        </p15:guide>
        <p15:guide id="5" orient="horz" pos="1117">
          <p15:clr>
            <a:srgbClr val="A4A3A4"/>
          </p15:clr>
        </p15:guide>
        <p15:guide id="6" pos="4725">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4" roundtripDataSignature="AMtx7mhjlKr/i4GHGTMsLD/7M3GMRU6Ll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EC3C116-9686-464B-B456-D65C3553839E}">
  <a:tblStyle styleId="{CEC3C116-9686-464B-B456-D65C3553839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30" autoAdjust="0"/>
    <p:restoredTop sz="90707" autoAdjust="0"/>
  </p:normalViewPr>
  <p:slideViewPr>
    <p:cSldViewPr snapToGrid="0">
      <p:cViewPr varScale="1">
        <p:scale>
          <a:sx n="75" d="100"/>
          <a:sy n="75" d="100"/>
        </p:scale>
        <p:origin x="672" y="43"/>
      </p:cViewPr>
      <p:guideLst>
        <p:guide orient="horz" pos="2137"/>
        <p:guide pos="3863"/>
        <p:guide orient="horz" pos="3657"/>
        <p:guide pos="619"/>
        <p:guide orient="horz" pos="1117"/>
        <p:guide pos="472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 name="Google Shape;6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0" name="Google Shape;7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6"/>
        <p:cNvGrpSpPr/>
        <p:nvPr/>
      </p:nvGrpSpPr>
      <p:grpSpPr>
        <a:xfrm>
          <a:off x="0" y="0"/>
          <a:ext cx="0" cy="0"/>
          <a:chOff x="0" y="0"/>
          <a:chExt cx="0" cy="0"/>
        </a:xfrm>
      </p:grpSpPr>
      <p:sp>
        <p:nvSpPr>
          <p:cNvPr id="2287" name="Google Shape;2287;g179e458165b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88" name="Google Shape;2288;g179e458165b_0_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https://pansci.asia/archives/93774</a:t>
            </a:r>
            <a:endParaRPr dirty="0"/>
          </a:p>
        </p:txBody>
      </p:sp>
      <p:sp>
        <p:nvSpPr>
          <p:cNvPr id="2289" name="Google Shape;2289;g179e458165b_0_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1112423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8"/>
        <p:cNvGrpSpPr/>
        <p:nvPr/>
      </p:nvGrpSpPr>
      <p:grpSpPr>
        <a:xfrm>
          <a:off x="0" y="0"/>
          <a:ext cx="0" cy="0"/>
          <a:chOff x="0" y="0"/>
          <a:chExt cx="0" cy="0"/>
        </a:xfrm>
      </p:grpSpPr>
      <p:sp>
        <p:nvSpPr>
          <p:cNvPr id="1429" name="Google Shape;142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0" name="Google Shape;143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1" name="Google Shape;143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4"/>
        <p:cNvGrpSpPr/>
        <p:nvPr/>
      </p:nvGrpSpPr>
      <p:grpSpPr>
        <a:xfrm>
          <a:off x="0" y="0"/>
          <a:ext cx="0" cy="0"/>
          <a:chOff x="0" y="0"/>
          <a:chExt cx="0" cy="0"/>
        </a:xfrm>
      </p:grpSpPr>
      <p:sp>
        <p:nvSpPr>
          <p:cNvPr id="1795" name="Google Shape;179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6" name="Google Shape;179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7" name="Google Shape;179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4"/>
        <p:cNvGrpSpPr/>
        <p:nvPr/>
      </p:nvGrpSpPr>
      <p:grpSpPr>
        <a:xfrm>
          <a:off x="0" y="0"/>
          <a:ext cx="0" cy="0"/>
          <a:chOff x="0" y="0"/>
          <a:chExt cx="0" cy="0"/>
        </a:xfrm>
      </p:grpSpPr>
      <p:sp>
        <p:nvSpPr>
          <p:cNvPr id="1795" name="Google Shape;179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6" name="Google Shape;179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7" name="Google Shape;179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2815249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6"/>
        <p:cNvGrpSpPr/>
        <p:nvPr/>
      </p:nvGrpSpPr>
      <p:grpSpPr>
        <a:xfrm>
          <a:off x="0" y="0"/>
          <a:ext cx="0" cy="0"/>
          <a:chOff x="0" y="0"/>
          <a:chExt cx="0" cy="0"/>
        </a:xfrm>
      </p:grpSpPr>
      <p:sp>
        <p:nvSpPr>
          <p:cNvPr id="1837" name="Google Shape;1837;g179e458165b_0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8" name="Google Shape;1838;g179e458165b_0_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9" name="Google Shape;1839;g179e458165b_0_4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6"/>
        <p:cNvGrpSpPr/>
        <p:nvPr/>
      </p:nvGrpSpPr>
      <p:grpSpPr>
        <a:xfrm>
          <a:off x="0" y="0"/>
          <a:ext cx="0" cy="0"/>
          <a:chOff x="0" y="0"/>
          <a:chExt cx="0" cy="0"/>
        </a:xfrm>
      </p:grpSpPr>
      <p:sp>
        <p:nvSpPr>
          <p:cNvPr id="1837" name="Google Shape;1837;g179e458165b_0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8" name="Google Shape;1838;g179e458165b_0_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39" name="Google Shape;1839;g179e458165b_0_4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32169426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0"/>
        <p:cNvGrpSpPr/>
        <p:nvPr/>
      </p:nvGrpSpPr>
      <p:grpSpPr>
        <a:xfrm>
          <a:off x="0" y="0"/>
          <a:ext cx="0" cy="0"/>
          <a:chOff x="0" y="0"/>
          <a:chExt cx="0" cy="0"/>
        </a:xfrm>
      </p:grpSpPr>
      <p:sp>
        <p:nvSpPr>
          <p:cNvPr id="1921" name="Google Shape;192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2" name="Google Shape;192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3" name="Google Shape;1923;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6"/>
        <p:cNvGrpSpPr/>
        <p:nvPr/>
      </p:nvGrpSpPr>
      <p:grpSpPr>
        <a:xfrm>
          <a:off x="0" y="0"/>
          <a:ext cx="0" cy="0"/>
          <a:chOff x="0" y="0"/>
          <a:chExt cx="0" cy="0"/>
        </a:xfrm>
      </p:grpSpPr>
      <p:sp>
        <p:nvSpPr>
          <p:cNvPr id="1837" name="Google Shape;1837;g179e458165b_0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8" name="Google Shape;1838;g179e458165b_0_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zh-TW" altLang="en-US" dirty="0"/>
              <a:t>建立</a:t>
            </a:r>
            <a:r>
              <a:rPr lang="en-US" altLang="zh-TW" dirty="0"/>
              <a:t>notification </a:t>
            </a:r>
            <a:endParaRPr dirty="0"/>
          </a:p>
        </p:txBody>
      </p:sp>
      <p:sp>
        <p:nvSpPr>
          <p:cNvPr id="1839" name="Google Shape;1839;g179e458165b_0_4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1875881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6"/>
        <p:cNvGrpSpPr/>
        <p:nvPr/>
      </p:nvGrpSpPr>
      <p:grpSpPr>
        <a:xfrm>
          <a:off x="0" y="0"/>
          <a:ext cx="0" cy="0"/>
          <a:chOff x="0" y="0"/>
          <a:chExt cx="0" cy="0"/>
        </a:xfrm>
      </p:grpSpPr>
      <p:sp>
        <p:nvSpPr>
          <p:cNvPr id="1837" name="Google Shape;1837;g179e458165b_0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8" name="Google Shape;1838;g179e458165b_0_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zh-TW" altLang="en-US" dirty="0"/>
              <a:t>建立</a:t>
            </a:r>
            <a:r>
              <a:rPr lang="en-US" altLang="zh-TW" dirty="0"/>
              <a:t>notification </a:t>
            </a:r>
            <a:endParaRPr dirty="0"/>
          </a:p>
        </p:txBody>
      </p:sp>
      <p:sp>
        <p:nvSpPr>
          <p:cNvPr id="1839" name="Google Shape;1839;g179e458165b_0_4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26817287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6"/>
        <p:cNvGrpSpPr/>
        <p:nvPr/>
      </p:nvGrpSpPr>
      <p:grpSpPr>
        <a:xfrm>
          <a:off x="0" y="0"/>
          <a:ext cx="0" cy="0"/>
          <a:chOff x="0" y="0"/>
          <a:chExt cx="0" cy="0"/>
        </a:xfrm>
      </p:grpSpPr>
      <p:sp>
        <p:nvSpPr>
          <p:cNvPr id="1837" name="Google Shape;1837;g179e458165b_0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8" name="Google Shape;1838;g179e458165b_0_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39" name="Google Shape;1839;g179e458165b_0_4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4189427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3" name="Google Shape;43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4" name="Google Shape;43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6"/>
        <p:cNvGrpSpPr/>
        <p:nvPr/>
      </p:nvGrpSpPr>
      <p:grpSpPr>
        <a:xfrm>
          <a:off x="0" y="0"/>
          <a:ext cx="0" cy="0"/>
          <a:chOff x="0" y="0"/>
          <a:chExt cx="0" cy="0"/>
        </a:xfrm>
      </p:grpSpPr>
      <p:sp>
        <p:nvSpPr>
          <p:cNvPr id="1837" name="Google Shape;1837;g179e458165b_0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8" name="Google Shape;1838;g179e458165b_0_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39" name="Google Shape;1839;g179e458165b_0_4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3533062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6"/>
        <p:cNvGrpSpPr/>
        <p:nvPr/>
      </p:nvGrpSpPr>
      <p:grpSpPr>
        <a:xfrm>
          <a:off x="0" y="0"/>
          <a:ext cx="0" cy="0"/>
          <a:chOff x="0" y="0"/>
          <a:chExt cx="0" cy="0"/>
        </a:xfrm>
      </p:grpSpPr>
      <p:sp>
        <p:nvSpPr>
          <p:cNvPr id="1837" name="Google Shape;1837;g179e458165b_0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8" name="Google Shape;1838;g179e458165b_0_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39" name="Google Shape;1839;g179e458165b_0_4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23391920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0"/>
        <p:cNvGrpSpPr/>
        <p:nvPr/>
      </p:nvGrpSpPr>
      <p:grpSpPr>
        <a:xfrm>
          <a:off x="0" y="0"/>
          <a:ext cx="0" cy="0"/>
          <a:chOff x="0" y="0"/>
          <a:chExt cx="0" cy="0"/>
        </a:xfrm>
      </p:grpSpPr>
      <p:sp>
        <p:nvSpPr>
          <p:cNvPr id="1921" name="Google Shape;192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2" name="Google Shape;192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3" name="Google Shape;1923;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11413296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6"/>
        <p:cNvGrpSpPr/>
        <p:nvPr/>
      </p:nvGrpSpPr>
      <p:grpSpPr>
        <a:xfrm>
          <a:off x="0" y="0"/>
          <a:ext cx="0" cy="0"/>
          <a:chOff x="0" y="0"/>
          <a:chExt cx="0" cy="0"/>
        </a:xfrm>
      </p:grpSpPr>
      <p:sp>
        <p:nvSpPr>
          <p:cNvPr id="2287" name="Google Shape;2287;g179e458165b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88" name="Google Shape;2288;g179e458165b_0_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https://pansci.asia/archives/93774</a:t>
            </a:r>
            <a:endParaRPr dirty="0"/>
          </a:p>
        </p:txBody>
      </p:sp>
      <p:sp>
        <p:nvSpPr>
          <p:cNvPr id="2289" name="Google Shape;2289;g179e458165b_0_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0"/>
        <p:cNvGrpSpPr/>
        <p:nvPr/>
      </p:nvGrpSpPr>
      <p:grpSpPr>
        <a:xfrm>
          <a:off x="0" y="0"/>
          <a:ext cx="0" cy="0"/>
          <a:chOff x="0" y="0"/>
          <a:chExt cx="0" cy="0"/>
        </a:xfrm>
      </p:grpSpPr>
      <p:sp>
        <p:nvSpPr>
          <p:cNvPr id="1921" name="Google Shape;192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2" name="Google Shape;192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3" name="Google Shape;1923;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18065331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6"/>
        <p:cNvGrpSpPr/>
        <p:nvPr/>
      </p:nvGrpSpPr>
      <p:grpSpPr>
        <a:xfrm>
          <a:off x="0" y="0"/>
          <a:ext cx="0" cy="0"/>
          <a:chOff x="0" y="0"/>
          <a:chExt cx="0" cy="0"/>
        </a:xfrm>
      </p:grpSpPr>
      <p:sp>
        <p:nvSpPr>
          <p:cNvPr id="1837" name="Google Shape;1837;g179e458165b_0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8" name="Google Shape;1838;g179e458165b_0_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39" name="Google Shape;1839;g179e458165b_0_4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extLst>
      <p:ext uri="{BB962C8B-B14F-4D97-AF65-F5344CB8AC3E}">
        <p14:creationId xmlns:p14="http://schemas.microsoft.com/office/powerpoint/2010/main" val="14312868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4"/>
        <p:cNvGrpSpPr/>
        <p:nvPr/>
      </p:nvGrpSpPr>
      <p:grpSpPr>
        <a:xfrm>
          <a:off x="0" y="0"/>
          <a:ext cx="0" cy="0"/>
          <a:chOff x="0" y="0"/>
          <a:chExt cx="0" cy="0"/>
        </a:xfrm>
      </p:grpSpPr>
      <p:sp>
        <p:nvSpPr>
          <p:cNvPr id="2325" name="Google Shape;232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6" name="Google Shape;232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2" name="Google Shape;54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3" name="Google Shape;543;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8" name="Google Shape;90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https://pansci.asia/archives/93774</a:t>
            </a:r>
            <a:endParaRPr/>
          </a:p>
        </p:txBody>
      </p:sp>
      <p:sp>
        <p:nvSpPr>
          <p:cNvPr id="909" name="Google Shape;90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7" name="Google Shape;94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8" name="Google Shape;948;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0"/>
        <p:cNvGrpSpPr/>
        <p:nvPr/>
      </p:nvGrpSpPr>
      <p:grpSpPr>
        <a:xfrm>
          <a:off x="0" y="0"/>
          <a:ext cx="0" cy="0"/>
          <a:chOff x="0" y="0"/>
          <a:chExt cx="0" cy="0"/>
        </a:xfrm>
      </p:grpSpPr>
      <p:sp>
        <p:nvSpPr>
          <p:cNvPr id="1351" name="Google Shape;1351;g17a25b023f1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2" name="Google Shape;1352;g17a25b023f1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353" name="Google Shape;1353;g17a25b023f1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9"/>
        <p:cNvGrpSpPr/>
        <p:nvPr/>
      </p:nvGrpSpPr>
      <p:grpSpPr>
        <a:xfrm>
          <a:off x="0" y="0"/>
          <a:ext cx="0" cy="0"/>
          <a:chOff x="0" y="0"/>
          <a:chExt cx="0" cy="0"/>
        </a:xfrm>
      </p:grpSpPr>
      <p:sp>
        <p:nvSpPr>
          <p:cNvPr id="1390" name="Google Shape;139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1" name="Google Shape;1391;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2" name="Google Shape;1392;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9"/>
        <p:cNvGrpSpPr/>
        <p:nvPr/>
      </p:nvGrpSpPr>
      <p:grpSpPr>
        <a:xfrm>
          <a:off x="0" y="0"/>
          <a:ext cx="0" cy="0"/>
          <a:chOff x="0" y="0"/>
          <a:chExt cx="0" cy="0"/>
        </a:xfrm>
      </p:grpSpPr>
      <p:sp>
        <p:nvSpPr>
          <p:cNvPr id="1390" name="Google Shape;139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1" name="Google Shape;1391;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2" name="Google Shape;1392;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3041358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9"/>
        <p:cNvGrpSpPr/>
        <p:nvPr/>
      </p:nvGrpSpPr>
      <p:grpSpPr>
        <a:xfrm>
          <a:off x="0" y="0"/>
          <a:ext cx="0" cy="0"/>
          <a:chOff x="0" y="0"/>
          <a:chExt cx="0" cy="0"/>
        </a:xfrm>
      </p:grpSpPr>
      <p:sp>
        <p:nvSpPr>
          <p:cNvPr id="1390" name="Google Shape;139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1" name="Google Shape;1391;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2" name="Google Shape;1392;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41267310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和内容">
  <p:cSld name="标题和内容">
    <p:spTree>
      <p:nvGrpSpPr>
        <p:cNvPr id="1" name="Shape 15"/>
        <p:cNvGrpSpPr/>
        <p:nvPr/>
      </p:nvGrpSpPr>
      <p:grpSpPr>
        <a:xfrm>
          <a:off x="0" y="0"/>
          <a:ext cx="0" cy="0"/>
          <a:chOff x="0" y="0"/>
          <a:chExt cx="0" cy="0"/>
        </a:xfrm>
      </p:grpSpPr>
      <p:pic>
        <p:nvPicPr>
          <p:cNvPr id="16" name="Google Shape;16;p13"/>
          <p:cNvPicPr preferRelativeResize="0"/>
          <p:nvPr/>
        </p:nvPicPr>
        <p:blipFill rotWithShape="1">
          <a:blip r:embed="rId2">
            <a:alphaModFix/>
          </a:blip>
          <a:srcRect/>
          <a:stretch/>
        </p:blipFill>
        <p:spPr>
          <a:xfrm>
            <a:off x="-1" y="0"/>
            <a:ext cx="12227669" cy="6858000"/>
          </a:xfrm>
          <a:prstGeom prst="rect">
            <a:avLst/>
          </a:prstGeom>
          <a:noFill/>
          <a:ln>
            <a:noFill/>
          </a:ln>
        </p:spPr>
      </p:pic>
      <p:sp>
        <p:nvSpPr>
          <p:cNvPr id="17" name="Google Shape;17;p13"/>
          <p:cNvSpPr/>
          <p:nvPr/>
        </p:nvSpPr>
        <p:spPr>
          <a:xfrm>
            <a:off x="-1" y="0"/>
            <a:ext cx="12227669" cy="6858000"/>
          </a:xfrm>
          <a:prstGeom prst="rect">
            <a:avLst/>
          </a:prstGeom>
          <a:gradFill>
            <a:gsLst>
              <a:gs pos="0">
                <a:srgbClr val="020911"/>
              </a:gs>
              <a:gs pos="51000">
                <a:srgbClr val="091524">
                  <a:alpha val="82745"/>
                </a:srgbClr>
              </a:gs>
              <a:gs pos="100000">
                <a:srgbClr val="091731"/>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垂直排列标题与&#10;文本" type="vertTitleAndTx">
  <p:cSld name="VERTICAL_TITLE_AND_VERTICAL_TEXT">
    <p:spTree>
      <p:nvGrpSpPr>
        <p:cNvPr id="1" name="Shape 61"/>
        <p:cNvGrpSpPr/>
        <p:nvPr/>
      </p:nvGrpSpPr>
      <p:grpSpPr>
        <a:xfrm>
          <a:off x="0" y="0"/>
          <a:ext cx="0" cy="0"/>
          <a:chOff x="0" y="0"/>
          <a:chExt cx="0" cy="0"/>
        </a:xfrm>
      </p:grpSpPr>
      <p:sp>
        <p:nvSpPr>
          <p:cNvPr id="62" name="Google Shape;62;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18"/>
        <p:cNvGrpSpPr/>
        <p:nvPr/>
      </p:nvGrpSpPr>
      <p:grpSpPr>
        <a:xfrm>
          <a:off x="0" y="0"/>
          <a:ext cx="0" cy="0"/>
          <a:chOff x="0" y="0"/>
          <a:chExt cx="0" cy="0"/>
        </a:xfrm>
      </p:grpSpPr>
      <p:sp>
        <p:nvSpPr>
          <p:cNvPr id="19" name="Google Shape;1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节标题">
  <p:cSld name="节标题">
    <p:spTree>
      <p:nvGrpSpPr>
        <p:cNvPr id="1" name="Shape 22"/>
        <p:cNvGrpSpPr/>
        <p:nvPr/>
      </p:nvGrpSpPr>
      <p:grpSpPr>
        <a:xfrm>
          <a:off x="0" y="0"/>
          <a:ext cx="0" cy="0"/>
          <a:chOff x="0" y="0"/>
          <a:chExt cx="0" cy="0"/>
        </a:xfrm>
      </p:grpSpPr>
      <p:pic>
        <p:nvPicPr>
          <p:cNvPr id="23" name="Google Shape;23;p15"/>
          <p:cNvPicPr preferRelativeResize="0"/>
          <p:nvPr/>
        </p:nvPicPr>
        <p:blipFill rotWithShape="1">
          <a:blip r:embed="rId2">
            <a:alphaModFix/>
          </a:blip>
          <a:srcRect/>
          <a:stretch/>
        </p:blipFill>
        <p:spPr>
          <a:xfrm>
            <a:off x="-1" y="0"/>
            <a:ext cx="12227669" cy="6887184"/>
          </a:xfrm>
          <a:prstGeom prst="rect">
            <a:avLst/>
          </a:prstGeom>
          <a:noFill/>
          <a:ln>
            <a:noFill/>
          </a:ln>
        </p:spPr>
      </p:pic>
      <p:sp>
        <p:nvSpPr>
          <p:cNvPr id="24" name="Google Shape;24;p15"/>
          <p:cNvSpPr/>
          <p:nvPr/>
        </p:nvSpPr>
        <p:spPr>
          <a:xfrm>
            <a:off x="-1" y="0"/>
            <a:ext cx="12227669" cy="6858000"/>
          </a:xfrm>
          <a:prstGeom prst="rect">
            <a:avLst/>
          </a:prstGeom>
          <a:gradFill>
            <a:gsLst>
              <a:gs pos="0">
                <a:schemeClr val="dk1"/>
              </a:gs>
              <a:gs pos="51000">
                <a:srgbClr val="082241">
                  <a:alpha val="84705"/>
                </a:srgbClr>
              </a:gs>
              <a:gs pos="100000">
                <a:schemeClr val="dk1"/>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标题幻灯片">
  <p:cSld name="标题幻灯片">
    <p:spTree>
      <p:nvGrpSpPr>
        <p:cNvPr id="1" name="Shape 2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26"/>
        <p:cNvGrpSpPr/>
        <p:nvPr/>
      </p:nvGrpSpPr>
      <p:grpSpPr>
        <a:xfrm>
          <a:off x="0" y="0"/>
          <a:ext cx="0" cy="0"/>
          <a:chOff x="0" y="0"/>
          <a:chExt cx="0" cy="0"/>
        </a:xfrm>
      </p:grpSpPr>
      <p:sp>
        <p:nvSpPr>
          <p:cNvPr id="27" name="Google Shape;27;p1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1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9" name="Google Shape;29;p1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1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1" name="Google Shape;31;p1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35"/>
        <p:cNvGrpSpPr/>
        <p:nvPr/>
      </p:nvGrpSpPr>
      <p:grpSpPr>
        <a:xfrm>
          <a:off x="0" y="0"/>
          <a:ext cx="0" cy="0"/>
          <a:chOff x="0" y="0"/>
          <a:chExt cx="0" cy="0"/>
        </a:xfrm>
      </p:grpSpPr>
      <p:sp>
        <p:nvSpPr>
          <p:cNvPr id="36" name="Google Shape;3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40"/>
        <p:cNvGrpSpPr/>
        <p:nvPr/>
      </p:nvGrpSpPr>
      <p:grpSpPr>
        <a:xfrm>
          <a:off x="0" y="0"/>
          <a:ext cx="0" cy="0"/>
          <a:chOff x="0" y="0"/>
          <a:chExt cx="0" cy="0"/>
        </a:xfrm>
      </p:grpSpPr>
      <p:sp>
        <p:nvSpPr>
          <p:cNvPr id="41" name="Google Shape;41;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3" name="Google Shape;43;p1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4" name="Google Shape;44;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7" name="Google Shape;47;p19"/>
          <p:cNvSpPr/>
          <p:nvPr/>
        </p:nvSpPr>
        <p:spPr>
          <a:xfrm>
            <a:off x="8763378" y="6431125"/>
            <a:ext cx="775136"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00"/>
              <a:buFont typeface="Calibri"/>
              <a:buNone/>
            </a:pPr>
            <a:r>
              <a:rPr lang="en-US" sz="100" b="0" i="0" u="none" strike="noStrike" cap="none">
                <a:solidFill>
                  <a:srgbClr val="FFFFFF"/>
                </a:solidFill>
                <a:latin typeface="Calibri"/>
                <a:ea typeface="Calibri"/>
                <a:cs typeface="Calibri"/>
                <a:sym typeface="Calibri"/>
              </a:rPr>
              <a:t>PPT模板下载：www.1ppt.com/moban/     行业PPT模板：www.1ppt.com/hangye/ </a:t>
            </a:r>
            <a:endParaRPr/>
          </a:p>
          <a:p>
            <a:pPr marL="0" marR="0" lvl="0" indent="0" algn="l" rtl="0">
              <a:lnSpc>
                <a:spcPct val="100000"/>
              </a:lnSpc>
              <a:spcBef>
                <a:spcPts val="0"/>
              </a:spcBef>
              <a:spcAft>
                <a:spcPts val="0"/>
              </a:spcAft>
              <a:buClr>
                <a:srgbClr val="FFFFFF"/>
              </a:buClr>
              <a:buSzPts val="100"/>
              <a:buFont typeface="Calibri"/>
              <a:buNone/>
            </a:pPr>
            <a:r>
              <a:rPr lang="en-US" sz="100" b="0" i="0" u="none" strike="noStrike" cap="none">
                <a:solidFill>
                  <a:srgbClr val="FFFFFF"/>
                </a:solidFill>
                <a:latin typeface="Calibri"/>
                <a:ea typeface="Calibri"/>
                <a:cs typeface="Calibri"/>
                <a:sym typeface="Calibri"/>
              </a:rPr>
              <a:t>节日PPT模板：www.1ppt.com/jieri/           PPT素材下载：www.1ppt.com/sucai/</a:t>
            </a:r>
            <a:endParaRPr/>
          </a:p>
          <a:p>
            <a:pPr marL="0" marR="0" lvl="0" indent="0" algn="l" rtl="0">
              <a:lnSpc>
                <a:spcPct val="100000"/>
              </a:lnSpc>
              <a:spcBef>
                <a:spcPts val="0"/>
              </a:spcBef>
              <a:spcAft>
                <a:spcPts val="0"/>
              </a:spcAft>
              <a:buClr>
                <a:srgbClr val="FFFFFF"/>
              </a:buClr>
              <a:buSzPts val="100"/>
              <a:buFont typeface="Calibri"/>
              <a:buNone/>
            </a:pPr>
            <a:r>
              <a:rPr lang="en-US" sz="100" b="0" i="0" u="none" strike="noStrike" cap="none">
                <a:solidFill>
                  <a:srgbClr val="FFFFFF"/>
                </a:solidFill>
                <a:latin typeface="Calibri"/>
                <a:ea typeface="Calibri"/>
                <a:cs typeface="Calibri"/>
                <a:sym typeface="Calibri"/>
              </a:rPr>
              <a:t>PPT背景图片：www.1ppt.com/beijing/      PPT图表下载：www.1ppt.com/tubiao/      </a:t>
            </a:r>
            <a:endParaRPr/>
          </a:p>
          <a:p>
            <a:pPr marL="0" marR="0" lvl="0" indent="0" algn="l" rtl="0">
              <a:lnSpc>
                <a:spcPct val="100000"/>
              </a:lnSpc>
              <a:spcBef>
                <a:spcPts val="0"/>
              </a:spcBef>
              <a:spcAft>
                <a:spcPts val="0"/>
              </a:spcAft>
              <a:buClr>
                <a:srgbClr val="FFFFFF"/>
              </a:buClr>
              <a:buSzPts val="100"/>
              <a:buFont typeface="Calibri"/>
              <a:buNone/>
            </a:pPr>
            <a:r>
              <a:rPr lang="en-US" sz="100" b="0" i="0" u="none" strike="noStrike" cap="none">
                <a:solidFill>
                  <a:srgbClr val="FFFFFF"/>
                </a:solidFill>
                <a:latin typeface="Calibri"/>
                <a:ea typeface="Calibri"/>
                <a:cs typeface="Calibri"/>
                <a:sym typeface="Calibri"/>
              </a:rPr>
              <a:t>优秀PPT下载：www.1ppt.com/xiazai/        PPT教程： www.1ppt.com/powerpoint/      </a:t>
            </a:r>
            <a:endParaRPr/>
          </a:p>
          <a:p>
            <a:pPr marL="0" marR="0" lvl="0" indent="0" algn="l" rtl="0">
              <a:lnSpc>
                <a:spcPct val="100000"/>
              </a:lnSpc>
              <a:spcBef>
                <a:spcPts val="0"/>
              </a:spcBef>
              <a:spcAft>
                <a:spcPts val="0"/>
              </a:spcAft>
              <a:buClr>
                <a:srgbClr val="FFFFFF"/>
              </a:buClr>
              <a:buSzPts val="100"/>
              <a:buFont typeface="Calibri"/>
              <a:buNone/>
            </a:pPr>
            <a:r>
              <a:rPr lang="en-US" sz="100" b="0" i="0" u="none" strike="noStrike" cap="none">
                <a:solidFill>
                  <a:srgbClr val="FFFFFF"/>
                </a:solidFill>
                <a:latin typeface="Calibri"/>
                <a:ea typeface="Calibri"/>
                <a:cs typeface="Calibri"/>
                <a:sym typeface="Calibri"/>
              </a:rPr>
              <a:t>Word教程： www.1ppt.com/word/              Excel教程：www.1ppt.com/excel/  </a:t>
            </a:r>
            <a:endParaRPr/>
          </a:p>
          <a:p>
            <a:pPr marL="0" marR="0" lvl="0" indent="0" algn="l" rtl="0">
              <a:lnSpc>
                <a:spcPct val="100000"/>
              </a:lnSpc>
              <a:spcBef>
                <a:spcPts val="0"/>
              </a:spcBef>
              <a:spcAft>
                <a:spcPts val="0"/>
              </a:spcAft>
              <a:buClr>
                <a:srgbClr val="FFFFFF"/>
              </a:buClr>
              <a:buSzPts val="100"/>
              <a:buFont typeface="Calibri"/>
              <a:buNone/>
            </a:pPr>
            <a:r>
              <a:rPr lang="en-US" sz="100" b="0" i="0" u="none" strike="noStrike" cap="none">
                <a:solidFill>
                  <a:srgbClr val="FFFFFF"/>
                </a:solidFill>
                <a:latin typeface="Calibri"/>
                <a:ea typeface="Calibri"/>
                <a:cs typeface="Calibri"/>
                <a:sym typeface="Calibri"/>
              </a:rPr>
              <a:t>资料下载：www.1ppt.com/ziliao/                PPT课件下载：www.1ppt.com/kejian/ </a:t>
            </a:r>
            <a:endParaRPr/>
          </a:p>
          <a:p>
            <a:pPr marL="0" marR="0" lvl="0" indent="0" algn="l" rtl="0">
              <a:lnSpc>
                <a:spcPct val="100000"/>
              </a:lnSpc>
              <a:spcBef>
                <a:spcPts val="0"/>
              </a:spcBef>
              <a:spcAft>
                <a:spcPts val="0"/>
              </a:spcAft>
              <a:buClr>
                <a:srgbClr val="FFFFFF"/>
              </a:buClr>
              <a:buSzPts val="100"/>
              <a:buFont typeface="Calibri"/>
              <a:buNone/>
            </a:pPr>
            <a:r>
              <a:rPr lang="en-US" sz="100" b="0" i="0" u="none" strike="noStrike" cap="none">
                <a:solidFill>
                  <a:srgbClr val="FFFFFF"/>
                </a:solidFill>
                <a:latin typeface="Calibri"/>
                <a:ea typeface="Calibri"/>
                <a:cs typeface="Calibri"/>
                <a:sym typeface="Calibri"/>
              </a:rPr>
              <a:t>范文下载：www.1ppt.com/fanwen/             试卷下载：www.1ppt.com/shiti/  </a:t>
            </a:r>
            <a:endParaRPr/>
          </a:p>
          <a:p>
            <a:pPr marL="0" marR="0" lvl="0" indent="0" algn="l" rtl="0">
              <a:lnSpc>
                <a:spcPct val="100000"/>
              </a:lnSpc>
              <a:spcBef>
                <a:spcPts val="0"/>
              </a:spcBef>
              <a:spcAft>
                <a:spcPts val="0"/>
              </a:spcAft>
              <a:buClr>
                <a:srgbClr val="FFFFFF"/>
              </a:buClr>
              <a:buSzPts val="100"/>
              <a:buFont typeface="Calibri"/>
              <a:buNone/>
            </a:pPr>
            <a:r>
              <a:rPr lang="en-US" sz="100" b="0" i="0" u="none" strike="noStrike" cap="none">
                <a:solidFill>
                  <a:srgbClr val="FFFFFF"/>
                </a:solidFill>
                <a:latin typeface="Calibri"/>
                <a:ea typeface="Calibri"/>
                <a:cs typeface="Calibri"/>
                <a:sym typeface="Calibri"/>
              </a:rPr>
              <a:t>教案下载：www.1ppt.com/jiaoan/        </a:t>
            </a:r>
            <a:endParaRPr/>
          </a:p>
          <a:p>
            <a:pPr marL="0" marR="0" lvl="0" indent="0" algn="l" rtl="0">
              <a:lnSpc>
                <a:spcPct val="100000"/>
              </a:lnSpc>
              <a:spcBef>
                <a:spcPts val="0"/>
              </a:spcBef>
              <a:spcAft>
                <a:spcPts val="0"/>
              </a:spcAft>
              <a:buClr>
                <a:srgbClr val="FFFFFF"/>
              </a:buClr>
              <a:buSzPts val="100"/>
              <a:buFont typeface="Calibri"/>
              <a:buNone/>
            </a:pPr>
            <a:r>
              <a:rPr lang="en-US" sz="100" b="0" i="0" u="none" strike="noStrike" cap="none">
                <a:solidFill>
                  <a:srgbClr val="FFFFFF"/>
                </a:solidFill>
                <a:latin typeface="Calibri"/>
                <a:ea typeface="Calibri"/>
                <a:cs typeface="Calibri"/>
                <a:sym typeface="Calibri"/>
              </a:rPr>
              <a:t>字体下载：www.1ppt.com/ziti/</a:t>
            </a:r>
            <a:endParaRPr/>
          </a:p>
          <a:p>
            <a:pPr marL="0" marR="0" lvl="0" indent="0" algn="l" rtl="0">
              <a:lnSpc>
                <a:spcPct val="100000"/>
              </a:lnSpc>
              <a:spcBef>
                <a:spcPts val="0"/>
              </a:spcBef>
              <a:spcAft>
                <a:spcPts val="0"/>
              </a:spcAft>
              <a:buClr>
                <a:srgbClr val="FFFFFF"/>
              </a:buClr>
              <a:buSzPts val="100"/>
              <a:buFont typeface="Calibri"/>
              <a:buNone/>
            </a:pPr>
            <a:r>
              <a:rPr lang="en-US" sz="100" b="0" i="0" u="none" strike="noStrike" cap="none">
                <a:solidFill>
                  <a:srgbClr val="FFFFFF"/>
                </a:solidFill>
                <a:latin typeface="Calibri"/>
                <a:ea typeface="Calibri"/>
                <a:cs typeface="Calibri"/>
                <a:sym typeface="Calibri"/>
              </a:rPr>
              <a:t> </a:t>
            </a:r>
            <a:endParaRPr sz="1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48"/>
        <p:cNvGrpSpPr/>
        <p:nvPr/>
      </p:nvGrpSpPr>
      <p:grpSpPr>
        <a:xfrm>
          <a:off x="0" y="0"/>
          <a:ext cx="0" cy="0"/>
          <a:chOff x="0" y="0"/>
          <a:chExt cx="0" cy="0"/>
        </a:xfrm>
      </p:grpSpPr>
      <p:sp>
        <p:nvSpPr>
          <p:cNvPr id="49" name="Google Shape;49;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20"/>
          <p:cNvSpPr>
            <a:spLocks noGrp="1"/>
          </p:cNvSpPr>
          <p:nvPr>
            <p:ph type="pic" idx="2"/>
          </p:nvPr>
        </p:nvSpPr>
        <p:spPr>
          <a:xfrm>
            <a:off x="5183188" y="987425"/>
            <a:ext cx="6172200" cy="4873625"/>
          </a:xfrm>
          <a:prstGeom prst="rect">
            <a:avLst/>
          </a:prstGeom>
          <a:noFill/>
          <a:ln>
            <a:noFill/>
          </a:ln>
        </p:spPr>
      </p:sp>
      <p:sp>
        <p:nvSpPr>
          <p:cNvPr id="51" name="Google Shape;51;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2" name="Google Shape;5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55"/>
        <p:cNvGrpSpPr/>
        <p:nvPr/>
      </p:nvGrpSpPr>
      <p:grpSpPr>
        <a:xfrm>
          <a:off x="0" y="0"/>
          <a:ext cx="0" cy="0"/>
          <a:chOff x="0" y="0"/>
          <a:chExt cx="0" cy="0"/>
        </a:xfrm>
      </p:grpSpPr>
      <p:sp>
        <p:nvSpPr>
          <p:cNvPr id="56" name="Google Shape;56;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2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sciencedirect-com.ap.lib.nchu.edu.tw/science/article/pii/S0272494408001011#!"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7.png"/><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0.jpg"/><Relationship Id="rId4" Type="http://schemas.openxmlformats.org/officeDocument/2006/relationships/image" Target="../media/image19.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walker-a.com/archives/6806" TargetMode="External"/><Relationship Id="rId7" Type="http://schemas.openxmlformats.org/officeDocument/2006/relationships/hyperlink" Target="https://github.com/percy890713/2022-IOT-final-project"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lugiaserver.ddns.net/2021/08/16/android-%E5%B8%B8%E9%A7%90service%E8%83%8C%E6%99%AF%E6%9C%8D%E5%8B%99/" TargetMode="External"/><Relationship Id="rId5" Type="http://schemas.openxmlformats.org/officeDocument/2006/relationships/hyperlink" Target="https://www.youtube.com/watch?v=DlQvhjV9Jds" TargetMode="External"/><Relationship Id="rId4" Type="http://schemas.openxmlformats.org/officeDocument/2006/relationships/hyperlink" Target="https://www.youtube.com/watch?v=wEuzdgKDngk"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20911"/>
            </a:gs>
            <a:gs pos="51000">
              <a:srgbClr val="0E1B2E">
                <a:alpha val="94901"/>
              </a:srgbClr>
            </a:gs>
            <a:gs pos="100000">
              <a:srgbClr val="091731"/>
            </a:gs>
          </a:gsLst>
          <a:lin ang="5400000" scaled="0"/>
        </a:gradFill>
        <a:effectLst/>
      </p:bgPr>
    </p:bg>
    <p:spTree>
      <p:nvGrpSpPr>
        <p:cNvPr id="1" name="Shape 71"/>
        <p:cNvGrpSpPr/>
        <p:nvPr/>
      </p:nvGrpSpPr>
      <p:grpSpPr>
        <a:xfrm>
          <a:off x="0" y="0"/>
          <a:ext cx="0" cy="0"/>
          <a:chOff x="0" y="0"/>
          <a:chExt cx="0" cy="0"/>
        </a:xfrm>
      </p:grpSpPr>
      <p:sp>
        <p:nvSpPr>
          <p:cNvPr id="72" name="Google Shape;72;p1"/>
          <p:cNvSpPr/>
          <p:nvPr/>
        </p:nvSpPr>
        <p:spPr>
          <a:xfrm>
            <a:off x="3463559" y="1143457"/>
            <a:ext cx="4756817" cy="4409919"/>
          </a:xfrm>
          <a:prstGeom prst="ellipse">
            <a:avLst/>
          </a:prstGeom>
          <a:solidFill>
            <a:schemeClr val="lt1"/>
          </a:solidFill>
          <a:ln>
            <a:noFill/>
          </a:ln>
          <a:effectLst>
            <a:outerShdw blurRad="901700" dist="38100" dir="16200000" sx="102000" sy="102000" rotWithShape="0">
              <a:srgbClr val="00B0F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756A7"/>
              </a:solidFill>
              <a:latin typeface="Calibri"/>
              <a:ea typeface="Calibri"/>
              <a:cs typeface="Calibri"/>
              <a:sym typeface="Calibri"/>
            </a:endParaRPr>
          </a:p>
        </p:txBody>
      </p:sp>
      <p:sp>
        <p:nvSpPr>
          <p:cNvPr id="73" name="Google Shape;73;p1"/>
          <p:cNvSpPr/>
          <p:nvPr/>
        </p:nvSpPr>
        <p:spPr>
          <a:xfrm>
            <a:off x="4482566" y="1815566"/>
            <a:ext cx="3226869" cy="3226869"/>
          </a:xfrm>
          <a:prstGeom prst="ellipse">
            <a:avLst/>
          </a:prstGeom>
          <a:solidFill>
            <a:schemeClr val="lt1"/>
          </a:solidFill>
          <a:ln>
            <a:noFill/>
          </a:ln>
          <a:effectLst>
            <a:outerShdw blurRad="317500" sx="118000" sy="118000" algn="ctr" rotWithShape="0">
              <a:srgbClr val="0070C0">
                <a:alpha val="16862"/>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756A7"/>
              </a:solidFill>
              <a:latin typeface="Calibri"/>
              <a:ea typeface="Calibri"/>
              <a:cs typeface="Calibri"/>
              <a:sym typeface="Calibri"/>
            </a:endParaRPr>
          </a:p>
        </p:txBody>
      </p:sp>
      <p:sp>
        <p:nvSpPr>
          <p:cNvPr id="74" name="Google Shape;74;p1"/>
          <p:cNvSpPr/>
          <p:nvPr/>
        </p:nvSpPr>
        <p:spPr>
          <a:xfrm>
            <a:off x="5027596" y="2360596"/>
            <a:ext cx="2136808" cy="2136808"/>
          </a:xfrm>
          <a:prstGeom prst="ellipse">
            <a:avLst/>
          </a:prstGeom>
          <a:solidFill>
            <a:schemeClr val="lt1"/>
          </a:solidFill>
          <a:ln>
            <a:noFill/>
          </a:ln>
          <a:effectLst>
            <a:outerShdw blurRad="533400" sx="118000" sy="118000" algn="ctr" rotWithShape="0">
              <a:srgbClr val="0070C0">
                <a:alpha val="3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756A7"/>
              </a:solidFill>
              <a:latin typeface="Calibri"/>
              <a:ea typeface="Calibri"/>
              <a:cs typeface="Calibri"/>
              <a:sym typeface="Calibri"/>
            </a:endParaRPr>
          </a:p>
        </p:txBody>
      </p:sp>
      <p:sp>
        <p:nvSpPr>
          <p:cNvPr id="75" name="Google Shape;75;p1"/>
          <p:cNvSpPr/>
          <p:nvPr/>
        </p:nvSpPr>
        <p:spPr>
          <a:xfrm>
            <a:off x="6056679" y="5518899"/>
            <a:ext cx="88900" cy="88900"/>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76" name="Google Shape;76;p1"/>
          <p:cNvGrpSpPr/>
          <p:nvPr/>
        </p:nvGrpSpPr>
        <p:grpSpPr>
          <a:xfrm>
            <a:off x="3463560" y="338945"/>
            <a:ext cx="5277931" cy="5798363"/>
            <a:chOff x="3463560" y="338945"/>
            <a:chExt cx="5277931" cy="5798363"/>
          </a:xfrm>
        </p:grpSpPr>
        <p:sp>
          <p:nvSpPr>
            <p:cNvPr id="77" name="Google Shape;77;p1"/>
            <p:cNvSpPr/>
            <p:nvPr/>
          </p:nvSpPr>
          <p:spPr>
            <a:xfrm>
              <a:off x="4502744" y="4844849"/>
              <a:ext cx="53544" cy="5354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8" name="Google Shape;78;p1"/>
            <p:cNvSpPr/>
            <p:nvPr/>
          </p:nvSpPr>
          <p:spPr>
            <a:xfrm>
              <a:off x="4134940" y="2415539"/>
              <a:ext cx="81563" cy="81563"/>
            </a:xfrm>
            <a:prstGeom prst="ellipse">
              <a:avLst/>
            </a:prstGeom>
            <a:solidFill>
              <a:srgbClr val="057DC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9" name="Google Shape;79;p1"/>
            <p:cNvSpPr/>
            <p:nvPr/>
          </p:nvSpPr>
          <p:spPr>
            <a:xfrm>
              <a:off x="6459537" y="5722862"/>
              <a:ext cx="47625" cy="47625"/>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0" name="Google Shape;80;p1"/>
            <p:cNvSpPr/>
            <p:nvPr/>
          </p:nvSpPr>
          <p:spPr>
            <a:xfrm>
              <a:off x="6695774" y="5701095"/>
              <a:ext cx="47091" cy="47091"/>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1" name="Google Shape;81;p1"/>
            <p:cNvSpPr/>
            <p:nvPr/>
          </p:nvSpPr>
          <p:spPr>
            <a:xfrm flipH="1">
              <a:off x="6412484" y="5607226"/>
              <a:ext cx="52831" cy="52831"/>
            </a:xfrm>
            <a:prstGeom prst="ellipse">
              <a:avLst/>
            </a:prstGeom>
            <a:solidFill>
              <a:srgbClr val="D8D8D8">
                <a:alpha val="56862"/>
              </a:srgbClr>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2" name="Google Shape;82;p1"/>
            <p:cNvSpPr/>
            <p:nvPr/>
          </p:nvSpPr>
          <p:spPr>
            <a:xfrm>
              <a:off x="6950092" y="5364067"/>
              <a:ext cx="49196" cy="49196"/>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3" name="Google Shape;83;p1"/>
            <p:cNvSpPr/>
            <p:nvPr/>
          </p:nvSpPr>
          <p:spPr>
            <a:xfrm>
              <a:off x="6778609" y="5528778"/>
              <a:ext cx="49196" cy="49196"/>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4" name="Google Shape;84;p1"/>
            <p:cNvSpPr/>
            <p:nvPr/>
          </p:nvSpPr>
          <p:spPr>
            <a:xfrm>
              <a:off x="6827805" y="5570078"/>
              <a:ext cx="45719" cy="45719"/>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 name="Google Shape;85;p1"/>
            <p:cNvSpPr/>
            <p:nvPr/>
          </p:nvSpPr>
          <p:spPr>
            <a:xfrm>
              <a:off x="6592814" y="5794082"/>
              <a:ext cx="49196" cy="49196"/>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 name="Google Shape;86;p1"/>
            <p:cNvSpPr/>
            <p:nvPr/>
          </p:nvSpPr>
          <p:spPr>
            <a:xfrm>
              <a:off x="6592814" y="5794383"/>
              <a:ext cx="49196" cy="49196"/>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 name="Google Shape;87;p1"/>
            <p:cNvSpPr/>
            <p:nvPr/>
          </p:nvSpPr>
          <p:spPr>
            <a:xfrm>
              <a:off x="6532262" y="5491091"/>
              <a:ext cx="47091" cy="47091"/>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8" name="Google Shape;88;p1"/>
            <p:cNvSpPr/>
            <p:nvPr/>
          </p:nvSpPr>
          <p:spPr>
            <a:xfrm>
              <a:off x="6681632" y="5453403"/>
              <a:ext cx="61233" cy="61233"/>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
            <p:cNvSpPr/>
            <p:nvPr/>
          </p:nvSpPr>
          <p:spPr>
            <a:xfrm>
              <a:off x="6619150" y="5468231"/>
              <a:ext cx="45719" cy="45719"/>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 name="Google Shape;90;p1"/>
            <p:cNvSpPr/>
            <p:nvPr/>
          </p:nvSpPr>
          <p:spPr>
            <a:xfrm>
              <a:off x="6855410" y="5882010"/>
              <a:ext cx="49196" cy="49196"/>
            </a:xfrm>
            <a:prstGeom prst="ellipse">
              <a:avLst/>
            </a:prstGeom>
            <a:solidFill>
              <a:srgbClr val="97C4D9">
                <a:alpha val="6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1" name="Google Shape;91;p1"/>
            <p:cNvSpPr/>
            <p:nvPr/>
          </p:nvSpPr>
          <p:spPr>
            <a:xfrm>
              <a:off x="6950092" y="5882010"/>
              <a:ext cx="49196" cy="49196"/>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 name="Google Shape;92;p1"/>
            <p:cNvSpPr/>
            <p:nvPr/>
          </p:nvSpPr>
          <p:spPr>
            <a:xfrm>
              <a:off x="6197584" y="6059504"/>
              <a:ext cx="77804" cy="7780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3" name="Google Shape;93;p1"/>
            <p:cNvSpPr/>
            <p:nvPr/>
          </p:nvSpPr>
          <p:spPr>
            <a:xfrm>
              <a:off x="6128502" y="6018212"/>
              <a:ext cx="53206" cy="53206"/>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 name="Google Shape;94;p1"/>
            <p:cNvSpPr/>
            <p:nvPr/>
          </p:nvSpPr>
          <p:spPr>
            <a:xfrm>
              <a:off x="6183280" y="5660057"/>
              <a:ext cx="72200" cy="72200"/>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5" name="Google Shape;95;p1"/>
            <p:cNvSpPr/>
            <p:nvPr/>
          </p:nvSpPr>
          <p:spPr>
            <a:xfrm>
              <a:off x="6101899" y="5726631"/>
              <a:ext cx="53206" cy="53206"/>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
            <p:cNvSpPr/>
            <p:nvPr/>
          </p:nvSpPr>
          <p:spPr>
            <a:xfrm>
              <a:off x="5807958" y="5721291"/>
              <a:ext cx="49196" cy="49196"/>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7" name="Google Shape;97;p1"/>
            <p:cNvSpPr/>
            <p:nvPr/>
          </p:nvSpPr>
          <p:spPr>
            <a:xfrm>
              <a:off x="5879953" y="5589708"/>
              <a:ext cx="47625" cy="47625"/>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8" name="Google Shape;98;p1"/>
            <p:cNvSpPr/>
            <p:nvPr/>
          </p:nvSpPr>
          <p:spPr>
            <a:xfrm>
              <a:off x="5797598" y="5560862"/>
              <a:ext cx="53206" cy="53206"/>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1"/>
            <p:cNvSpPr/>
            <p:nvPr/>
          </p:nvSpPr>
          <p:spPr>
            <a:xfrm>
              <a:off x="5581948" y="5769484"/>
              <a:ext cx="49196" cy="49196"/>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0" name="Google Shape;100;p1"/>
            <p:cNvSpPr/>
            <p:nvPr/>
          </p:nvSpPr>
          <p:spPr>
            <a:xfrm>
              <a:off x="5400771" y="5882010"/>
              <a:ext cx="49196" cy="49196"/>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1"/>
            <p:cNvSpPr/>
            <p:nvPr/>
          </p:nvSpPr>
          <p:spPr>
            <a:xfrm>
              <a:off x="5285484" y="5871220"/>
              <a:ext cx="69801" cy="69801"/>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2" name="Google Shape;102;p1"/>
            <p:cNvSpPr/>
            <p:nvPr/>
          </p:nvSpPr>
          <p:spPr>
            <a:xfrm>
              <a:off x="5372187" y="5592282"/>
              <a:ext cx="45719" cy="45719"/>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3" name="Google Shape;103;p1"/>
            <p:cNvSpPr/>
            <p:nvPr/>
          </p:nvSpPr>
          <p:spPr>
            <a:xfrm>
              <a:off x="5553340" y="5500170"/>
              <a:ext cx="53206" cy="53206"/>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4" name="Google Shape;104;p1"/>
            <p:cNvSpPr/>
            <p:nvPr/>
          </p:nvSpPr>
          <p:spPr>
            <a:xfrm>
              <a:off x="5573176" y="5570468"/>
              <a:ext cx="53206" cy="53206"/>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5" name="Google Shape;105;p1"/>
            <p:cNvSpPr/>
            <p:nvPr/>
          </p:nvSpPr>
          <p:spPr>
            <a:xfrm>
              <a:off x="5409288" y="5437260"/>
              <a:ext cx="61942" cy="61942"/>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6" name="Google Shape;106;p1"/>
            <p:cNvSpPr/>
            <p:nvPr/>
          </p:nvSpPr>
          <p:spPr>
            <a:xfrm>
              <a:off x="4978659" y="5614068"/>
              <a:ext cx="62075" cy="62075"/>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7" name="Google Shape;107;p1"/>
            <p:cNvSpPr/>
            <p:nvPr/>
          </p:nvSpPr>
          <p:spPr>
            <a:xfrm>
              <a:off x="4773871" y="5787642"/>
              <a:ext cx="62075" cy="62075"/>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8" name="Google Shape;108;p1"/>
            <p:cNvSpPr/>
            <p:nvPr/>
          </p:nvSpPr>
          <p:spPr>
            <a:xfrm>
              <a:off x="4909082" y="5303773"/>
              <a:ext cx="69801" cy="69801"/>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9" name="Google Shape;109;p1"/>
            <p:cNvSpPr/>
            <p:nvPr/>
          </p:nvSpPr>
          <p:spPr>
            <a:xfrm>
              <a:off x="4978659" y="5250706"/>
              <a:ext cx="69801" cy="69801"/>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0" name="Google Shape;110;p1"/>
            <p:cNvSpPr/>
            <p:nvPr/>
          </p:nvSpPr>
          <p:spPr>
            <a:xfrm>
              <a:off x="5017874" y="5367544"/>
              <a:ext cx="45719" cy="45719"/>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1" name="Google Shape;111;p1"/>
            <p:cNvSpPr/>
            <p:nvPr/>
          </p:nvSpPr>
          <p:spPr>
            <a:xfrm>
              <a:off x="5060771" y="5306852"/>
              <a:ext cx="45719" cy="45719"/>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2" name="Google Shape;112;p1"/>
            <p:cNvSpPr/>
            <p:nvPr/>
          </p:nvSpPr>
          <p:spPr>
            <a:xfrm>
              <a:off x="5032206" y="5479315"/>
              <a:ext cx="53206" cy="53206"/>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3" name="Google Shape;113;p1"/>
            <p:cNvSpPr/>
            <p:nvPr/>
          </p:nvSpPr>
          <p:spPr>
            <a:xfrm>
              <a:off x="5053345" y="5550445"/>
              <a:ext cx="53206" cy="53206"/>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4" name="Google Shape;114;p1"/>
            <p:cNvSpPr/>
            <p:nvPr/>
          </p:nvSpPr>
          <p:spPr>
            <a:xfrm>
              <a:off x="4773870" y="5787641"/>
              <a:ext cx="62075" cy="62075"/>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5" name="Google Shape;115;p1"/>
            <p:cNvSpPr/>
            <p:nvPr/>
          </p:nvSpPr>
          <p:spPr>
            <a:xfrm>
              <a:off x="4385669" y="5763044"/>
              <a:ext cx="62075" cy="62075"/>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6" name="Google Shape;116;p1"/>
            <p:cNvSpPr/>
            <p:nvPr/>
          </p:nvSpPr>
          <p:spPr>
            <a:xfrm>
              <a:off x="4887442" y="5178117"/>
              <a:ext cx="69801" cy="69801"/>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7" name="Google Shape;117;p1"/>
            <p:cNvSpPr/>
            <p:nvPr/>
          </p:nvSpPr>
          <p:spPr>
            <a:xfrm>
              <a:off x="4870091" y="5278148"/>
              <a:ext cx="52251" cy="52251"/>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8" name="Google Shape;118;p1"/>
            <p:cNvSpPr/>
            <p:nvPr/>
          </p:nvSpPr>
          <p:spPr>
            <a:xfrm>
              <a:off x="4630911" y="5321533"/>
              <a:ext cx="62075" cy="62075"/>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9" name="Google Shape;119;p1"/>
            <p:cNvSpPr/>
            <p:nvPr/>
          </p:nvSpPr>
          <p:spPr>
            <a:xfrm>
              <a:off x="4327341" y="5383602"/>
              <a:ext cx="69801" cy="69801"/>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0" name="Google Shape;120;p1"/>
            <p:cNvSpPr/>
            <p:nvPr/>
          </p:nvSpPr>
          <p:spPr>
            <a:xfrm>
              <a:off x="3936724" y="5058165"/>
              <a:ext cx="69801" cy="69801"/>
            </a:xfrm>
            <a:prstGeom prst="ellipse">
              <a:avLst/>
            </a:prstGeom>
            <a:solidFill>
              <a:srgbClr val="97C4D9">
                <a:alpha val="31764"/>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1" name="Google Shape;121;p1"/>
            <p:cNvSpPr/>
            <p:nvPr/>
          </p:nvSpPr>
          <p:spPr>
            <a:xfrm>
              <a:off x="3580876" y="4992688"/>
              <a:ext cx="65477" cy="65477"/>
            </a:xfrm>
            <a:prstGeom prst="ellipse">
              <a:avLst/>
            </a:prstGeom>
            <a:solidFill>
              <a:srgbClr val="97C4D9">
                <a:alpha val="31764"/>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2" name="Google Shape;122;p1"/>
            <p:cNvSpPr/>
            <p:nvPr/>
          </p:nvSpPr>
          <p:spPr>
            <a:xfrm>
              <a:off x="4362241" y="5106584"/>
              <a:ext cx="85503" cy="85503"/>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3" name="Google Shape;123;p1"/>
            <p:cNvSpPr/>
            <p:nvPr/>
          </p:nvSpPr>
          <p:spPr>
            <a:xfrm>
              <a:off x="4305643" y="5037718"/>
              <a:ext cx="56598" cy="5659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4" name="Google Shape;124;p1"/>
            <p:cNvSpPr/>
            <p:nvPr/>
          </p:nvSpPr>
          <p:spPr>
            <a:xfrm>
              <a:off x="4442256" y="4910469"/>
              <a:ext cx="53544" cy="5354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5" name="Google Shape;125;p1"/>
            <p:cNvSpPr/>
            <p:nvPr/>
          </p:nvSpPr>
          <p:spPr>
            <a:xfrm>
              <a:off x="4482566" y="4945837"/>
              <a:ext cx="62075" cy="62075"/>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6" name="Google Shape;126;p1"/>
            <p:cNvSpPr/>
            <p:nvPr/>
          </p:nvSpPr>
          <p:spPr>
            <a:xfrm>
              <a:off x="4374021" y="4854900"/>
              <a:ext cx="61942" cy="61942"/>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7" name="Google Shape;127;p1"/>
            <p:cNvSpPr/>
            <p:nvPr/>
          </p:nvSpPr>
          <p:spPr>
            <a:xfrm>
              <a:off x="4395306" y="4824671"/>
              <a:ext cx="73722" cy="73722"/>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8" name="Google Shape;128;p1"/>
            <p:cNvSpPr/>
            <p:nvPr/>
          </p:nvSpPr>
          <p:spPr>
            <a:xfrm>
              <a:off x="4175722" y="4713318"/>
              <a:ext cx="49196" cy="49196"/>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9" name="Google Shape;129;p1"/>
            <p:cNvSpPr/>
            <p:nvPr/>
          </p:nvSpPr>
          <p:spPr>
            <a:xfrm>
              <a:off x="4217808" y="4556691"/>
              <a:ext cx="69801" cy="69801"/>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0" name="Google Shape;130;p1"/>
            <p:cNvSpPr/>
            <p:nvPr/>
          </p:nvSpPr>
          <p:spPr>
            <a:xfrm>
              <a:off x="4106338" y="4521790"/>
              <a:ext cx="69801" cy="69801"/>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1" name="Google Shape;131;p1"/>
            <p:cNvSpPr/>
            <p:nvPr/>
          </p:nvSpPr>
          <p:spPr>
            <a:xfrm>
              <a:off x="4049740" y="4633896"/>
              <a:ext cx="56598" cy="5659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2" name="Google Shape;132;p1"/>
            <p:cNvSpPr/>
            <p:nvPr/>
          </p:nvSpPr>
          <p:spPr>
            <a:xfrm>
              <a:off x="4333621" y="4713318"/>
              <a:ext cx="69801" cy="69801"/>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3" name="Google Shape;133;p1"/>
            <p:cNvSpPr/>
            <p:nvPr/>
          </p:nvSpPr>
          <p:spPr>
            <a:xfrm>
              <a:off x="4022585" y="4111324"/>
              <a:ext cx="85503" cy="85503"/>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4" name="Google Shape;134;p1"/>
            <p:cNvSpPr/>
            <p:nvPr/>
          </p:nvSpPr>
          <p:spPr>
            <a:xfrm>
              <a:off x="3907095" y="4257893"/>
              <a:ext cx="57761" cy="57761"/>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5" name="Google Shape;135;p1"/>
            <p:cNvSpPr/>
            <p:nvPr/>
          </p:nvSpPr>
          <p:spPr>
            <a:xfrm>
              <a:off x="3808279" y="4410105"/>
              <a:ext cx="69801" cy="69801"/>
            </a:xfrm>
            <a:prstGeom prst="ellipse">
              <a:avLst/>
            </a:prstGeom>
            <a:solidFill>
              <a:srgbClr val="97C4D9">
                <a:alpha val="3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6" name="Google Shape;136;p1"/>
            <p:cNvSpPr/>
            <p:nvPr/>
          </p:nvSpPr>
          <p:spPr>
            <a:xfrm>
              <a:off x="4006525" y="4399630"/>
              <a:ext cx="53102" cy="5310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7" name="Google Shape;137;p1"/>
            <p:cNvSpPr/>
            <p:nvPr/>
          </p:nvSpPr>
          <p:spPr>
            <a:xfrm>
              <a:off x="3985691" y="4315954"/>
              <a:ext cx="66884" cy="6688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8" name="Google Shape;138;p1"/>
            <p:cNvSpPr/>
            <p:nvPr/>
          </p:nvSpPr>
          <p:spPr>
            <a:xfrm>
              <a:off x="3953338" y="4027718"/>
              <a:ext cx="62075" cy="62075"/>
            </a:xfrm>
            <a:prstGeom prst="ellipse">
              <a:avLst/>
            </a:prstGeom>
            <a:solidFill>
              <a:srgbClr val="D8D8D8">
                <a:alpha val="72941"/>
              </a:srgbClr>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 </a:t>
              </a:r>
              <a:endParaRPr sz="1800" b="0" i="0" u="none" strike="noStrike" cap="none">
                <a:solidFill>
                  <a:schemeClr val="lt1"/>
                </a:solidFill>
                <a:latin typeface="Calibri"/>
                <a:ea typeface="Calibri"/>
                <a:cs typeface="Calibri"/>
                <a:sym typeface="Calibri"/>
              </a:endParaRPr>
            </a:p>
          </p:txBody>
        </p:sp>
        <p:sp>
          <p:nvSpPr>
            <p:cNvPr id="139" name="Google Shape;139;p1"/>
            <p:cNvSpPr/>
            <p:nvPr/>
          </p:nvSpPr>
          <p:spPr>
            <a:xfrm>
              <a:off x="3969431" y="4171366"/>
              <a:ext cx="57761" cy="57761"/>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0" name="Google Shape;140;p1"/>
            <p:cNvSpPr/>
            <p:nvPr/>
          </p:nvSpPr>
          <p:spPr>
            <a:xfrm>
              <a:off x="3864881" y="4107627"/>
              <a:ext cx="57761" cy="57761"/>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1" name="Google Shape;141;p1"/>
            <p:cNvSpPr/>
            <p:nvPr/>
          </p:nvSpPr>
          <p:spPr>
            <a:xfrm>
              <a:off x="3587514" y="4195055"/>
              <a:ext cx="57761" cy="57761"/>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2" name="Google Shape;142;p1"/>
            <p:cNvSpPr/>
            <p:nvPr/>
          </p:nvSpPr>
          <p:spPr>
            <a:xfrm>
              <a:off x="3780012" y="3918376"/>
              <a:ext cx="48788" cy="4878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3" name="Google Shape;143;p1"/>
            <p:cNvSpPr/>
            <p:nvPr/>
          </p:nvSpPr>
          <p:spPr>
            <a:xfrm>
              <a:off x="3845097" y="3967164"/>
              <a:ext cx="50776" cy="50776"/>
            </a:xfrm>
            <a:prstGeom prst="ellipse">
              <a:avLst/>
            </a:prstGeom>
            <a:solidFill>
              <a:srgbClr val="97C4D9">
                <a:alpha val="31764"/>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4" name="Google Shape;144;p1"/>
            <p:cNvSpPr/>
            <p:nvPr/>
          </p:nvSpPr>
          <p:spPr>
            <a:xfrm>
              <a:off x="3840696" y="3860615"/>
              <a:ext cx="57761" cy="57761"/>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5" name="Google Shape;145;p1"/>
            <p:cNvSpPr/>
            <p:nvPr/>
          </p:nvSpPr>
          <p:spPr>
            <a:xfrm>
              <a:off x="3704542" y="3846864"/>
              <a:ext cx="57761" cy="57761"/>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6" name="Google Shape;146;p1"/>
            <p:cNvSpPr/>
            <p:nvPr/>
          </p:nvSpPr>
          <p:spPr>
            <a:xfrm>
              <a:off x="3761759" y="3796227"/>
              <a:ext cx="67041" cy="67041"/>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7" name="Google Shape;147;p1"/>
            <p:cNvSpPr/>
            <p:nvPr/>
          </p:nvSpPr>
          <p:spPr>
            <a:xfrm>
              <a:off x="3745051" y="4145103"/>
              <a:ext cx="57761" cy="57761"/>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8" name="Google Shape;148;p1"/>
            <p:cNvSpPr/>
            <p:nvPr/>
          </p:nvSpPr>
          <p:spPr>
            <a:xfrm>
              <a:off x="3749924" y="3262453"/>
              <a:ext cx="57761" cy="57761"/>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9" name="Google Shape;149;p1"/>
            <p:cNvSpPr/>
            <p:nvPr/>
          </p:nvSpPr>
          <p:spPr>
            <a:xfrm>
              <a:off x="3809158" y="3082456"/>
              <a:ext cx="57761" cy="57761"/>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0" name="Google Shape;150;p1"/>
            <p:cNvSpPr/>
            <p:nvPr/>
          </p:nvSpPr>
          <p:spPr>
            <a:xfrm>
              <a:off x="3873013" y="2803525"/>
              <a:ext cx="54003" cy="54003"/>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1" name="Google Shape;151;p1"/>
            <p:cNvSpPr/>
            <p:nvPr/>
          </p:nvSpPr>
          <p:spPr>
            <a:xfrm>
              <a:off x="3754496" y="2771606"/>
              <a:ext cx="58030" cy="58030"/>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2" name="Google Shape;152;p1"/>
            <p:cNvSpPr/>
            <p:nvPr/>
          </p:nvSpPr>
          <p:spPr>
            <a:xfrm>
              <a:off x="3813982" y="2621071"/>
              <a:ext cx="58030" cy="58030"/>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3" name="Google Shape;153;p1"/>
            <p:cNvSpPr/>
            <p:nvPr/>
          </p:nvSpPr>
          <p:spPr>
            <a:xfrm>
              <a:off x="3958206" y="2650412"/>
              <a:ext cx="74550" cy="74550"/>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4" name="Google Shape;154;p1"/>
            <p:cNvSpPr/>
            <p:nvPr/>
          </p:nvSpPr>
          <p:spPr>
            <a:xfrm>
              <a:off x="3910187" y="2382300"/>
              <a:ext cx="46789" cy="46789"/>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5" name="Google Shape;155;p1"/>
            <p:cNvSpPr/>
            <p:nvPr/>
          </p:nvSpPr>
          <p:spPr>
            <a:xfrm>
              <a:off x="4002630" y="2453762"/>
              <a:ext cx="46789" cy="46789"/>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6" name="Google Shape;156;p1"/>
            <p:cNvSpPr/>
            <p:nvPr/>
          </p:nvSpPr>
          <p:spPr>
            <a:xfrm>
              <a:off x="4059627" y="2523374"/>
              <a:ext cx="53288" cy="53288"/>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7" name="Google Shape;157;p1"/>
            <p:cNvSpPr/>
            <p:nvPr/>
          </p:nvSpPr>
          <p:spPr>
            <a:xfrm>
              <a:off x="3823132" y="2521690"/>
              <a:ext cx="54972" cy="54972"/>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8" name="Google Shape;158;p1"/>
            <p:cNvSpPr/>
            <p:nvPr/>
          </p:nvSpPr>
          <p:spPr>
            <a:xfrm>
              <a:off x="3716183" y="2518786"/>
              <a:ext cx="54972" cy="54972"/>
            </a:xfrm>
            <a:prstGeom prst="ellipse">
              <a:avLst/>
            </a:prstGeom>
            <a:solidFill>
              <a:srgbClr val="D0CECE">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9" name="Google Shape;159;p1"/>
            <p:cNvSpPr/>
            <p:nvPr/>
          </p:nvSpPr>
          <p:spPr>
            <a:xfrm>
              <a:off x="3747236" y="2598132"/>
              <a:ext cx="74550" cy="74550"/>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0" name="Google Shape;160;p1"/>
            <p:cNvSpPr/>
            <p:nvPr/>
          </p:nvSpPr>
          <p:spPr>
            <a:xfrm>
              <a:off x="3913980" y="2536956"/>
              <a:ext cx="74550" cy="74550"/>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1" name="Google Shape;161;p1"/>
            <p:cNvSpPr/>
            <p:nvPr/>
          </p:nvSpPr>
          <p:spPr>
            <a:xfrm>
              <a:off x="3463560" y="2194055"/>
              <a:ext cx="86089" cy="86089"/>
            </a:xfrm>
            <a:prstGeom prst="ellipse">
              <a:avLst/>
            </a:prstGeom>
            <a:solidFill>
              <a:srgbClr val="97C4D9">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2" name="Google Shape;162;p1"/>
            <p:cNvSpPr/>
            <p:nvPr/>
          </p:nvSpPr>
          <p:spPr>
            <a:xfrm>
              <a:off x="3508539" y="2341563"/>
              <a:ext cx="58831" cy="58831"/>
            </a:xfrm>
            <a:prstGeom prst="ellipse">
              <a:avLst/>
            </a:prstGeom>
            <a:solidFill>
              <a:srgbClr val="97C4D9">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3" name="Google Shape;163;p1"/>
            <p:cNvSpPr/>
            <p:nvPr/>
          </p:nvSpPr>
          <p:spPr>
            <a:xfrm>
              <a:off x="3567370" y="2092326"/>
              <a:ext cx="58831" cy="58831"/>
            </a:xfrm>
            <a:prstGeom prst="ellipse">
              <a:avLst/>
            </a:prstGeom>
            <a:solidFill>
              <a:srgbClr val="97C4D9">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4" name="Google Shape;164;p1"/>
            <p:cNvSpPr/>
            <p:nvPr/>
          </p:nvSpPr>
          <p:spPr>
            <a:xfrm>
              <a:off x="3580534" y="1987536"/>
              <a:ext cx="58831" cy="58831"/>
            </a:xfrm>
            <a:prstGeom prst="ellipse">
              <a:avLst/>
            </a:prstGeom>
            <a:solidFill>
              <a:srgbClr val="97C4D9">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5" name="Google Shape;165;p1"/>
            <p:cNvSpPr/>
            <p:nvPr/>
          </p:nvSpPr>
          <p:spPr>
            <a:xfrm>
              <a:off x="3785284" y="1921052"/>
              <a:ext cx="66484" cy="66484"/>
            </a:xfrm>
            <a:prstGeom prst="ellipse">
              <a:avLst/>
            </a:prstGeom>
            <a:solidFill>
              <a:srgbClr val="97C4D9">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6" name="Google Shape;166;p1"/>
            <p:cNvSpPr/>
            <p:nvPr/>
          </p:nvSpPr>
          <p:spPr>
            <a:xfrm>
              <a:off x="3704542" y="2009531"/>
              <a:ext cx="61951" cy="61951"/>
            </a:xfrm>
            <a:prstGeom prst="ellipse">
              <a:avLst/>
            </a:prstGeom>
            <a:solidFill>
              <a:srgbClr val="97C4D9">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7" name="Google Shape;167;p1"/>
            <p:cNvSpPr/>
            <p:nvPr/>
          </p:nvSpPr>
          <p:spPr>
            <a:xfrm>
              <a:off x="3805159" y="2125391"/>
              <a:ext cx="74550" cy="74550"/>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8" name="Google Shape;168;p1"/>
            <p:cNvSpPr/>
            <p:nvPr/>
          </p:nvSpPr>
          <p:spPr>
            <a:xfrm>
              <a:off x="3830930" y="2257342"/>
              <a:ext cx="74550" cy="74550"/>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9" name="Google Shape;169;p1"/>
            <p:cNvSpPr/>
            <p:nvPr/>
          </p:nvSpPr>
          <p:spPr>
            <a:xfrm>
              <a:off x="4184988" y="2273671"/>
              <a:ext cx="54003" cy="54003"/>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0" name="Google Shape;170;p1"/>
            <p:cNvSpPr/>
            <p:nvPr/>
          </p:nvSpPr>
          <p:spPr>
            <a:xfrm>
              <a:off x="4238991" y="2247467"/>
              <a:ext cx="45719" cy="45719"/>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1" name="Google Shape;171;p1"/>
            <p:cNvSpPr/>
            <p:nvPr/>
          </p:nvSpPr>
          <p:spPr>
            <a:xfrm>
              <a:off x="4026266" y="2289108"/>
              <a:ext cx="74550" cy="74550"/>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2" name="Google Shape;172;p1"/>
            <p:cNvSpPr/>
            <p:nvPr/>
          </p:nvSpPr>
          <p:spPr>
            <a:xfrm>
              <a:off x="3994622" y="2243389"/>
              <a:ext cx="45719" cy="45719"/>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3" name="Google Shape;173;p1"/>
            <p:cNvSpPr/>
            <p:nvPr/>
          </p:nvSpPr>
          <p:spPr>
            <a:xfrm>
              <a:off x="4070778" y="2217969"/>
              <a:ext cx="54047" cy="54047"/>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4" name="Google Shape;174;p1"/>
            <p:cNvSpPr/>
            <p:nvPr/>
          </p:nvSpPr>
          <p:spPr>
            <a:xfrm>
              <a:off x="3879709" y="2040506"/>
              <a:ext cx="66083" cy="66083"/>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5" name="Google Shape;175;p1"/>
            <p:cNvSpPr/>
            <p:nvPr/>
          </p:nvSpPr>
          <p:spPr>
            <a:xfrm>
              <a:off x="3781125" y="1920086"/>
              <a:ext cx="66083" cy="66083"/>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6" name="Google Shape;176;p1"/>
            <p:cNvSpPr/>
            <p:nvPr/>
          </p:nvSpPr>
          <p:spPr>
            <a:xfrm>
              <a:off x="3729196" y="1670508"/>
              <a:ext cx="66083" cy="66083"/>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7" name="Google Shape;177;p1"/>
            <p:cNvSpPr/>
            <p:nvPr/>
          </p:nvSpPr>
          <p:spPr>
            <a:xfrm>
              <a:off x="3983336" y="1773009"/>
              <a:ext cx="66083" cy="66083"/>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8" name="Google Shape;178;p1"/>
            <p:cNvSpPr/>
            <p:nvPr/>
          </p:nvSpPr>
          <p:spPr>
            <a:xfrm>
              <a:off x="4210448" y="2103023"/>
              <a:ext cx="45719" cy="45719"/>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9" name="Google Shape;179;p1"/>
            <p:cNvSpPr/>
            <p:nvPr/>
          </p:nvSpPr>
          <p:spPr>
            <a:xfrm>
              <a:off x="4145384" y="2006464"/>
              <a:ext cx="51100" cy="51100"/>
            </a:xfrm>
            <a:prstGeom prst="ellipse">
              <a:avLst/>
            </a:prstGeom>
            <a:solidFill>
              <a:srgbClr val="97C4D9">
                <a:alpha val="6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0" name="Google Shape;180;p1"/>
            <p:cNvSpPr/>
            <p:nvPr/>
          </p:nvSpPr>
          <p:spPr>
            <a:xfrm>
              <a:off x="4033332" y="2120002"/>
              <a:ext cx="74550" cy="74550"/>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1" name="Google Shape;181;p1"/>
            <p:cNvSpPr/>
            <p:nvPr/>
          </p:nvSpPr>
          <p:spPr>
            <a:xfrm>
              <a:off x="4077722" y="2092905"/>
              <a:ext cx="48484" cy="48484"/>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2" name="Google Shape;182;p1"/>
            <p:cNvSpPr/>
            <p:nvPr/>
          </p:nvSpPr>
          <p:spPr>
            <a:xfrm>
              <a:off x="4110122" y="2154672"/>
              <a:ext cx="48484" cy="48484"/>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3" name="Google Shape;183;p1"/>
            <p:cNvSpPr/>
            <p:nvPr/>
          </p:nvSpPr>
          <p:spPr>
            <a:xfrm>
              <a:off x="4137919" y="2113338"/>
              <a:ext cx="48484" cy="48484"/>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4" name="Google Shape;184;p1"/>
            <p:cNvSpPr/>
            <p:nvPr/>
          </p:nvSpPr>
          <p:spPr>
            <a:xfrm>
              <a:off x="4336242" y="2068296"/>
              <a:ext cx="66083" cy="66083"/>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5" name="Google Shape;185;p1"/>
            <p:cNvSpPr/>
            <p:nvPr/>
          </p:nvSpPr>
          <p:spPr>
            <a:xfrm>
              <a:off x="4285963" y="2157764"/>
              <a:ext cx="66083" cy="66083"/>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6" name="Google Shape;186;p1"/>
            <p:cNvSpPr/>
            <p:nvPr/>
          </p:nvSpPr>
          <p:spPr>
            <a:xfrm>
              <a:off x="4247825" y="2092310"/>
              <a:ext cx="66083" cy="66083"/>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1"/>
            <p:cNvSpPr/>
            <p:nvPr/>
          </p:nvSpPr>
          <p:spPr>
            <a:xfrm>
              <a:off x="4450081" y="1969596"/>
              <a:ext cx="45719" cy="45719"/>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8" name="Google Shape;188;p1"/>
            <p:cNvSpPr/>
            <p:nvPr/>
          </p:nvSpPr>
          <p:spPr>
            <a:xfrm>
              <a:off x="4352440" y="1981935"/>
              <a:ext cx="45719" cy="45719"/>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9" name="Google Shape;189;p1"/>
            <p:cNvSpPr/>
            <p:nvPr/>
          </p:nvSpPr>
          <p:spPr>
            <a:xfrm>
              <a:off x="4295525" y="1868478"/>
              <a:ext cx="45719" cy="45719"/>
            </a:xfrm>
            <a:prstGeom prst="ellipse">
              <a:avLst/>
            </a:prstGeom>
            <a:solidFill>
              <a:srgbClr val="97C4D9">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0" name="Google Shape;190;p1"/>
            <p:cNvSpPr/>
            <p:nvPr/>
          </p:nvSpPr>
          <p:spPr>
            <a:xfrm>
              <a:off x="4233141" y="2020140"/>
              <a:ext cx="45719" cy="45719"/>
            </a:xfrm>
            <a:prstGeom prst="ellipse">
              <a:avLst/>
            </a:prstGeom>
            <a:solidFill>
              <a:srgbClr val="97C4D9">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1" name="Google Shape;191;p1"/>
            <p:cNvSpPr/>
            <p:nvPr/>
          </p:nvSpPr>
          <p:spPr>
            <a:xfrm>
              <a:off x="3859584" y="1427320"/>
              <a:ext cx="66083" cy="66083"/>
            </a:xfrm>
            <a:prstGeom prst="ellipse">
              <a:avLst/>
            </a:prstGeom>
            <a:solidFill>
              <a:srgbClr val="97C4D9">
                <a:alpha val="1882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2" name="Google Shape;192;p1"/>
            <p:cNvSpPr/>
            <p:nvPr/>
          </p:nvSpPr>
          <p:spPr>
            <a:xfrm>
              <a:off x="4163442" y="1479456"/>
              <a:ext cx="66083" cy="66083"/>
            </a:xfrm>
            <a:prstGeom prst="ellipse">
              <a:avLst/>
            </a:prstGeom>
            <a:solidFill>
              <a:srgbClr val="97C4D9">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3" name="Google Shape;193;p1"/>
            <p:cNvSpPr/>
            <p:nvPr/>
          </p:nvSpPr>
          <p:spPr>
            <a:xfrm>
              <a:off x="4430814" y="1768111"/>
              <a:ext cx="45719" cy="45719"/>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4" name="Google Shape;194;p1"/>
            <p:cNvSpPr/>
            <p:nvPr/>
          </p:nvSpPr>
          <p:spPr>
            <a:xfrm>
              <a:off x="4533428" y="1690872"/>
              <a:ext cx="45719" cy="45719"/>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5" name="Google Shape;195;p1"/>
            <p:cNvSpPr/>
            <p:nvPr/>
          </p:nvSpPr>
          <p:spPr>
            <a:xfrm>
              <a:off x="4498684" y="1742389"/>
              <a:ext cx="61664" cy="6166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6" name="Google Shape;196;p1"/>
            <p:cNvSpPr/>
            <p:nvPr/>
          </p:nvSpPr>
          <p:spPr>
            <a:xfrm>
              <a:off x="4482869" y="1663848"/>
              <a:ext cx="48484" cy="48484"/>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7" name="Google Shape;197;p1"/>
            <p:cNvSpPr/>
            <p:nvPr/>
          </p:nvSpPr>
          <p:spPr>
            <a:xfrm>
              <a:off x="4579147" y="1584232"/>
              <a:ext cx="60738" cy="60738"/>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8" name="Google Shape;198;p1"/>
            <p:cNvSpPr/>
            <p:nvPr/>
          </p:nvSpPr>
          <p:spPr>
            <a:xfrm>
              <a:off x="4459218" y="1523792"/>
              <a:ext cx="60738" cy="60738"/>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9" name="Google Shape;199;p1"/>
            <p:cNvSpPr/>
            <p:nvPr/>
          </p:nvSpPr>
          <p:spPr>
            <a:xfrm>
              <a:off x="4688219" y="1523857"/>
              <a:ext cx="70594" cy="70594"/>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0" name="Google Shape;200;p1"/>
            <p:cNvSpPr/>
            <p:nvPr/>
          </p:nvSpPr>
          <p:spPr>
            <a:xfrm>
              <a:off x="4471788" y="1663017"/>
              <a:ext cx="60738" cy="60738"/>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1" name="Google Shape;201;p1"/>
            <p:cNvSpPr/>
            <p:nvPr/>
          </p:nvSpPr>
          <p:spPr>
            <a:xfrm>
              <a:off x="4267689" y="1737270"/>
              <a:ext cx="81845" cy="81845"/>
            </a:xfrm>
            <a:prstGeom prst="ellipse">
              <a:avLst/>
            </a:prstGeom>
            <a:solidFill>
              <a:srgbClr val="97C4D9">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2" name="Google Shape;202;p1"/>
            <p:cNvSpPr/>
            <p:nvPr/>
          </p:nvSpPr>
          <p:spPr>
            <a:xfrm>
              <a:off x="4419274" y="1701332"/>
              <a:ext cx="54703" cy="54703"/>
            </a:xfrm>
            <a:prstGeom prst="ellipse">
              <a:avLst/>
            </a:prstGeom>
            <a:solidFill>
              <a:srgbClr val="97C4D9">
                <a:alpha val="6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3" name="Google Shape;203;p1"/>
            <p:cNvSpPr/>
            <p:nvPr/>
          </p:nvSpPr>
          <p:spPr>
            <a:xfrm>
              <a:off x="4815770" y="1420741"/>
              <a:ext cx="54703" cy="54703"/>
            </a:xfrm>
            <a:prstGeom prst="ellipse">
              <a:avLst/>
            </a:prstGeom>
            <a:solidFill>
              <a:srgbClr val="97C4D9">
                <a:alpha val="6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4" name="Google Shape;204;p1"/>
            <p:cNvSpPr/>
            <p:nvPr/>
          </p:nvSpPr>
          <p:spPr>
            <a:xfrm>
              <a:off x="4831981" y="1540593"/>
              <a:ext cx="54703" cy="54703"/>
            </a:xfrm>
            <a:prstGeom prst="ellipse">
              <a:avLst/>
            </a:prstGeom>
            <a:solidFill>
              <a:srgbClr val="97C4D9">
                <a:alpha val="6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5" name="Google Shape;205;p1"/>
            <p:cNvSpPr/>
            <p:nvPr/>
          </p:nvSpPr>
          <p:spPr>
            <a:xfrm>
              <a:off x="4898061" y="1559898"/>
              <a:ext cx="68174" cy="68174"/>
            </a:xfrm>
            <a:prstGeom prst="ellipse">
              <a:avLst/>
            </a:prstGeom>
            <a:solidFill>
              <a:srgbClr val="97C4D9">
                <a:alpha val="6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6" name="Google Shape;206;p1"/>
            <p:cNvSpPr/>
            <p:nvPr/>
          </p:nvSpPr>
          <p:spPr>
            <a:xfrm>
              <a:off x="5193037" y="1405255"/>
              <a:ext cx="45719" cy="45719"/>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7" name="Google Shape;207;p1"/>
            <p:cNvSpPr/>
            <p:nvPr/>
          </p:nvSpPr>
          <p:spPr>
            <a:xfrm>
              <a:off x="5117134" y="1449746"/>
              <a:ext cx="45719" cy="45719"/>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8" name="Google Shape;208;p1"/>
            <p:cNvSpPr/>
            <p:nvPr/>
          </p:nvSpPr>
          <p:spPr>
            <a:xfrm>
              <a:off x="4973004" y="1514777"/>
              <a:ext cx="60738" cy="60738"/>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9" name="Google Shape;209;p1"/>
            <p:cNvSpPr/>
            <p:nvPr/>
          </p:nvSpPr>
          <p:spPr>
            <a:xfrm>
              <a:off x="4987226" y="1452694"/>
              <a:ext cx="81417" cy="81417"/>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0" name="Google Shape;210;p1"/>
            <p:cNvSpPr/>
            <p:nvPr/>
          </p:nvSpPr>
          <p:spPr>
            <a:xfrm>
              <a:off x="5083956" y="1431896"/>
              <a:ext cx="81417" cy="81417"/>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1" name="Google Shape;211;p1"/>
            <p:cNvSpPr/>
            <p:nvPr/>
          </p:nvSpPr>
          <p:spPr>
            <a:xfrm>
              <a:off x="5076300" y="1363524"/>
              <a:ext cx="54897" cy="54897"/>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2" name="Google Shape;212;p1"/>
            <p:cNvSpPr/>
            <p:nvPr/>
          </p:nvSpPr>
          <p:spPr>
            <a:xfrm>
              <a:off x="5262055" y="1277708"/>
              <a:ext cx="45719" cy="45719"/>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3" name="Google Shape;213;p1"/>
            <p:cNvSpPr/>
            <p:nvPr/>
          </p:nvSpPr>
          <p:spPr>
            <a:xfrm>
              <a:off x="4950991" y="1362158"/>
              <a:ext cx="67018" cy="67018"/>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4" name="Google Shape;214;p1"/>
            <p:cNvSpPr/>
            <p:nvPr/>
          </p:nvSpPr>
          <p:spPr>
            <a:xfrm>
              <a:off x="4912206" y="1399691"/>
              <a:ext cx="45719" cy="45719"/>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5" name="Google Shape;215;p1"/>
            <p:cNvSpPr/>
            <p:nvPr/>
          </p:nvSpPr>
          <p:spPr>
            <a:xfrm>
              <a:off x="5045941" y="1196183"/>
              <a:ext cx="81556" cy="81556"/>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6" name="Google Shape;216;p1"/>
            <p:cNvSpPr/>
            <p:nvPr/>
          </p:nvSpPr>
          <p:spPr>
            <a:xfrm>
              <a:off x="5273520" y="1100597"/>
              <a:ext cx="81556" cy="81556"/>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7" name="Google Shape;217;p1"/>
            <p:cNvSpPr/>
            <p:nvPr/>
          </p:nvSpPr>
          <p:spPr>
            <a:xfrm>
              <a:off x="4994237" y="1282983"/>
              <a:ext cx="81417" cy="81417"/>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8" name="Google Shape;218;p1"/>
            <p:cNvSpPr/>
            <p:nvPr/>
          </p:nvSpPr>
          <p:spPr>
            <a:xfrm>
              <a:off x="5082342" y="1358603"/>
              <a:ext cx="51344" cy="51344"/>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9" name="Google Shape;219;p1"/>
            <p:cNvSpPr/>
            <p:nvPr/>
          </p:nvSpPr>
          <p:spPr>
            <a:xfrm>
              <a:off x="5261965" y="1279175"/>
              <a:ext cx="45719" cy="45719"/>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0" name="Google Shape;220;p1"/>
            <p:cNvSpPr/>
            <p:nvPr/>
          </p:nvSpPr>
          <p:spPr>
            <a:xfrm>
              <a:off x="4840925" y="1207716"/>
              <a:ext cx="81417" cy="81417"/>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1" name="Google Shape;221;p1"/>
            <p:cNvSpPr/>
            <p:nvPr/>
          </p:nvSpPr>
          <p:spPr>
            <a:xfrm>
              <a:off x="4604315" y="1240690"/>
              <a:ext cx="81417" cy="81417"/>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2" name="Google Shape;222;p1"/>
            <p:cNvSpPr/>
            <p:nvPr/>
          </p:nvSpPr>
          <p:spPr>
            <a:xfrm>
              <a:off x="4456783" y="1083608"/>
              <a:ext cx="81417" cy="81417"/>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3" name="Google Shape;223;p1"/>
            <p:cNvSpPr/>
            <p:nvPr/>
          </p:nvSpPr>
          <p:spPr>
            <a:xfrm>
              <a:off x="4450081" y="899572"/>
              <a:ext cx="81417" cy="81417"/>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4" name="Google Shape;224;p1"/>
            <p:cNvSpPr/>
            <p:nvPr/>
          </p:nvSpPr>
          <p:spPr>
            <a:xfrm>
              <a:off x="5020978" y="900868"/>
              <a:ext cx="64733" cy="64733"/>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5" name="Google Shape;225;p1"/>
            <p:cNvSpPr/>
            <p:nvPr/>
          </p:nvSpPr>
          <p:spPr>
            <a:xfrm>
              <a:off x="5062884" y="1059583"/>
              <a:ext cx="64733" cy="64733"/>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6" name="Google Shape;226;p1"/>
            <p:cNvSpPr/>
            <p:nvPr/>
          </p:nvSpPr>
          <p:spPr>
            <a:xfrm>
              <a:off x="5103748" y="1099003"/>
              <a:ext cx="64733" cy="64733"/>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7" name="Google Shape;227;p1"/>
            <p:cNvSpPr/>
            <p:nvPr/>
          </p:nvSpPr>
          <p:spPr>
            <a:xfrm>
              <a:off x="4925558" y="1152785"/>
              <a:ext cx="64733" cy="64733"/>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8" name="Google Shape;228;p1"/>
            <p:cNvSpPr/>
            <p:nvPr/>
          </p:nvSpPr>
          <p:spPr>
            <a:xfrm>
              <a:off x="4878688" y="1119551"/>
              <a:ext cx="64733" cy="64733"/>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9" name="Google Shape;229;p1"/>
            <p:cNvSpPr/>
            <p:nvPr/>
          </p:nvSpPr>
          <p:spPr>
            <a:xfrm>
              <a:off x="5190193" y="982993"/>
              <a:ext cx="64733" cy="64733"/>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0" name="Google Shape;230;p1"/>
            <p:cNvSpPr/>
            <p:nvPr/>
          </p:nvSpPr>
          <p:spPr>
            <a:xfrm>
              <a:off x="5344555" y="823602"/>
              <a:ext cx="64733" cy="64733"/>
            </a:xfrm>
            <a:prstGeom prst="ellipse">
              <a:avLst/>
            </a:prstGeom>
            <a:solidFill>
              <a:srgbClr val="97C4D9">
                <a:alpha val="3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1" name="Google Shape;231;p1"/>
            <p:cNvSpPr/>
            <p:nvPr/>
          </p:nvSpPr>
          <p:spPr>
            <a:xfrm>
              <a:off x="5355076" y="929828"/>
              <a:ext cx="64733" cy="64733"/>
            </a:xfrm>
            <a:prstGeom prst="ellipse">
              <a:avLst/>
            </a:prstGeom>
            <a:solidFill>
              <a:srgbClr val="97C4D9">
                <a:alpha val="3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2" name="Google Shape;232;p1"/>
            <p:cNvSpPr/>
            <p:nvPr/>
          </p:nvSpPr>
          <p:spPr>
            <a:xfrm>
              <a:off x="5488222" y="967599"/>
              <a:ext cx="81556" cy="81556"/>
            </a:xfrm>
            <a:prstGeom prst="ellipse">
              <a:avLst/>
            </a:prstGeom>
            <a:solidFill>
              <a:srgbClr val="629BB4">
                <a:alpha val="6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3" name="Google Shape;233;p1"/>
            <p:cNvSpPr/>
            <p:nvPr/>
          </p:nvSpPr>
          <p:spPr>
            <a:xfrm>
              <a:off x="5498387" y="1221604"/>
              <a:ext cx="81556" cy="81556"/>
            </a:xfrm>
            <a:prstGeom prst="ellipse">
              <a:avLst/>
            </a:prstGeom>
            <a:solidFill>
              <a:srgbClr val="629BB4">
                <a:alpha val="6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4" name="Google Shape;234;p1"/>
            <p:cNvSpPr/>
            <p:nvPr/>
          </p:nvSpPr>
          <p:spPr>
            <a:xfrm>
              <a:off x="5570502" y="1291813"/>
              <a:ext cx="45719" cy="45719"/>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5" name="Google Shape;235;p1"/>
            <p:cNvSpPr/>
            <p:nvPr/>
          </p:nvSpPr>
          <p:spPr>
            <a:xfrm>
              <a:off x="5536064" y="1183388"/>
              <a:ext cx="67018" cy="67018"/>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6" name="Google Shape;236;p1"/>
            <p:cNvSpPr/>
            <p:nvPr/>
          </p:nvSpPr>
          <p:spPr>
            <a:xfrm>
              <a:off x="5638909" y="1207924"/>
              <a:ext cx="64733" cy="64733"/>
            </a:xfrm>
            <a:prstGeom prst="ellipse">
              <a:avLst/>
            </a:prstGeom>
            <a:solidFill>
              <a:srgbClr val="97C4D9">
                <a:alpha val="3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7" name="Google Shape;237;p1"/>
            <p:cNvSpPr/>
            <p:nvPr/>
          </p:nvSpPr>
          <p:spPr>
            <a:xfrm>
              <a:off x="5615884" y="1139421"/>
              <a:ext cx="64733" cy="64733"/>
            </a:xfrm>
            <a:prstGeom prst="ellipse">
              <a:avLst/>
            </a:prstGeom>
            <a:solidFill>
              <a:srgbClr val="97C4D9">
                <a:alpha val="3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8" name="Google Shape;238;p1"/>
            <p:cNvSpPr/>
            <p:nvPr/>
          </p:nvSpPr>
          <p:spPr>
            <a:xfrm>
              <a:off x="5648250" y="1062627"/>
              <a:ext cx="81556" cy="81556"/>
            </a:xfrm>
            <a:prstGeom prst="ellipse">
              <a:avLst/>
            </a:prstGeom>
            <a:solidFill>
              <a:srgbClr val="629BB4">
                <a:alpha val="6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9" name="Google Shape;239;p1"/>
            <p:cNvSpPr/>
            <p:nvPr/>
          </p:nvSpPr>
          <p:spPr>
            <a:xfrm>
              <a:off x="5702573" y="1127938"/>
              <a:ext cx="49189" cy="49189"/>
            </a:xfrm>
            <a:prstGeom prst="ellipse">
              <a:avLst/>
            </a:prstGeom>
            <a:solidFill>
              <a:srgbClr val="629BB4">
                <a:alpha val="6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0" name="Google Shape;240;p1"/>
            <p:cNvSpPr/>
            <p:nvPr/>
          </p:nvSpPr>
          <p:spPr>
            <a:xfrm>
              <a:off x="5738013" y="1153388"/>
              <a:ext cx="49189" cy="49189"/>
            </a:xfrm>
            <a:prstGeom prst="ellipse">
              <a:avLst/>
            </a:prstGeom>
            <a:solidFill>
              <a:srgbClr val="629BB4">
                <a:alpha val="6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1" name="Google Shape;241;p1"/>
            <p:cNvSpPr/>
            <p:nvPr/>
          </p:nvSpPr>
          <p:spPr>
            <a:xfrm>
              <a:off x="5753693" y="873150"/>
              <a:ext cx="67018" cy="67018"/>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2" name="Google Shape;242;p1"/>
            <p:cNvSpPr/>
            <p:nvPr/>
          </p:nvSpPr>
          <p:spPr>
            <a:xfrm>
              <a:off x="5948363" y="831180"/>
              <a:ext cx="78620" cy="78620"/>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3" name="Google Shape;243;p1"/>
            <p:cNvSpPr/>
            <p:nvPr/>
          </p:nvSpPr>
          <p:spPr>
            <a:xfrm>
              <a:off x="6047380" y="1020037"/>
              <a:ext cx="54519" cy="54519"/>
            </a:xfrm>
            <a:prstGeom prst="ellipse">
              <a:avLst/>
            </a:prstGeom>
            <a:solidFill>
              <a:srgbClr val="629BB4">
                <a:alpha val="4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4" name="Google Shape;244;p1"/>
            <p:cNvSpPr/>
            <p:nvPr/>
          </p:nvSpPr>
          <p:spPr>
            <a:xfrm>
              <a:off x="6181708" y="1168712"/>
              <a:ext cx="67018" cy="67018"/>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5" name="Google Shape;245;p1"/>
            <p:cNvSpPr/>
            <p:nvPr/>
          </p:nvSpPr>
          <p:spPr>
            <a:xfrm>
              <a:off x="5954164" y="1193544"/>
              <a:ext cx="67018" cy="67018"/>
            </a:xfrm>
            <a:prstGeom prst="ellipse">
              <a:avLst/>
            </a:prstGeom>
            <a:solidFill>
              <a:srgbClr val="629BB4">
                <a:alpha val="3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6" name="Google Shape;246;p1"/>
            <p:cNvSpPr/>
            <p:nvPr/>
          </p:nvSpPr>
          <p:spPr>
            <a:xfrm>
              <a:off x="5902482" y="1253149"/>
              <a:ext cx="45719" cy="45719"/>
            </a:xfrm>
            <a:prstGeom prst="ellipse">
              <a:avLst/>
            </a:prstGeom>
            <a:solidFill>
              <a:srgbClr val="629BB4">
                <a:alpha val="3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7" name="Google Shape;247;p1"/>
            <p:cNvSpPr/>
            <p:nvPr/>
          </p:nvSpPr>
          <p:spPr>
            <a:xfrm>
              <a:off x="5906773" y="1104495"/>
              <a:ext cx="67018" cy="67018"/>
            </a:xfrm>
            <a:prstGeom prst="ellipse">
              <a:avLst/>
            </a:prstGeom>
            <a:solidFill>
              <a:srgbClr val="629BB4">
                <a:alpha val="8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8" name="Google Shape;248;p1"/>
            <p:cNvSpPr/>
            <p:nvPr/>
          </p:nvSpPr>
          <p:spPr>
            <a:xfrm>
              <a:off x="6166603" y="1102387"/>
              <a:ext cx="54519" cy="54519"/>
            </a:xfrm>
            <a:prstGeom prst="ellipse">
              <a:avLst/>
            </a:prstGeom>
            <a:solidFill>
              <a:srgbClr val="629BB4">
                <a:alpha val="4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9" name="Google Shape;249;p1"/>
            <p:cNvSpPr/>
            <p:nvPr/>
          </p:nvSpPr>
          <p:spPr>
            <a:xfrm>
              <a:off x="6234785" y="1073713"/>
              <a:ext cx="54519" cy="54519"/>
            </a:xfrm>
            <a:prstGeom prst="ellipse">
              <a:avLst/>
            </a:prstGeom>
            <a:solidFill>
              <a:srgbClr val="629BB4">
                <a:alpha val="4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0" name="Google Shape;250;p1"/>
            <p:cNvSpPr/>
            <p:nvPr/>
          </p:nvSpPr>
          <p:spPr>
            <a:xfrm>
              <a:off x="6232210" y="998737"/>
              <a:ext cx="54519" cy="54519"/>
            </a:xfrm>
            <a:prstGeom prst="ellipse">
              <a:avLst/>
            </a:prstGeom>
            <a:solidFill>
              <a:srgbClr val="629BB4">
                <a:alpha val="4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1" name="Google Shape;251;p1"/>
            <p:cNvSpPr/>
            <p:nvPr/>
          </p:nvSpPr>
          <p:spPr>
            <a:xfrm>
              <a:off x="6412484" y="691903"/>
              <a:ext cx="67691" cy="6769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2" name="Google Shape;252;p1"/>
            <p:cNvSpPr/>
            <p:nvPr/>
          </p:nvSpPr>
          <p:spPr>
            <a:xfrm>
              <a:off x="6405053" y="1013450"/>
              <a:ext cx="67691" cy="6769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3" name="Google Shape;253;p1"/>
            <p:cNvSpPr/>
            <p:nvPr/>
          </p:nvSpPr>
          <p:spPr>
            <a:xfrm>
              <a:off x="6499589" y="979604"/>
              <a:ext cx="67691" cy="6769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4" name="Google Shape;254;p1"/>
            <p:cNvSpPr/>
            <p:nvPr/>
          </p:nvSpPr>
          <p:spPr>
            <a:xfrm>
              <a:off x="6348103" y="1110964"/>
              <a:ext cx="67018" cy="67018"/>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5" name="Google Shape;255;p1"/>
            <p:cNvSpPr/>
            <p:nvPr/>
          </p:nvSpPr>
          <p:spPr>
            <a:xfrm>
              <a:off x="6262686" y="1155442"/>
              <a:ext cx="67018" cy="67018"/>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6" name="Google Shape;256;p1"/>
            <p:cNvSpPr/>
            <p:nvPr/>
          </p:nvSpPr>
          <p:spPr>
            <a:xfrm>
              <a:off x="6341861" y="1167648"/>
              <a:ext cx="67691" cy="6769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7" name="Google Shape;257;p1"/>
            <p:cNvSpPr/>
            <p:nvPr/>
          </p:nvSpPr>
          <p:spPr>
            <a:xfrm>
              <a:off x="6535140" y="1169163"/>
              <a:ext cx="78620" cy="78620"/>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8" name="Google Shape;258;p1"/>
            <p:cNvSpPr/>
            <p:nvPr/>
          </p:nvSpPr>
          <p:spPr>
            <a:xfrm>
              <a:off x="6479681" y="1124282"/>
              <a:ext cx="67691" cy="6769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9" name="Google Shape;259;p1"/>
            <p:cNvSpPr/>
            <p:nvPr/>
          </p:nvSpPr>
          <p:spPr>
            <a:xfrm>
              <a:off x="6592814" y="1254427"/>
              <a:ext cx="57291" cy="57291"/>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0" name="Google Shape;260;p1"/>
            <p:cNvSpPr/>
            <p:nvPr/>
          </p:nvSpPr>
          <p:spPr>
            <a:xfrm>
              <a:off x="6772185" y="621577"/>
              <a:ext cx="67691" cy="6769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1" name="Google Shape;261;p1"/>
            <p:cNvSpPr/>
            <p:nvPr/>
          </p:nvSpPr>
          <p:spPr>
            <a:xfrm>
              <a:off x="5183529" y="523435"/>
              <a:ext cx="78436" cy="78436"/>
            </a:xfrm>
            <a:prstGeom prst="ellipse">
              <a:avLst/>
            </a:prstGeom>
            <a:solidFill>
              <a:srgbClr val="97C4D9">
                <a:alpha val="2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2" name="Google Shape;262;p1"/>
            <p:cNvSpPr/>
            <p:nvPr/>
          </p:nvSpPr>
          <p:spPr>
            <a:xfrm>
              <a:off x="5855583" y="452001"/>
              <a:ext cx="78436" cy="78436"/>
            </a:xfrm>
            <a:prstGeom prst="ellipse">
              <a:avLst/>
            </a:prstGeom>
            <a:solidFill>
              <a:srgbClr val="97C4D9">
                <a:alpha val="2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3" name="Google Shape;263;p1"/>
            <p:cNvSpPr/>
            <p:nvPr/>
          </p:nvSpPr>
          <p:spPr>
            <a:xfrm>
              <a:off x="5990445" y="338945"/>
              <a:ext cx="78436" cy="78436"/>
            </a:xfrm>
            <a:prstGeom prst="ellipse">
              <a:avLst/>
            </a:prstGeom>
            <a:solidFill>
              <a:srgbClr val="97C4D9">
                <a:alpha val="2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4" name="Google Shape;264;p1"/>
            <p:cNvSpPr/>
            <p:nvPr/>
          </p:nvSpPr>
          <p:spPr>
            <a:xfrm>
              <a:off x="7336600" y="1029530"/>
              <a:ext cx="54749" cy="54749"/>
            </a:xfrm>
            <a:prstGeom prst="ellipse">
              <a:avLst/>
            </a:prstGeom>
            <a:solidFill>
              <a:srgbClr val="97C4D9">
                <a:alpha val="2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5" name="Google Shape;265;p1"/>
            <p:cNvSpPr/>
            <p:nvPr/>
          </p:nvSpPr>
          <p:spPr>
            <a:xfrm>
              <a:off x="6935380" y="1080241"/>
              <a:ext cx="78620" cy="78620"/>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6" name="Google Shape;266;p1"/>
            <p:cNvSpPr/>
            <p:nvPr/>
          </p:nvSpPr>
          <p:spPr>
            <a:xfrm>
              <a:off x="6738339" y="1006362"/>
              <a:ext cx="67691" cy="6769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7" name="Google Shape;267;p1"/>
            <p:cNvSpPr/>
            <p:nvPr/>
          </p:nvSpPr>
          <p:spPr>
            <a:xfrm>
              <a:off x="6695774" y="890395"/>
              <a:ext cx="67691" cy="6769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8" name="Google Shape;268;p1"/>
            <p:cNvSpPr/>
            <p:nvPr/>
          </p:nvSpPr>
          <p:spPr>
            <a:xfrm>
              <a:off x="6982365" y="1293526"/>
              <a:ext cx="59775" cy="59775"/>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9" name="Google Shape;269;p1"/>
            <p:cNvSpPr/>
            <p:nvPr/>
          </p:nvSpPr>
          <p:spPr>
            <a:xfrm>
              <a:off x="6876886" y="1295377"/>
              <a:ext cx="67691" cy="6769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0" name="Google Shape;270;p1"/>
            <p:cNvSpPr/>
            <p:nvPr/>
          </p:nvSpPr>
          <p:spPr>
            <a:xfrm>
              <a:off x="6545804" y="1271921"/>
              <a:ext cx="57291" cy="57291"/>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1" name="Google Shape;271;p1"/>
            <p:cNvSpPr/>
            <p:nvPr/>
          </p:nvSpPr>
          <p:spPr>
            <a:xfrm>
              <a:off x="6957996" y="1364261"/>
              <a:ext cx="57291" cy="57291"/>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2" name="Google Shape;272;p1"/>
            <p:cNvSpPr/>
            <p:nvPr/>
          </p:nvSpPr>
          <p:spPr>
            <a:xfrm>
              <a:off x="7334603" y="1017066"/>
              <a:ext cx="67691" cy="6769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3" name="Google Shape;273;p1"/>
            <p:cNvSpPr/>
            <p:nvPr/>
          </p:nvSpPr>
          <p:spPr>
            <a:xfrm>
              <a:off x="7166852" y="1214454"/>
              <a:ext cx="67691" cy="6769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4" name="Google Shape;274;p1"/>
            <p:cNvSpPr/>
            <p:nvPr/>
          </p:nvSpPr>
          <p:spPr>
            <a:xfrm>
              <a:off x="7451536" y="1271911"/>
              <a:ext cx="67226" cy="67226"/>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5" name="Google Shape;275;p1"/>
            <p:cNvSpPr/>
            <p:nvPr/>
          </p:nvSpPr>
          <p:spPr>
            <a:xfrm>
              <a:off x="7565524" y="1243933"/>
              <a:ext cx="67691" cy="6769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6" name="Google Shape;276;p1"/>
            <p:cNvSpPr/>
            <p:nvPr/>
          </p:nvSpPr>
          <p:spPr>
            <a:xfrm>
              <a:off x="7184100" y="1382616"/>
              <a:ext cx="58047" cy="58047"/>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7" name="Google Shape;277;p1"/>
            <p:cNvSpPr/>
            <p:nvPr/>
          </p:nvSpPr>
          <p:spPr>
            <a:xfrm>
              <a:off x="7142211" y="1500883"/>
              <a:ext cx="58047" cy="58047"/>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8" name="Google Shape;278;p1"/>
            <p:cNvSpPr/>
            <p:nvPr/>
          </p:nvSpPr>
          <p:spPr>
            <a:xfrm>
              <a:off x="7055341" y="1479456"/>
              <a:ext cx="58047" cy="58047"/>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9" name="Google Shape;279;p1"/>
            <p:cNvSpPr/>
            <p:nvPr/>
          </p:nvSpPr>
          <p:spPr>
            <a:xfrm>
              <a:off x="7371434" y="1486932"/>
              <a:ext cx="76312" cy="76312"/>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0" name="Google Shape;280;p1"/>
            <p:cNvSpPr/>
            <p:nvPr/>
          </p:nvSpPr>
          <p:spPr>
            <a:xfrm>
              <a:off x="7272269" y="1402978"/>
              <a:ext cx="67691" cy="6769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1" name="Google Shape;281;p1"/>
            <p:cNvSpPr/>
            <p:nvPr/>
          </p:nvSpPr>
          <p:spPr>
            <a:xfrm>
              <a:off x="7307746" y="1437928"/>
              <a:ext cx="58047" cy="58047"/>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2" name="Google Shape;282;p1"/>
            <p:cNvSpPr/>
            <p:nvPr/>
          </p:nvSpPr>
          <p:spPr>
            <a:xfrm>
              <a:off x="7314371" y="1488284"/>
              <a:ext cx="71451" cy="71451"/>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3" name="Google Shape;283;p1"/>
            <p:cNvSpPr/>
            <p:nvPr/>
          </p:nvSpPr>
          <p:spPr>
            <a:xfrm>
              <a:off x="7440177" y="1506231"/>
              <a:ext cx="45719" cy="45719"/>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4" name="Google Shape;284;p1"/>
            <p:cNvSpPr/>
            <p:nvPr/>
          </p:nvSpPr>
          <p:spPr>
            <a:xfrm>
              <a:off x="7534395" y="1545539"/>
              <a:ext cx="74563" cy="74563"/>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5" name="Google Shape;285;p1"/>
            <p:cNvSpPr/>
            <p:nvPr/>
          </p:nvSpPr>
          <p:spPr>
            <a:xfrm>
              <a:off x="7770516" y="1551950"/>
              <a:ext cx="74563" cy="74563"/>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6" name="Google Shape;286;p1"/>
            <p:cNvSpPr/>
            <p:nvPr/>
          </p:nvSpPr>
          <p:spPr>
            <a:xfrm>
              <a:off x="7685317" y="1506021"/>
              <a:ext cx="45929" cy="45929"/>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7" name="Google Shape;287;p1"/>
            <p:cNvSpPr/>
            <p:nvPr/>
          </p:nvSpPr>
          <p:spPr>
            <a:xfrm>
              <a:off x="7433071" y="1620674"/>
              <a:ext cx="67691" cy="6769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8" name="Google Shape;288;p1"/>
            <p:cNvSpPr/>
            <p:nvPr/>
          </p:nvSpPr>
          <p:spPr>
            <a:xfrm>
              <a:off x="7299602" y="1619521"/>
              <a:ext cx="67691" cy="6769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9" name="Google Shape;289;p1"/>
            <p:cNvSpPr/>
            <p:nvPr/>
          </p:nvSpPr>
          <p:spPr>
            <a:xfrm>
              <a:off x="7390409" y="1727430"/>
              <a:ext cx="67691" cy="6769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0" name="Google Shape;290;p1"/>
            <p:cNvSpPr/>
            <p:nvPr/>
          </p:nvSpPr>
          <p:spPr>
            <a:xfrm>
              <a:off x="7524806" y="1673486"/>
              <a:ext cx="74563" cy="74563"/>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1" name="Google Shape;291;p1"/>
            <p:cNvSpPr/>
            <p:nvPr/>
          </p:nvSpPr>
          <p:spPr>
            <a:xfrm>
              <a:off x="7462201" y="1698379"/>
              <a:ext cx="53016" cy="53016"/>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2" name="Google Shape;292;p1"/>
            <p:cNvSpPr/>
            <p:nvPr/>
          </p:nvSpPr>
          <p:spPr>
            <a:xfrm>
              <a:off x="7534145" y="1718464"/>
              <a:ext cx="74563" cy="74563"/>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3" name="Google Shape;293;p1"/>
            <p:cNvSpPr/>
            <p:nvPr/>
          </p:nvSpPr>
          <p:spPr>
            <a:xfrm>
              <a:off x="7593300" y="1719419"/>
              <a:ext cx="67226" cy="67226"/>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4" name="Google Shape;294;p1"/>
            <p:cNvSpPr/>
            <p:nvPr/>
          </p:nvSpPr>
          <p:spPr>
            <a:xfrm>
              <a:off x="7752942" y="1743195"/>
              <a:ext cx="67691" cy="6769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5" name="Google Shape;295;p1"/>
            <p:cNvSpPr/>
            <p:nvPr/>
          </p:nvSpPr>
          <p:spPr>
            <a:xfrm>
              <a:off x="7737016" y="1824074"/>
              <a:ext cx="67691" cy="6769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6" name="Google Shape;296;p1"/>
            <p:cNvSpPr/>
            <p:nvPr/>
          </p:nvSpPr>
          <p:spPr>
            <a:xfrm>
              <a:off x="7690993" y="1820575"/>
              <a:ext cx="67691" cy="6769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7" name="Google Shape;297;p1"/>
            <p:cNvSpPr/>
            <p:nvPr/>
          </p:nvSpPr>
          <p:spPr>
            <a:xfrm>
              <a:off x="7625877" y="1833754"/>
              <a:ext cx="67691" cy="6769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8" name="Google Shape;298;p1"/>
            <p:cNvSpPr/>
            <p:nvPr/>
          </p:nvSpPr>
          <p:spPr>
            <a:xfrm>
              <a:off x="7758418" y="1972029"/>
              <a:ext cx="74563" cy="74563"/>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9" name="Google Shape;299;p1"/>
            <p:cNvSpPr/>
            <p:nvPr/>
          </p:nvSpPr>
          <p:spPr>
            <a:xfrm>
              <a:off x="7722642" y="1957937"/>
              <a:ext cx="45719" cy="45719"/>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0" name="Google Shape;300;p1"/>
            <p:cNvSpPr/>
            <p:nvPr/>
          </p:nvSpPr>
          <p:spPr>
            <a:xfrm>
              <a:off x="7700625" y="1924040"/>
              <a:ext cx="57793" cy="57793"/>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1" name="Google Shape;301;p1"/>
            <p:cNvSpPr/>
            <p:nvPr/>
          </p:nvSpPr>
          <p:spPr>
            <a:xfrm>
              <a:off x="7940705" y="1745165"/>
              <a:ext cx="74563" cy="74563"/>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2" name="Google Shape;302;p1"/>
            <p:cNvSpPr/>
            <p:nvPr/>
          </p:nvSpPr>
          <p:spPr>
            <a:xfrm>
              <a:off x="7816063" y="2025369"/>
              <a:ext cx="74563" cy="74563"/>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3" name="Google Shape;303;p1"/>
            <p:cNvSpPr/>
            <p:nvPr/>
          </p:nvSpPr>
          <p:spPr>
            <a:xfrm>
              <a:off x="7908689" y="1987536"/>
              <a:ext cx="67226" cy="67226"/>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4" name="Google Shape;304;p1"/>
            <p:cNvSpPr/>
            <p:nvPr/>
          </p:nvSpPr>
          <p:spPr>
            <a:xfrm>
              <a:off x="8085202" y="1777040"/>
              <a:ext cx="67691" cy="6769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5" name="Google Shape;305;p1"/>
            <p:cNvSpPr/>
            <p:nvPr/>
          </p:nvSpPr>
          <p:spPr>
            <a:xfrm>
              <a:off x="8473990" y="1684618"/>
              <a:ext cx="67691" cy="6769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6" name="Google Shape;306;p1"/>
            <p:cNvSpPr/>
            <p:nvPr/>
          </p:nvSpPr>
          <p:spPr>
            <a:xfrm>
              <a:off x="8014092" y="2134625"/>
              <a:ext cx="74563" cy="74563"/>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7" name="Google Shape;307;p1"/>
            <p:cNvSpPr/>
            <p:nvPr/>
          </p:nvSpPr>
          <p:spPr>
            <a:xfrm>
              <a:off x="8067176" y="2124269"/>
              <a:ext cx="74563" cy="74563"/>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8" name="Google Shape;308;p1"/>
            <p:cNvSpPr/>
            <p:nvPr/>
          </p:nvSpPr>
          <p:spPr>
            <a:xfrm>
              <a:off x="8058063" y="1947689"/>
              <a:ext cx="67691" cy="6769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9" name="Google Shape;309;p1"/>
            <p:cNvSpPr/>
            <p:nvPr/>
          </p:nvSpPr>
          <p:spPr>
            <a:xfrm>
              <a:off x="8243912" y="2000705"/>
              <a:ext cx="67691" cy="67691"/>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0" name="Google Shape;310;p1"/>
            <p:cNvSpPr/>
            <p:nvPr/>
          </p:nvSpPr>
          <p:spPr>
            <a:xfrm>
              <a:off x="8135927" y="2338432"/>
              <a:ext cx="67691" cy="67691"/>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1" name="Google Shape;311;p1"/>
            <p:cNvSpPr/>
            <p:nvPr/>
          </p:nvSpPr>
          <p:spPr>
            <a:xfrm>
              <a:off x="7873014" y="2136194"/>
              <a:ext cx="67691" cy="67691"/>
            </a:xfrm>
            <a:prstGeom prst="ellipse">
              <a:avLst/>
            </a:prstGeom>
            <a:solidFill>
              <a:srgbClr val="629BB4">
                <a:alpha val="3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2" name="Google Shape;312;p1"/>
            <p:cNvSpPr/>
            <p:nvPr/>
          </p:nvSpPr>
          <p:spPr>
            <a:xfrm>
              <a:off x="7839763" y="2201936"/>
              <a:ext cx="67691" cy="6769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3" name="Google Shape;313;p1"/>
            <p:cNvSpPr/>
            <p:nvPr/>
          </p:nvSpPr>
          <p:spPr>
            <a:xfrm>
              <a:off x="8140861" y="2338432"/>
              <a:ext cx="74563" cy="74563"/>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4" name="Google Shape;314;p1"/>
            <p:cNvSpPr/>
            <p:nvPr/>
          </p:nvSpPr>
          <p:spPr>
            <a:xfrm>
              <a:off x="7969239" y="2293859"/>
              <a:ext cx="48029" cy="48029"/>
            </a:xfrm>
            <a:prstGeom prst="ellipse">
              <a:avLst/>
            </a:prstGeom>
            <a:solidFill>
              <a:srgbClr val="629BB4">
                <a:alpha val="1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5" name="Google Shape;315;p1"/>
            <p:cNvSpPr/>
            <p:nvPr/>
          </p:nvSpPr>
          <p:spPr>
            <a:xfrm>
              <a:off x="8089538" y="2373285"/>
              <a:ext cx="74821" cy="74821"/>
            </a:xfrm>
            <a:prstGeom prst="ellipse">
              <a:avLst/>
            </a:prstGeom>
            <a:solidFill>
              <a:srgbClr val="629BB4">
                <a:alpha val="1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6" name="Google Shape;316;p1"/>
            <p:cNvSpPr/>
            <p:nvPr/>
          </p:nvSpPr>
          <p:spPr>
            <a:xfrm>
              <a:off x="8293544" y="2395243"/>
              <a:ext cx="67691" cy="67691"/>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7" name="Google Shape;317;p1"/>
            <p:cNvSpPr/>
            <p:nvPr/>
          </p:nvSpPr>
          <p:spPr>
            <a:xfrm>
              <a:off x="8366712" y="2456320"/>
              <a:ext cx="67691" cy="67691"/>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8" name="Google Shape;318;p1"/>
            <p:cNvSpPr/>
            <p:nvPr/>
          </p:nvSpPr>
          <p:spPr>
            <a:xfrm>
              <a:off x="8166475" y="2404245"/>
              <a:ext cx="67691" cy="67691"/>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9" name="Google Shape;319;p1"/>
            <p:cNvSpPr/>
            <p:nvPr/>
          </p:nvSpPr>
          <p:spPr>
            <a:xfrm>
              <a:off x="8018935" y="2463269"/>
              <a:ext cx="74563" cy="74563"/>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0" name="Google Shape;320;p1"/>
            <p:cNvSpPr/>
            <p:nvPr/>
          </p:nvSpPr>
          <p:spPr>
            <a:xfrm>
              <a:off x="8113690" y="2461990"/>
              <a:ext cx="54725" cy="54725"/>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1" name="Google Shape;321;p1"/>
            <p:cNvSpPr/>
            <p:nvPr/>
          </p:nvSpPr>
          <p:spPr>
            <a:xfrm>
              <a:off x="8194433" y="2479257"/>
              <a:ext cx="74286" cy="74286"/>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2" name="Google Shape;322;p1"/>
            <p:cNvSpPr/>
            <p:nvPr/>
          </p:nvSpPr>
          <p:spPr>
            <a:xfrm>
              <a:off x="8271096" y="2573758"/>
              <a:ext cx="74563" cy="74563"/>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3" name="Google Shape;323;p1"/>
            <p:cNvSpPr/>
            <p:nvPr/>
          </p:nvSpPr>
          <p:spPr>
            <a:xfrm>
              <a:off x="8271168" y="2510688"/>
              <a:ext cx="67691" cy="67691"/>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4" name="Google Shape;324;p1"/>
            <p:cNvSpPr/>
            <p:nvPr/>
          </p:nvSpPr>
          <p:spPr>
            <a:xfrm>
              <a:off x="8341233" y="2697334"/>
              <a:ext cx="74563" cy="74563"/>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5" name="Google Shape;325;p1"/>
            <p:cNvSpPr/>
            <p:nvPr/>
          </p:nvSpPr>
          <p:spPr>
            <a:xfrm>
              <a:off x="8504399" y="2583789"/>
              <a:ext cx="74563" cy="74563"/>
            </a:xfrm>
            <a:prstGeom prst="ellipse">
              <a:avLst/>
            </a:prstGeom>
            <a:solidFill>
              <a:srgbClr val="629BB4">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6" name="Google Shape;326;p1"/>
            <p:cNvSpPr/>
            <p:nvPr/>
          </p:nvSpPr>
          <p:spPr>
            <a:xfrm>
              <a:off x="8256262" y="2706399"/>
              <a:ext cx="74563" cy="74563"/>
            </a:xfrm>
            <a:prstGeom prst="ellipse">
              <a:avLst/>
            </a:prstGeom>
            <a:solidFill>
              <a:srgbClr val="629BB4">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7" name="Google Shape;327;p1"/>
            <p:cNvSpPr/>
            <p:nvPr/>
          </p:nvSpPr>
          <p:spPr>
            <a:xfrm>
              <a:off x="8133119" y="2555532"/>
              <a:ext cx="74286" cy="74286"/>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8" name="Google Shape;328;p1"/>
            <p:cNvSpPr/>
            <p:nvPr/>
          </p:nvSpPr>
          <p:spPr>
            <a:xfrm>
              <a:off x="8084959" y="2659213"/>
              <a:ext cx="74286" cy="74286"/>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9" name="Google Shape;329;p1"/>
            <p:cNvSpPr/>
            <p:nvPr/>
          </p:nvSpPr>
          <p:spPr>
            <a:xfrm>
              <a:off x="8157290" y="2697320"/>
              <a:ext cx="74286" cy="74286"/>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0" name="Google Shape;330;p1"/>
            <p:cNvSpPr/>
            <p:nvPr/>
          </p:nvSpPr>
          <p:spPr>
            <a:xfrm>
              <a:off x="8362503" y="2561814"/>
              <a:ext cx="45719" cy="45719"/>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1" name="Google Shape;331;p1"/>
            <p:cNvSpPr/>
            <p:nvPr/>
          </p:nvSpPr>
          <p:spPr>
            <a:xfrm>
              <a:off x="8308891" y="3020671"/>
              <a:ext cx="67691" cy="67691"/>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2" name="Google Shape;332;p1"/>
            <p:cNvSpPr/>
            <p:nvPr/>
          </p:nvSpPr>
          <p:spPr>
            <a:xfrm>
              <a:off x="8421561" y="2877529"/>
              <a:ext cx="67691" cy="67691"/>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3" name="Google Shape;333;p1"/>
            <p:cNvSpPr/>
            <p:nvPr/>
          </p:nvSpPr>
          <p:spPr>
            <a:xfrm>
              <a:off x="8225852" y="2798013"/>
              <a:ext cx="67691" cy="67691"/>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4" name="Google Shape;334;p1"/>
            <p:cNvSpPr/>
            <p:nvPr/>
          </p:nvSpPr>
          <p:spPr>
            <a:xfrm>
              <a:off x="8396722" y="3136996"/>
              <a:ext cx="67691" cy="67691"/>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5" name="Google Shape;335;p1"/>
            <p:cNvSpPr/>
            <p:nvPr/>
          </p:nvSpPr>
          <p:spPr>
            <a:xfrm>
              <a:off x="8389852" y="3782248"/>
              <a:ext cx="85721" cy="85721"/>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6" name="Google Shape;336;p1"/>
            <p:cNvSpPr/>
            <p:nvPr/>
          </p:nvSpPr>
          <p:spPr>
            <a:xfrm>
              <a:off x="8256413" y="4027718"/>
              <a:ext cx="85721" cy="85721"/>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7" name="Google Shape;337;p1"/>
            <p:cNvSpPr/>
            <p:nvPr/>
          </p:nvSpPr>
          <p:spPr>
            <a:xfrm>
              <a:off x="8209128" y="4099757"/>
              <a:ext cx="99249" cy="99249"/>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8" name="Google Shape;338;p1"/>
            <p:cNvSpPr/>
            <p:nvPr/>
          </p:nvSpPr>
          <p:spPr>
            <a:xfrm>
              <a:off x="8147707" y="4220675"/>
              <a:ext cx="57761" cy="5776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9" name="Google Shape;339;p1"/>
            <p:cNvSpPr/>
            <p:nvPr/>
          </p:nvSpPr>
          <p:spPr>
            <a:xfrm>
              <a:off x="8254281" y="4236697"/>
              <a:ext cx="96615" cy="96615"/>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0" name="Google Shape;340;p1"/>
            <p:cNvSpPr/>
            <p:nvPr/>
          </p:nvSpPr>
          <p:spPr>
            <a:xfrm>
              <a:off x="8085663" y="4562114"/>
              <a:ext cx="96615" cy="96615"/>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1" name="Google Shape;341;p1"/>
            <p:cNvSpPr/>
            <p:nvPr/>
          </p:nvSpPr>
          <p:spPr>
            <a:xfrm>
              <a:off x="8067176" y="4390753"/>
              <a:ext cx="97502" cy="97502"/>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2" name="Google Shape;342;p1"/>
            <p:cNvSpPr/>
            <p:nvPr/>
          </p:nvSpPr>
          <p:spPr>
            <a:xfrm>
              <a:off x="8002247" y="4467104"/>
              <a:ext cx="63340" cy="63340"/>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3" name="Google Shape;343;p1"/>
            <p:cNvSpPr/>
            <p:nvPr/>
          </p:nvSpPr>
          <p:spPr>
            <a:xfrm>
              <a:off x="8119972" y="4988065"/>
              <a:ext cx="84016" cy="84016"/>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4" name="Google Shape;344;p1"/>
            <p:cNvSpPr/>
            <p:nvPr/>
          </p:nvSpPr>
          <p:spPr>
            <a:xfrm>
              <a:off x="7994723" y="4297083"/>
              <a:ext cx="63340" cy="63340"/>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5" name="Google Shape;345;p1"/>
            <p:cNvSpPr/>
            <p:nvPr/>
          </p:nvSpPr>
          <p:spPr>
            <a:xfrm>
              <a:off x="8362119" y="4591591"/>
              <a:ext cx="63340" cy="63340"/>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6" name="Google Shape;346;p1"/>
            <p:cNvSpPr/>
            <p:nvPr/>
          </p:nvSpPr>
          <p:spPr>
            <a:xfrm>
              <a:off x="7924001" y="4627154"/>
              <a:ext cx="86164" cy="8616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7" name="Google Shape;347;p1"/>
            <p:cNvSpPr/>
            <p:nvPr/>
          </p:nvSpPr>
          <p:spPr>
            <a:xfrm>
              <a:off x="7901977" y="4559440"/>
              <a:ext cx="53188" cy="53188"/>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8" name="Google Shape;348;p1"/>
            <p:cNvSpPr/>
            <p:nvPr/>
          </p:nvSpPr>
          <p:spPr>
            <a:xfrm>
              <a:off x="7860226" y="4647546"/>
              <a:ext cx="73136" cy="73136"/>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9" name="Google Shape;349;p1"/>
            <p:cNvSpPr/>
            <p:nvPr/>
          </p:nvSpPr>
          <p:spPr>
            <a:xfrm>
              <a:off x="7793479" y="4726439"/>
              <a:ext cx="59918" cy="59918"/>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0" name="Google Shape;350;p1"/>
            <p:cNvSpPr/>
            <p:nvPr/>
          </p:nvSpPr>
          <p:spPr>
            <a:xfrm>
              <a:off x="7800245" y="4972567"/>
              <a:ext cx="71751" cy="7175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1" name="Google Shape;351;p1"/>
            <p:cNvSpPr/>
            <p:nvPr/>
          </p:nvSpPr>
          <p:spPr>
            <a:xfrm>
              <a:off x="7594893" y="4923793"/>
              <a:ext cx="71751" cy="7175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2" name="Google Shape;352;p1"/>
            <p:cNvSpPr/>
            <p:nvPr/>
          </p:nvSpPr>
          <p:spPr>
            <a:xfrm>
              <a:off x="7529648" y="4942838"/>
              <a:ext cx="71751" cy="7175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3" name="Google Shape;353;p1"/>
            <p:cNvSpPr/>
            <p:nvPr/>
          </p:nvSpPr>
          <p:spPr>
            <a:xfrm>
              <a:off x="7491063" y="5138953"/>
              <a:ext cx="86164" cy="8616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4" name="Google Shape;354;p1"/>
            <p:cNvSpPr/>
            <p:nvPr/>
          </p:nvSpPr>
          <p:spPr>
            <a:xfrm>
              <a:off x="7480083" y="5003453"/>
              <a:ext cx="71751" cy="7175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5" name="Google Shape;355;p1"/>
            <p:cNvSpPr/>
            <p:nvPr/>
          </p:nvSpPr>
          <p:spPr>
            <a:xfrm>
              <a:off x="7658656" y="5677611"/>
              <a:ext cx="99249" cy="99249"/>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6" name="Google Shape;356;p1"/>
            <p:cNvSpPr/>
            <p:nvPr/>
          </p:nvSpPr>
          <p:spPr>
            <a:xfrm>
              <a:off x="7485262" y="5394978"/>
              <a:ext cx="86164" cy="8616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7" name="Google Shape;357;p1"/>
            <p:cNvSpPr/>
            <p:nvPr/>
          </p:nvSpPr>
          <p:spPr>
            <a:xfrm>
              <a:off x="7344297" y="5344097"/>
              <a:ext cx="62795" cy="62795"/>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8" name="Google Shape;358;p1"/>
            <p:cNvSpPr/>
            <p:nvPr/>
          </p:nvSpPr>
          <p:spPr>
            <a:xfrm>
              <a:off x="7233767" y="5316840"/>
              <a:ext cx="62795" cy="62795"/>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9" name="Google Shape;359;p1"/>
            <p:cNvSpPr/>
            <p:nvPr/>
          </p:nvSpPr>
          <p:spPr>
            <a:xfrm>
              <a:off x="7218634" y="5299001"/>
              <a:ext cx="62795" cy="62795"/>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0" name="Google Shape;360;p1"/>
            <p:cNvSpPr/>
            <p:nvPr/>
          </p:nvSpPr>
          <p:spPr>
            <a:xfrm>
              <a:off x="7272752" y="5159226"/>
              <a:ext cx="69510" cy="69510"/>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1" name="Google Shape;361;p1"/>
            <p:cNvSpPr/>
            <p:nvPr/>
          </p:nvSpPr>
          <p:spPr>
            <a:xfrm>
              <a:off x="7272749" y="5236305"/>
              <a:ext cx="47625" cy="47625"/>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2" name="Google Shape;362;p1"/>
            <p:cNvSpPr/>
            <p:nvPr/>
          </p:nvSpPr>
          <p:spPr>
            <a:xfrm>
              <a:off x="7402294" y="5096265"/>
              <a:ext cx="45719" cy="45719"/>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3" name="Google Shape;363;p1"/>
            <p:cNvSpPr/>
            <p:nvPr/>
          </p:nvSpPr>
          <p:spPr>
            <a:xfrm>
              <a:off x="7309962" y="5183017"/>
              <a:ext cx="45719" cy="45719"/>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4" name="Google Shape;364;p1"/>
            <p:cNvSpPr/>
            <p:nvPr/>
          </p:nvSpPr>
          <p:spPr>
            <a:xfrm>
              <a:off x="7738707" y="5142891"/>
              <a:ext cx="49196" cy="49196"/>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5" name="Google Shape;365;p1"/>
            <p:cNvSpPr/>
            <p:nvPr/>
          </p:nvSpPr>
          <p:spPr>
            <a:xfrm>
              <a:off x="7562922" y="5061966"/>
              <a:ext cx="47625" cy="47625"/>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6" name="Google Shape;366;p1"/>
            <p:cNvSpPr/>
            <p:nvPr/>
          </p:nvSpPr>
          <p:spPr>
            <a:xfrm>
              <a:off x="7766856" y="4795605"/>
              <a:ext cx="72200" cy="72200"/>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7" name="Google Shape;367;p1"/>
            <p:cNvSpPr/>
            <p:nvPr/>
          </p:nvSpPr>
          <p:spPr>
            <a:xfrm>
              <a:off x="7972937" y="4573304"/>
              <a:ext cx="49196" cy="49196"/>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8" name="Google Shape;368;p1"/>
            <p:cNvSpPr/>
            <p:nvPr/>
          </p:nvSpPr>
          <p:spPr>
            <a:xfrm>
              <a:off x="7638968" y="4917605"/>
              <a:ext cx="45719" cy="45719"/>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9" name="Google Shape;369;p1"/>
            <p:cNvSpPr/>
            <p:nvPr/>
          </p:nvSpPr>
          <p:spPr>
            <a:xfrm>
              <a:off x="7861692" y="4618343"/>
              <a:ext cx="47625" cy="47625"/>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0" name="Google Shape;370;p1"/>
            <p:cNvSpPr/>
            <p:nvPr/>
          </p:nvSpPr>
          <p:spPr>
            <a:xfrm>
              <a:off x="8660074" y="5204863"/>
              <a:ext cx="81417" cy="81417"/>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1" name="Google Shape;371;p1"/>
            <p:cNvSpPr/>
            <p:nvPr/>
          </p:nvSpPr>
          <p:spPr>
            <a:xfrm>
              <a:off x="7407152" y="1602415"/>
              <a:ext cx="61664" cy="6166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2" name="Google Shape;372;p1"/>
            <p:cNvSpPr/>
            <p:nvPr/>
          </p:nvSpPr>
          <p:spPr>
            <a:xfrm>
              <a:off x="7252546" y="1583281"/>
              <a:ext cx="45719" cy="45719"/>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3" name="Google Shape;373;p1"/>
            <p:cNvSpPr/>
            <p:nvPr/>
          </p:nvSpPr>
          <p:spPr>
            <a:xfrm>
              <a:off x="7111610" y="1344051"/>
              <a:ext cx="45719" cy="4571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4" name="Google Shape;374;p1"/>
            <p:cNvSpPr/>
            <p:nvPr/>
          </p:nvSpPr>
          <p:spPr>
            <a:xfrm>
              <a:off x="7494395" y="1723941"/>
              <a:ext cx="45719" cy="4571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5" name="Google Shape;375;p1"/>
            <p:cNvSpPr/>
            <p:nvPr/>
          </p:nvSpPr>
          <p:spPr>
            <a:xfrm>
              <a:off x="7676090" y="1869631"/>
              <a:ext cx="45719" cy="4571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6" name="Google Shape;376;p1"/>
            <p:cNvSpPr/>
            <p:nvPr/>
          </p:nvSpPr>
          <p:spPr>
            <a:xfrm>
              <a:off x="6432776" y="1234306"/>
              <a:ext cx="61664" cy="6166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7" name="Google Shape;377;p1"/>
            <p:cNvSpPr/>
            <p:nvPr/>
          </p:nvSpPr>
          <p:spPr>
            <a:xfrm>
              <a:off x="7349066" y="1481681"/>
              <a:ext cx="45719" cy="45719"/>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8" name="Google Shape;378;p1"/>
            <p:cNvSpPr/>
            <p:nvPr/>
          </p:nvSpPr>
          <p:spPr>
            <a:xfrm>
              <a:off x="5673895" y="1165602"/>
              <a:ext cx="45719" cy="4571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9" name="Google Shape;379;p1"/>
            <p:cNvSpPr/>
            <p:nvPr/>
          </p:nvSpPr>
          <p:spPr>
            <a:xfrm>
              <a:off x="6228680" y="1135267"/>
              <a:ext cx="45719" cy="4571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0" name="Google Shape;380;p1"/>
            <p:cNvSpPr/>
            <p:nvPr/>
          </p:nvSpPr>
          <p:spPr>
            <a:xfrm>
              <a:off x="8154536" y="2485176"/>
              <a:ext cx="45719" cy="45719"/>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1" name="Google Shape;381;p1"/>
            <p:cNvSpPr/>
            <p:nvPr/>
          </p:nvSpPr>
          <p:spPr>
            <a:xfrm>
              <a:off x="8138138" y="2409760"/>
              <a:ext cx="45719" cy="4571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2" name="Google Shape;382;p1"/>
            <p:cNvSpPr/>
            <p:nvPr/>
          </p:nvSpPr>
          <p:spPr>
            <a:xfrm>
              <a:off x="8308377" y="2744062"/>
              <a:ext cx="45719" cy="4571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3" name="Google Shape;383;p1"/>
            <p:cNvSpPr/>
            <p:nvPr/>
          </p:nvSpPr>
          <p:spPr>
            <a:xfrm>
              <a:off x="8131412" y="2645961"/>
              <a:ext cx="68844" cy="68844"/>
            </a:xfrm>
            <a:prstGeom prst="ellipse">
              <a:avLst/>
            </a:prstGeom>
            <a:solidFill>
              <a:srgbClr val="97C4D9">
                <a:alpha val="7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384" name="Google Shape;384;p1"/>
            <p:cNvGrpSpPr/>
            <p:nvPr/>
          </p:nvGrpSpPr>
          <p:grpSpPr>
            <a:xfrm rot="3539139">
              <a:off x="6459246" y="585525"/>
              <a:ext cx="969728" cy="840965"/>
              <a:chOff x="4602481" y="675835"/>
              <a:chExt cx="969728" cy="840965"/>
            </a:xfrm>
          </p:grpSpPr>
          <p:sp>
            <p:nvSpPr>
              <p:cNvPr id="385" name="Google Shape;385;p1"/>
              <p:cNvSpPr/>
              <p:nvPr/>
            </p:nvSpPr>
            <p:spPr>
              <a:xfrm>
                <a:off x="5414455" y="1430108"/>
                <a:ext cx="45719" cy="45719"/>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6" name="Google Shape;386;p1"/>
              <p:cNvSpPr/>
              <p:nvPr/>
            </p:nvSpPr>
            <p:spPr>
              <a:xfrm>
                <a:off x="5198341" y="1348583"/>
                <a:ext cx="81556" cy="81556"/>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7" name="Google Shape;387;p1"/>
              <p:cNvSpPr/>
              <p:nvPr/>
            </p:nvSpPr>
            <p:spPr>
              <a:xfrm>
                <a:off x="5425920" y="1252997"/>
                <a:ext cx="81556" cy="81556"/>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8" name="Google Shape;388;p1"/>
              <p:cNvSpPr/>
              <p:nvPr/>
            </p:nvSpPr>
            <p:spPr>
              <a:xfrm>
                <a:off x="5146637" y="1435383"/>
                <a:ext cx="81417" cy="81417"/>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9" name="Google Shape;389;p1"/>
              <p:cNvSpPr/>
              <p:nvPr/>
            </p:nvSpPr>
            <p:spPr>
              <a:xfrm>
                <a:off x="5414365" y="1431575"/>
                <a:ext cx="45719" cy="45719"/>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0" name="Google Shape;390;p1"/>
              <p:cNvSpPr/>
              <p:nvPr/>
            </p:nvSpPr>
            <p:spPr>
              <a:xfrm>
                <a:off x="4993325" y="1360116"/>
                <a:ext cx="81417" cy="81417"/>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1" name="Google Shape;391;p1"/>
              <p:cNvSpPr/>
              <p:nvPr/>
            </p:nvSpPr>
            <p:spPr>
              <a:xfrm>
                <a:off x="4756715" y="1393090"/>
                <a:ext cx="81417" cy="81417"/>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2" name="Google Shape;392;p1"/>
              <p:cNvSpPr/>
              <p:nvPr/>
            </p:nvSpPr>
            <p:spPr>
              <a:xfrm>
                <a:off x="4609183" y="1236008"/>
                <a:ext cx="81417" cy="81417"/>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3" name="Google Shape;393;p1"/>
              <p:cNvSpPr/>
              <p:nvPr/>
            </p:nvSpPr>
            <p:spPr>
              <a:xfrm>
                <a:off x="4602481" y="1051972"/>
                <a:ext cx="81417" cy="81417"/>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4" name="Google Shape;394;p1"/>
              <p:cNvSpPr/>
              <p:nvPr/>
            </p:nvSpPr>
            <p:spPr>
              <a:xfrm>
                <a:off x="5173378" y="1053268"/>
                <a:ext cx="64733" cy="64733"/>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5" name="Google Shape;395;p1"/>
              <p:cNvSpPr/>
              <p:nvPr/>
            </p:nvSpPr>
            <p:spPr>
              <a:xfrm>
                <a:off x="5215284" y="1211983"/>
                <a:ext cx="64733" cy="64733"/>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6" name="Google Shape;396;p1"/>
              <p:cNvSpPr/>
              <p:nvPr/>
            </p:nvSpPr>
            <p:spPr>
              <a:xfrm>
                <a:off x="5256148" y="1251403"/>
                <a:ext cx="64733" cy="64733"/>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7" name="Google Shape;397;p1"/>
              <p:cNvSpPr/>
              <p:nvPr/>
            </p:nvSpPr>
            <p:spPr>
              <a:xfrm>
                <a:off x="5077958" y="1305185"/>
                <a:ext cx="64733" cy="64733"/>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8" name="Google Shape;398;p1"/>
              <p:cNvSpPr/>
              <p:nvPr/>
            </p:nvSpPr>
            <p:spPr>
              <a:xfrm>
                <a:off x="5031088" y="1271951"/>
                <a:ext cx="64733" cy="64733"/>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9" name="Google Shape;399;p1"/>
              <p:cNvSpPr/>
              <p:nvPr/>
            </p:nvSpPr>
            <p:spPr>
              <a:xfrm>
                <a:off x="5342593" y="1135393"/>
                <a:ext cx="64733" cy="64733"/>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0" name="Google Shape;400;p1"/>
              <p:cNvSpPr/>
              <p:nvPr/>
            </p:nvSpPr>
            <p:spPr>
              <a:xfrm>
                <a:off x="5496955" y="976002"/>
                <a:ext cx="64733" cy="64733"/>
              </a:xfrm>
              <a:prstGeom prst="ellipse">
                <a:avLst/>
              </a:prstGeom>
              <a:solidFill>
                <a:srgbClr val="97C4D9">
                  <a:alpha val="3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1" name="Google Shape;401;p1"/>
              <p:cNvSpPr/>
              <p:nvPr/>
            </p:nvSpPr>
            <p:spPr>
              <a:xfrm>
                <a:off x="5507476" y="1082228"/>
                <a:ext cx="64733" cy="64733"/>
              </a:xfrm>
              <a:prstGeom prst="ellipse">
                <a:avLst/>
              </a:prstGeom>
              <a:solidFill>
                <a:srgbClr val="97C4D9">
                  <a:alpha val="3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2" name="Google Shape;402;p1"/>
              <p:cNvSpPr/>
              <p:nvPr/>
            </p:nvSpPr>
            <p:spPr>
              <a:xfrm>
                <a:off x="5335929" y="675835"/>
                <a:ext cx="78436" cy="78436"/>
              </a:xfrm>
              <a:prstGeom prst="ellipse">
                <a:avLst/>
              </a:prstGeom>
              <a:solidFill>
                <a:srgbClr val="97C4D9">
                  <a:alpha val="2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403" name="Google Shape;403;p1"/>
            <p:cNvSpPr/>
            <p:nvPr/>
          </p:nvSpPr>
          <p:spPr>
            <a:xfrm>
              <a:off x="7814141" y="2070887"/>
              <a:ext cx="81417" cy="81417"/>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4" name="Google Shape;404;p1"/>
            <p:cNvSpPr/>
            <p:nvPr/>
          </p:nvSpPr>
          <p:spPr>
            <a:xfrm>
              <a:off x="7666049" y="1715104"/>
              <a:ext cx="81417" cy="81417"/>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5" name="Google Shape;405;p1"/>
            <p:cNvSpPr/>
            <p:nvPr/>
          </p:nvSpPr>
          <p:spPr>
            <a:xfrm>
              <a:off x="8007737" y="2348687"/>
              <a:ext cx="81417" cy="81417"/>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406" name="Google Shape;406;p1"/>
          <p:cNvSpPr/>
          <p:nvPr/>
        </p:nvSpPr>
        <p:spPr>
          <a:xfrm>
            <a:off x="4713806" y="5043891"/>
            <a:ext cx="79065" cy="79065"/>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7" name="Google Shape;407;p1"/>
          <p:cNvSpPr/>
          <p:nvPr/>
        </p:nvSpPr>
        <p:spPr>
          <a:xfrm>
            <a:off x="4083647" y="4201675"/>
            <a:ext cx="79065" cy="79065"/>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8" name="Google Shape;408;p1"/>
          <p:cNvSpPr/>
          <p:nvPr/>
        </p:nvSpPr>
        <p:spPr>
          <a:xfrm>
            <a:off x="5762607" y="4986253"/>
            <a:ext cx="60804" cy="57918"/>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9" name="Google Shape;409;p1"/>
          <p:cNvSpPr/>
          <p:nvPr/>
        </p:nvSpPr>
        <p:spPr>
          <a:xfrm>
            <a:off x="5273520" y="4802746"/>
            <a:ext cx="60804" cy="57918"/>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0" name="Google Shape;410;p1"/>
          <p:cNvSpPr/>
          <p:nvPr/>
        </p:nvSpPr>
        <p:spPr>
          <a:xfrm>
            <a:off x="7440990" y="5031348"/>
            <a:ext cx="60804" cy="57918"/>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1" name="Google Shape;411;p1"/>
          <p:cNvSpPr/>
          <p:nvPr/>
        </p:nvSpPr>
        <p:spPr>
          <a:xfrm>
            <a:off x="6868286" y="4658729"/>
            <a:ext cx="75969" cy="72363"/>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2" name="Google Shape;412;p1"/>
          <p:cNvSpPr/>
          <p:nvPr/>
        </p:nvSpPr>
        <p:spPr>
          <a:xfrm>
            <a:off x="6351446" y="4137801"/>
            <a:ext cx="47997" cy="45719"/>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3" name="Google Shape;413;p1"/>
          <p:cNvSpPr/>
          <p:nvPr/>
        </p:nvSpPr>
        <p:spPr>
          <a:xfrm>
            <a:off x="6619064" y="3889495"/>
            <a:ext cx="75507" cy="71923"/>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4" name="Google Shape;414;p1"/>
          <p:cNvSpPr/>
          <p:nvPr/>
        </p:nvSpPr>
        <p:spPr>
          <a:xfrm>
            <a:off x="6309112" y="2901669"/>
            <a:ext cx="47997" cy="45719"/>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5" name="Google Shape;415;p1"/>
          <p:cNvSpPr/>
          <p:nvPr/>
        </p:nvSpPr>
        <p:spPr>
          <a:xfrm>
            <a:off x="5606369" y="2630726"/>
            <a:ext cx="47997" cy="45719"/>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6" name="Google Shape;416;p1"/>
          <p:cNvSpPr/>
          <p:nvPr/>
        </p:nvSpPr>
        <p:spPr>
          <a:xfrm>
            <a:off x="6715468" y="2718803"/>
            <a:ext cx="47997" cy="45719"/>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7" name="Google Shape;417;p1"/>
          <p:cNvSpPr/>
          <p:nvPr/>
        </p:nvSpPr>
        <p:spPr>
          <a:xfrm>
            <a:off x="4810828" y="2379551"/>
            <a:ext cx="60804" cy="57918"/>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8" name="Google Shape;418;p1"/>
          <p:cNvSpPr/>
          <p:nvPr/>
        </p:nvSpPr>
        <p:spPr>
          <a:xfrm>
            <a:off x="5391165" y="1934800"/>
            <a:ext cx="60804" cy="57918"/>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9" name="Google Shape;419;p1"/>
          <p:cNvSpPr/>
          <p:nvPr/>
        </p:nvSpPr>
        <p:spPr>
          <a:xfrm>
            <a:off x="6613760" y="2172582"/>
            <a:ext cx="60804" cy="57918"/>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0" name="Google Shape;420;p1"/>
          <p:cNvSpPr/>
          <p:nvPr/>
        </p:nvSpPr>
        <p:spPr>
          <a:xfrm>
            <a:off x="4975804" y="1543353"/>
            <a:ext cx="88900" cy="88900"/>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1" name="Google Shape;421;p1"/>
          <p:cNvSpPr/>
          <p:nvPr/>
        </p:nvSpPr>
        <p:spPr>
          <a:xfrm>
            <a:off x="4077780" y="2574869"/>
            <a:ext cx="88900" cy="889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2" name="Google Shape;422;p1"/>
          <p:cNvSpPr/>
          <p:nvPr/>
        </p:nvSpPr>
        <p:spPr>
          <a:xfrm>
            <a:off x="7137930" y="1566419"/>
            <a:ext cx="60804" cy="57918"/>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3" name="Google Shape;423;p1"/>
          <p:cNvSpPr/>
          <p:nvPr/>
        </p:nvSpPr>
        <p:spPr>
          <a:xfrm>
            <a:off x="7928905" y="2375286"/>
            <a:ext cx="60804" cy="57918"/>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4" name="Google Shape;424;p1"/>
          <p:cNvSpPr/>
          <p:nvPr/>
        </p:nvSpPr>
        <p:spPr>
          <a:xfrm>
            <a:off x="8178120" y="3307179"/>
            <a:ext cx="88900" cy="889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5" name="Google Shape;425;p1"/>
          <p:cNvSpPr/>
          <p:nvPr/>
        </p:nvSpPr>
        <p:spPr>
          <a:xfrm>
            <a:off x="7443660" y="2342852"/>
            <a:ext cx="47997" cy="45719"/>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6" name="Google Shape;426;p1"/>
          <p:cNvSpPr txBox="1"/>
          <p:nvPr/>
        </p:nvSpPr>
        <p:spPr>
          <a:xfrm>
            <a:off x="3480686" y="2118773"/>
            <a:ext cx="4791008" cy="2015896"/>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zh-TW" altLang="en-US" sz="4500" b="1" dirty="0">
                <a:solidFill>
                  <a:srgbClr val="0070C0"/>
                </a:solidFill>
                <a:latin typeface="標楷體" panose="03000509000000000000" pitchFamily="65" charset="-120"/>
                <a:ea typeface="標楷體" panose="03000509000000000000" pitchFamily="65" charset="-120"/>
                <a:cs typeface="Teko"/>
                <a:sym typeface="Teko"/>
              </a:rPr>
              <a:t>     </a:t>
            </a:r>
            <a:r>
              <a:rPr lang="en-US" sz="4000" b="1" dirty="0" err="1">
                <a:solidFill>
                  <a:srgbClr val="0070C0"/>
                </a:solidFill>
                <a:latin typeface="標楷體" panose="03000509000000000000" pitchFamily="65" charset="-120"/>
                <a:ea typeface="標楷體" panose="03000509000000000000" pitchFamily="65" charset="-120"/>
                <a:cs typeface="Teko"/>
                <a:sym typeface="Teko"/>
              </a:rPr>
              <a:t>題目</a:t>
            </a:r>
            <a:r>
              <a:rPr lang="en-US" sz="4000" b="1" dirty="0">
                <a:solidFill>
                  <a:srgbClr val="0070C0"/>
                </a:solidFill>
                <a:latin typeface="標楷體" panose="03000509000000000000" pitchFamily="65" charset="-120"/>
                <a:ea typeface="標楷體" panose="03000509000000000000" pitchFamily="65" charset="-120"/>
                <a:cs typeface="Teko"/>
                <a:sym typeface="Teko"/>
              </a:rPr>
              <a:t>: </a:t>
            </a:r>
            <a:endParaRPr sz="4000" b="1" dirty="0">
              <a:solidFill>
                <a:srgbClr val="0070C0"/>
              </a:solidFill>
              <a:latin typeface="標楷體" panose="03000509000000000000" pitchFamily="65" charset="-120"/>
              <a:ea typeface="標楷體" panose="03000509000000000000" pitchFamily="65" charset="-120"/>
              <a:cs typeface="Teko"/>
              <a:sym typeface="Teko"/>
            </a:endParaRPr>
          </a:p>
          <a:p>
            <a:pPr marL="0" marR="0" lvl="0" indent="0" algn="ctr" rtl="0">
              <a:spcBef>
                <a:spcPts val="0"/>
              </a:spcBef>
              <a:spcAft>
                <a:spcPts val="0"/>
              </a:spcAft>
              <a:buNone/>
            </a:pPr>
            <a:r>
              <a:rPr lang="en-US" sz="4000" b="1" dirty="0" err="1">
                <a:solidFill>
                  <a:srgbClr val="0070C0"/>
                </a:solidFill>
                <a:latin typeface="標楷體" panose="03000509000000000000" pitchFamily="65" charset="-120"/>
                <a:ea typeface="標楷體" panose="03000509000000000000" pitchFamily="65" charset="-120"/>
                <a:cs typeface="Teko"/>
                <a:sym typeface="Teko"/>
              </a:rPr>
              <a:t>利用光線感測器提</a:t>
            </a:r>
            <a:r>
              <a:rPr lang="zh-TW" altLang="en-US" sz="4000" b="1" dirty="0">
                <a:solidFill>
                  <a:srgbClr val="0070C0"/>
                </a:solidFill>
                <a:latin typeface="標楷體" panose="03000509000000000000" pitchFamily="65" charset="-120"/>
                <a:ea typeface="標楷體" panose="03000509000000000000" pitchFamily="65" charset="-120"/>
                <a:cs typeface="Teko"/>
                <a:sym typeface="Teko"/>
              </a:rPr>
              <a:t>醒</a:t>
            </a:r>
            <a:r>
              <a:rPr lang="en-US" sz="4000" b="1" dirty="0" err="1">
                <a:solidFill>
                  <a:srgbClr val="0070C0"/>
                </a:solidFill>
                <a:latin typeface="標楷體" panose="03000509000000000000" pitchFamily="65" charset="-120"/>
                <a:ea typeface="標楷體" panose="03000509000000000000" pitchFamily="65" charset="-120"/>
                <a:cs typeface="Teko"/>
                <a:sym typeface="Teko"/>
              </a:rPr>
              <a:t>使用者</a:t>
            </a:r>
            <a:r>
              <a:rPr lang="zh-TW" altLang="en-US" sz="4000" b="1" dirty="0">
                <a:solidFill>
                  <a:srgbClr val="0070C0"/>
                </a:solidFill>
                <a:latin typeface="標楷體" panose="03000509000000000000" pitchFamily="65" charset="-120"/>
                <a:ea typeface="標楷體" panose="03000509000000000000" pitchFamily="65" charset="-120"/>
                <a:cs typeface="Teko"/>
                <a:sym typeface="Teko"/>
              </a:rPr>
              <a:t>提高光照度</a:t>
            </a:r>
            <a:endParaRPr sz="4000" b="1" i="0" u="none" strike="noStrike" cap="none" dirty="0">
              <a:solidFill>
                <a:srgbClr val="0070C0"/>
              </a:solidFill>
              <a:latin typeface="標楷體" panose="03000509000000000000" pitchFamily="65" charset="-120"/>
              <a:ea typeface="標楷體" panose="03000509000000000000" pitchFamily="65" charset="-120"/>
              <a:cs typeface="Teko"/>
              <a:sym typeface="Teko"/>
            </a:endParaRPr>
          </a:p>
        </p:txBody>
      </p:sp>
      <p:sp>
        <p:nvSpPr>
          <p:cNvPr id="427" name="Google Shape;427;p1"/>
          <p:cNvSpPr txBox="1"/>
          <p:nvPr/>
        </p:nvSpPr>
        <p:spPr>
          <a:xfrm>
            <a:off x="5349246" y="6269204"/>
            <a:ext cx="1493509" cy="184666"/>
          </a:xfrm>
          <a:prstGeom prst="rect">
            <a:avLst/>
          </a:prstGeom>
          <a:noFill/>
          <a:ln w="9525" cap="flat" cmpd="sng">
            <a:solidFill>
              <a:srgbClr val="65D3F6">
                <a:alpha val="25882"/>
              </a:srgbClr>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endParaRPr sz="600" b="0" i="0" u="none" strike="noStrike" cap="none">
              <a:solidFill>
                <a:srgbClr val="65D3F6"/>
              </a:solidFill>
              <a:latin typeface="Arial"/>
              <a:ea typeface="Arial"/>
              <a:cs typeface="Arial"/>
              <a:sym typeface="Arial"/>
            </a:endParaRPr>
          </a:p>
        </p:txBody>
      </p:sp>
      <p:cxnSp>
        <p:nvCxnSpPr>
          <p:cNvPr id="428" name="Google Shape;428;p1"/>
          <p:cNvCxnSpPr/>
          <p:nvPr/>
        </p:nvCxnSpPr>
        <p:spPr>
          <a:xfrm>
            <a:off x="1458414" y="3480453"/>
            <a:ext cx="2386683" cy="0"/>
          </a:xfrm>
          <a:prstGeom prst="straightConnector1">
            <a:avLst/>
          </a:prstGeom>
          <a:noFill/>
          <a:ln w="9525" cap="flat" cmpd="sng">
            <a:solidFill>
              <a:schemeClr val="lt1">
                <a:alpha val="31764"/>
              </a:schemeClr>
            </a:solidFill>
            <a:prstDash val="solid"/>
            <a:miter lim="800000"/>
            <a:headEnd type="none" w="sm" len="sm"/>
            <a:tailEnd type="none" w="sm" len="sm"/>
          </a:ln>
        </p:spPr>
      </p:cxnSp>
      <p:cxnSp>
        <p:nvCxnSpPr>
          <p:cNvPr id="429" name="Google Shape;429;p1"/>
          <p:cNvCxnSpPr/>
          <p:nvPr/>
        </p:nvCxnSpPr>
        <p:spPr>
          <a:xfrm rot="10800000">
            <a:off x="8361118" y="3480453"/>
            <a:ext cx="2386800" cy="0"/>
          </a:xfrm>
          <a:prstGeom prst="straightConnector1">
            <a:avLst/>
          </a:prstGeom>
          <a:noFill/>
          <a:ln w="9525" cap="flat" cmpd="sng">
            <a:solidFill>
              <a:schemeClr val="lt1">
                <a:alpha val="31760"/>
              </a:schemeClr>
            </a:solidFill>
            <a:prstDash val="solid"/>
            <a:miter lim="800000"/>
            <a:headEnd type="none" w="sm" len="sm"/>
            <a:tailEnd type="none" w="sm" len="sm"/>
          </a:ln>
        </p:spPr>
      </p:cxnSp>
      <p:sp>
        <p:nvSpPr>
          <p:cNvPr id="430" name="Google Shape;430;p1"/>
          <p:cNvSpPr txBox="1"/>
          <p:nvPr/>
        </p:nvSpPr>
        <p:spPr>
          <a:xfrm>
            <a:off x="8096925" y="4832248"/>
            <a:ext cx="3674100" cy="178507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600" dirty="0">
                <a:solidFill>
                  <a:schemeClr val="lt1"/>
                </a:solidFill>
                <a:latin typeface="標楷體" panose="03000509000000000000" pitchFamily="65" charset="-120"/>
                <a:ea typeface="標楷體" panose="03000509000000000000" pitchFamily="65" charset="-120"/>
                <a:cs typeface="Calibri"/>
                <a:sym typeface="Calibri"/>
              </a:rPr>
              <a:t>第15組組員 </a:t>
            </a:r>
            <a:r>
              <a:rPr lang="en-US" sz="2600" dirty="0">
                <a:solidFill>
                  <a:schemeClr val="lt1"/>
                </a:solidFill>
                <a:latin typeface="Calibri"/>
                <a:ea typeface="Calibri"/>
                <a:cs typeface="Calibri"/>
                <a:sym typeface="Calibri"/>
              </a:rPr>
              <a:t>:  </a:t>
            </a:r>
            <a:endParaRPr sz="2600" dirty="0">
              <a:solidFill>
                <a:schemeClr val="lt1"/>
              </a:solidFill>
              <a:latin typeface="Calibri"/>
              <a:ea typeface="Calibri"/>
              <a:cs typeface="Calibri"/>
              <a:sym typeface="Calibri"/>
            </a:endParaRPr>
          </a:p>
          <a:p>
            <a:pPr marL="0" lvl="0" indent="0" algn="l" rtl="0">
              <a:spcBef>
                <a:spcPts val="0"/>
              </a:spcBef>
              <a:spcAft>
                <a:spcPts val="0"/>
              </a:spcAft>
              <a:buNone/>
            </a:pPr>
            <a:r>
              <a:rPr lang="en-US" sz="2300" dirty="0">
                <a:solidFill>
                  <a:schemeClr val="lt1"/>
                </a:solidFill>
                <a:latin typeface="標楷體" panose="03000509000000000000" pitchFamily="65" charset="-120"/>
                <a:ea typeface="標楷體" panose="03000509000000000000" pitchFamily="65" charset="-120"/>
                <a:cs typeface="Calibri"/>
                <a:sym typeface="Calibri"/>
              </a:rPr>
              <a:t> 7111056010  </a:t>
            </a:r>
            <a:r>
              <a:rPr lang="en-US" sz="2600" dirty="0">
                <a:solidFill>
                  <a:schemeClr val="lt1"/>
                </a:solidFill>
                <a:latin typeface="標楷體" panose="03000509000000000000" pitchFamily="65" charset="-120"/>
                <a:ea typeface="標楷體" panose="03000509000000000000" pitchFamily="65" charset="-120"/>
                <a:cs typeface="Calibri"/>
                <a:sym typeface="Calibri"/>
              </a:rPr>
              <a:t>王彤云</a:t>
            </a:r>
            <a:endParaRPr sz="2600" dirty="0">
              <a:solidFill>
                <a:schemeClr val="lt1"/>
              </a:solidFill>
              <a:latin typeface="標楷體" panose="03000509000000000000" pitchFamily="65" charset="-120"/>
              <a:ea typeface="標楷體" panose="03000509000000000000" pitchFamily="65" charset="-120"/>
              <a:cs typeface="Calibri"/>
              <a:sym typeface="Calibri"/>
            </a:endParaRPr>
          </a:p>
          <a:p>
            <a:pPr marL="0" lvl="0" indent="0" algn="l" rtl="0">
              <a:spcBef>
                <a:spcPts val="0"/>
              </a:spcBef>
              <a:spcAft>
                <a:spcPts val="0"/>
              </a:spcAft>
              <a:buNone/>
            </a:pPr>
            <a:r>
              <a:rPr lang="en-US" sz="1700" dirty="0">
                <a:solidFill>
                  <a:schemeClr val="lt1"/>
                </a:solidFill>
                <a:latin typeface="Calibri"/>
                <a:ea typeface="Calibri"/>
                <a:cs typeface="Calibri"/>
                <a:sym typeface="Calibri"/>
              </a:rPr>
              <a:t> </a:t>
            </a:r>
            <a:r>
              <a:rPr lang="en-US" sz="1700" dirty="0">
                <a:solidFill>
                  <a:schemeClr val="lt1"/>
                </a:solidFill>
                <a:latin typeface="標楷體" panose="03000509000000000000" pitchFamily="65" charset="-120"/>
                <a:ea typeface="標楷體" panose="03000509000000000000" pitchFamily="65" charset="-120"/>
                <a:cs typeface="Calibri"/>
                <a:sym typeface="Calibri"/>
              </a:rPr>
              <a:t> </a:t>
            </a:r>
            <a:r>
              <a:rPr lang="en-US" sz="2300" dirty="0">
                <a:solidFill>
                  <a:schemeClr val="lt1"/>
                </a:solidFill>
                <a:latin typeface="標楷體" panose="03000509000000000000" pitchFamily="65" charset="-120"/>
                <a:ea typeface="標楷體" panose="03000509000000000000" pitchFamily="65" charset="-120"/>
                <a:cs typeface="Calibri"/>
                <a:sym typeface="Calibri"/>
              </a:rPr>
              <a:t>7111056264</a:t>
            </a:r>
            <a:r>
              <a:rPr lang="en-US" sz="1700" dirty="0">
                <a:solidFill>
                  <a:schemeClr val="lt1"/>
                </a:solidFill>
                <a:latin typeface="標楷體" panose="03000509000000000000" pitchFamily="65" charset="-120"/>
                <a:ea typeface="標楷體" panose="03000509000000000000" pitchFamily="65" charset="-120"/>
                <a:cs typeface="Calibri"/>
                <a:sym typeface="Calibri"/>
              </a:rPr>
              <a:t>   </a:t>
            </a:r>
            <a:r>
              <a:rPr lang="en-US" sz="2600" dirty="0" err="1">
                <a:solidFill>
                  <a:schemeClr val="lt1"/>
                </a:solidFill>
                <a:latin typeface="標楷體" panose="03000509000000000000" pitchFamily="65" charset="-120"/>
                <a:ea typeface="標楷體" panose="03000509000000000000" pitchFamily="65" charset="-120"/>
                <a:cs typeface="Calibri"/>
                <a:sym typeface="Calibri"/>
              </a:rPr>
              <a:t>王亮鈞</a:t>
            </a:r>
            <a:endParaRPr sz="2600" dirty="0">
              <a:solidFill>
                <a:schemeClr val="lt1"/>
              </a:solidFill>
              <a:latin typeface="標楷體" panose="03000509000000000000" pitchFamily="65" charset="-120"/>
              <a:ea typeface="標楷體" panose="03000509000000000000" pitchFamily="65" charset="-120"/>
              <a:cs typeface="Calibri"/>
              <a:sym typeface="Calibri"/>
            </a:endParaRPr>
          </a:p>
          <a:p>
            <a:pPr marL="0" lvl="0" indent="0" algn="l" rtl="0">
              <a:spcBef>
                <a:spcPts val="0"/>
              </a:spcBef>
              <a:spcAft>
                <a:spcPts val="0"/>
              </a:spcAft>
              <a:buNone/>
            </a:pPr>
            <a:r>
              <a:rPr lang="en-US" sz="1700" dirty="0">
                <a:solidFill>
                  <a:schemeClr val="lt1"/>
                </a:solidFill>
                <a:latin typeface="Calibri"/>
                <a:ea typeface="Calibri"/>
                <a:cs typeface="Calibri"/>
                <a:sym typeface="Calibri"/>
              </a:rPr>
              <a:t> </a:t>
            </a:r>
            <a:r>
              <a:rPr lang="en-US" sz="1700" dirty="0">
                <a:solidFill>
                  <a:schemeClr val="lt1"/>
                </a:solidFill>
                <a:latin typeface="標楷體" panose="03000509000000000000" pitchFamily="65" charset="-120"/>
                <a:ea typeface="標楷體" panose="03000509000000000000" pitchFamily="65" charset="-120"/>
                <a:cs typeface="Calibri"/>
                <a:sym typeface="Calibri"/>
              </a:rPr>
              <a:t> </a:t>
            </a:r>
            <a:r>
              <a:rPr lang="en-US" sz="2300" dirty="0">
                <a:solidFill>
                  <a:schemeClr val="lt1"/>
                </a:solidFill>
                <a:latin typeface="標楷體" panose="03000509000000000000" pitchFamily="65" charset="-120"/>
                <a:ea typeface="標楷體" panose="03000509000000000000" pitchFamily="65" charset="-120"/>
                <a:cs typeface="Calibri"/>
                <a:sym typeface="Calibri"/>
              </a:rPr>
              <a:t>7111056270 </a:t>
            </a:r>
            <a:r>
              <a:rPr lang="en-US" sz="1700" dirty="0">
                <a:solidFill>
                  <a:schemeClr val="lt1"/>
                </a:solidFill>
                <a:latin typeface="標楷體" panose="03000509000000000000" pitchFamily="65" charset="-120"/>
                <a:ea typeface="標楷體" panose="03000509000000000000" pitchFamily="65" charset="-120"/>
                <a:cs typeface="Calibri"/>
                <a:sym typeface="Calibri"/>
              </a:rPr>
              <a:t>  </a:t>
            </a:r>
            <a:r>
              <a:rPr lang="en-US" sz="2600" dirty="0" err="1">
                <a:solidFill>
                  <a:schemeClr val="lt1"/>
                </a:solidFill>
                <a:latin typeface="標楷體" panose="03000509000000000000" pitchFamily="65" charset="-120"/>
                <a:ea typeface="標楷體" panose="03000509000000000000" pitchFamily="65" charset="-120"/>
                <a:cs typeface="Calibri"/>
                <a:sym typeface="Calibri"/>
              </a:rPr>
              <a:t>廖佑丞</a:t>
            </a:r>
            <a:endParaRPr sz="2600" dirty="0">
              <a:solidFill>
                <a:schemeClr val="lt1"/>
              </a:solidFill>
              <a:latin typeface="標楷體" panose="03000509000000000000" pitchFamily="65" charset="-120"/>
              <a:ea typeface="標楷體" panose="03000509000000000000" pitchFamily="65" charset="-120"/>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750"/>
                                        <p:tgtEl>
                                          <p:spTgt spid="72"/>
                                        </p:tgtEl>
                                        <p:attrNameLst>
                                          <p:attrName>ppt_w</p:attrName>
                                        </p:attrNameLst>
                                      </p:cBhvr>
                                      <p:tavLst>
                                        <p:tav tm="0">
                                          <p:val>
                                            <p:strVal val="0"/>
                                          </p:val>
                                        </p:tav>
                                        <p:tav tm="100000">
                                          <p:val>
                                            <p:strVal val="#ppt_w"/>
                                          </p:val>
                                        </p:tav>
                                      </p:tavLst>
                                    </p:anim>
                                    <p:anim calcmode="lin" valueType="num">
                                      <p:cBhvr additive="base">
                                        <p:cTn id="8" dur="750"/>
                                        <p:tgtEl>
                                          <p:spTgt spid="72"/>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250"/>
                                  </p:stCondLst>
                                  <p:childTnLst>
                                    <p:set>
                                      <p:cBhvr>
                                        <p:cTn id="10" dur="1" fill="hold">
                                          <p:stCondLst>
                                            <p:cond delay="0"/>
                                          </p:stCondLst>
                                        </p:cTn>
                                        <p:tgtEl>
                                          <p:spTgt spid="73"/>
                                        </p:tgtEl>
                                        <p:attrNameLst>
                                          <p:attrName>style.visibility</p:attrName>
                                        </p:attrNameLst>
                                      </p:cBhvr>
                                      <p:to>
                                        <p:strVal val="visible"/>
                                      </p:to>
                                    </p:set>
                                    <p:anim calcmode="lin" valueType="num">
                                      <p:cBhvr additive="base">
                                        <p:cTn id="11" dur="750"/>
                                        <p:tgtEl>
                                          <p:spTgt spid="73"/>
                                        </p:tgtEl>
                                        <p:attrNameLst>
                                          <p:attrName>ppt_w</p:attrName>
                                        </p:attrNameLst>
                                      </p:cBhvr>
                                      <p:tavLst>
                                        <p:tav tm="0">
                                          <p:val>
                                            <p:strVal val="0"/>
                                          </p:val>
                                        </p:tav>
                                        <p:tav tm="100000">
                                          <p:val>
                                            <p:strVal val="#ppt_w"/>
                                          </p:val>
                                        </p:tav>
                                      </p:tavLst>
                                    </p:anim>
                                    <p:anim calcmode="lin" valueType="num">
                                      <p:cBhvr additive="base">
                                        <p:cTn id="12" dur="750"/>
                                        <p:tgtEl>
                                          <p:spTgt spid="73"/>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750"/>
                                  </p:stCondLst>
                                  <p:childTnLst>
                                    <p:set>
                                      <p:cBhvr>
                                        <p:cTn id="14" dur="1" fill="hold">
                                          <p:stCondLst>
                                            <p:cond delay="0"/>
                                          </p:stCondLst>
                                        </p:cTn>
                                        <p:tgtEl>
                                          <p:spTgt spid="74"/>
                                        </p:tgtEl>
                                        <p:attrNameLst>
                                          <p:attrName>style.visibility</p:attrName>
                                        </p:attrNameLst>
                                      </p:cBhvr>
                                      <p:to>
                                        <p:strVal val="visible"/>
                                      </p:to>
                                    </p:set>
                                    <p:anim calcmode="lin" valueType="num">
                                      <p:cBhvr additive="base">
                                        <p:cTn id="15" dur="750"/>
                                        <p:tgtEl>
                                          <p:spTgt spid="74"/>
                                        </p:tgtEl>
                                        <p:attrNameLst>
                                          <p:attrName>ppt_w</p:attrName>
                                        </p:attrNameLst>
                                      </p:cBhvr>
                                      <p:tavLst>
                                        <p:tav tm="0">
                                          <p:val>
                                            <p:strVal val="0"/>
                                          </p:val>
                                        </p:tav>
                                        <p:tav tm="100000">
                                          <p:val>
                                            <p:strVal val="#ppt_w"/>
                                          </p:val>
                                        </p:tav>
                                      </p:tavLst>
                                    </p:anim>
                                    <p:anim calcmode="lin" valueType="num">
                                      <p:cBhvr additive="base">
                                        <p:cTn id="16" dur="750"/>
                                        <p:tgtEl>
                                          <p:spTgt spid="74"/>
                                        </p:tgtEl>
                                        <p:attrNameLst>
                                          <p:attrName>ppt_h</p:attrName>
                                        </p:attrNameLst>
                                      </p:cBhvr>
                                      <p:tavLst>
                                        <p:tav tm="0">
                                          <p:val>
                                            <p:strVal val="0"/>
                                          </p:val>
                                        </p:tav>
                                        <p:tav tm="100000">
                                          <p:val>
                                            <p:strVal val="#ppt_h"/>
                                          </p:val>
                                        </p:tav>
                                      </p:tavLst>
                                    </p:anim>
                                  </p:childTnLst>
                                </p:cTn>
                              </p:par>
                            </p:childTnLst>
                          </p:cTn>
                        </p:par>
                        <p:par>
                          <p:cTn id="17" fill="hold">
                            <p:stCondLst>
                              <p:cond delay="750"/>
                            </p:stCondLst>
                            <p:childTnLst>
                              <p:par>
                                <p:cTn id="18" presetID="10" presetClass="entr" presetSubtype="0" fill="hold" nodeType="afterEffect">
                                  <p:stCondLst>
                                    <p:cond delay="250"/>
                                  </p:stCondLst>
                                  <p:childTnLst>
                                    <p:set>
                                      <p:cBhvr>
                                        <p:cTn id="19" dur="1" fill="hold">
                                          <p:stCondLst>
                                            <p:cond delay="0"/>
                                          </p:stCondLst>
                                        </p:cTn>
                                        <p:tgtEl>
                                          <p:spTgt spid="76"/>
                                        </p:tgtEl>
                                        <p:attrNameLst>
                                          <p:attrName>style.visibility</p:attrName>
                                        </p:attrNameLst>
                                      </p:cBhvr>
                                      <p:to>
                                        <p:strVal val="visible"/>
                                      </p:to>
                                    </p:set>
                                    <p:animEffect transition="in" filter="fade">
                                      <p:cBhvr>
                                        <p:cTn id="20" dur="1250"/>
                                        <p:tgtEl>
                                          <p:spTgt spid="76"/>
                                        </p:tgtEl>
                                      </p:cBhvr>
                                    </p:animEffect>
                                  </p:childTnLst>
                                </p:cTn>
                              </p:par>
                              <p:par>
                                <p:cTn id="21" presetID="2" presetClass="entr" presetSubtype="4" fill="hold" nodeType="withEffect">
                                  <p:stCondLst>
                                    <p:cond delay="1250"/>
                                  </p:stCondLst>
                                  <p:childTnLst>
                                    <p:set>
                                      <p:cBhvr>
                                        <p:cTn id="22" dur="1" fill="hold">
                                          <p:stCondLst>
                                            <p:cond delay="0"/>
                                          </p:stCondLst>
                                        </p:cTn>
                                        <p:tgtEl>
                                          <p:spTgt spid="75"/>
                                        </p:tgtEl>
                                        <p:attrNameLst>
                                          <p:attrName>style.visibility</p:attrName>
                                        </p:attrNameLst>
                                      </p:cBhvr>
                                      <p:to>
                                        <p:strVal val="visible"/>
                                      </p:to>
                                    </p:set>
                                    <p:anim calcmode="lin" valueType="num">
                                      <p:cBhvr additive="base">
                                        <p:cTn id="23" dur="1250"/>
                                        <p:tgtEl>
                                          <p:spTgt spid="75"/>
                                        </p:tgtEl>
                                        <p:attrNameLst>
                                          <p:attrName>ppt_y</p:attrName>
                                        </p:attrNameLst>
                                      </p:cBhvr>
                                      <p:tavLst>
                                        <p:tav tm="0">
                                          <p:val>
                                            <p:strVal val="#ppt_y+1"/>
                                          </p:val>
                                        </p:tav>
                                        <p:tav tm="100000">
                                          <p:val>
                                            <p:strVal val="#ppt_y"/>
                                          </p:val>
                                        </p:tav>
                                      </p:tavLst>
                                    </p:anim>
                                  </p:childTnLst>
                                </p:cTn>
                              </p:par>
                              <p:par>
                                <p:cTn id="24" presetID="2" presetClass="entr" presetSubtype="8" fill="hold" nodeType="withEffect">
                                  <p:stCondLst>
                                    <p:cond delay="1250"/>
                                  </p:stCondLst>
                                  <p:childTnLst>
                                    <p:set>
                                      <p:cBhvr>
                                        <p:cTn id="25" dur="1" fill="hold">
                                          <p:stCondLst>
                                            <p:cond delay="0"/>
                                          </p:stCondLst>
                                        </p:cTn>
                                        <p:tgtEl>
                                          <p:spTgt spid="406"/>
                                        </p:tgtEl>
                                        <p:attrNameLst>
                                          <p:attrName>style.visibility</p:attrName>
                                        </p:attrNameLst>
                                      </p:cBhvr>
                                      <p:to>
                                        <p:strVal val="visible"/>
                                      </p:to>
                                    </p:set>
                                    <p:anim calcmode="lin" valueType="num">
                                      <p:cBhvr additive="base">
                                        <p:cTn id="26" dur="1250"/>
                                        <p:tgtEl>
                                          <p:spTgt spid="406"/>
                                        </p:tgtEl>
                                        <p:attrNameLst>
                                          <p:attrName>ppt_x</p:attrName>
                                        </p:attrNameLst>
                                      </p:cBhvr>
                                      <p:tavLst>
                                        <p:tav tm="0">
                                          <p:val>
                                            <p:strVal val="#ppt_x-1"/>
                                          </p:val>
                                        </p:tav>
                                        <p:tav tm="100000">
                                          <p:val>
                                            <p:strVal val="#ppt_x"/>
                                          </p:val>
                                        </p:tav>
                                      </p:tavLst>
                                    </p:anim>
                                  </p:childTnLst>
                                </p:cTn>
                              </p:par>
                              <p:par>
                                <p:cTn id="27" presetID="2" presetClass="entr" presetSubtype="8" fill="hold" nodeType="withEffect">
                                  <p:stCondLst>
                                    <p:cond delay="1250"/>
                                  </p:stCondLst>
                                  <p:childTnLst>
                                    <p:set>
                                      <p:cBhvr>
                                        <p:cTn id="28" dur="1" fill="hold">
                                          <p:stCondLst>
                                            <p:cond delay="0"/>
                                          </p:stCondLst>
                                        </p:cTn>
                                        <p:tgtEl>
                                          <p:spTgt spid="407"/>
                                        </p:tgtEl>
                                        <p:attrNameLst>
                                          <p:attrName>style.visibility</p:attrName>
                                        </p:attrNameLst>
                                      </p:cBhvr>
                                      <p:to>
                                        <p:strVal val="visible"/>
                                      </p:to>
                                    </p:set>
                                    <p:anim calcmode="lin" valueType="num">
                                      <p:cBhvr additive="base">
                                        <p:cTn id="29" dur="1250"/>
                                        <p:tgtEl>
                                          <p:spTgt spid="407"/>
                                        </p:tgtEl>
                                        <p:attrNameLst>
                                          <p:attrName>ppt_x</p:attrName>
                                        </p:attrNameLst>
                                      </p:cBhvr>
                                      <p:tavLst>
                                        <p:tav tm="0">
                                          <p:val>
                                            <p:strVal val="#ppt_x-1"/>
                                          </p:val>
                                        </p:tav>
                                        <p:tav tm="100000">
                                          <p:val>
                                            <p:strVal val="#ppt_x"/>
                                          </p:val>
                                        </p:tav>
                                      </p:tavLst>
                                    </p:anim>
                                  </p:childTnLst>
                                </p:cTn>
                              </p:par>
                              <p:par>
                                <p:cTn id="30" presetID="2" presetClass="entr" presetSubtype="4" fill="hold" nodeType="withEffect">
                                  <p:stCondLst>
                                    <p:cond delay="1250"/>
                                  </p:stCondLst>
                                  <p:childTnLst>
                                    <p:set>
                                      <p:cBhvr>
                                        <p:cTn id="31" dur="1" fill="hold">
                                          <p:stCondLst>
                                            <p:cond delay="0"/>
                                          </p:stCondLst>
                                        </p:cTn>
                                        <p:tgtEl>
                                          <p:spTgt spid="408"/>
                                        </p:tgtEl>
                                        <p:attrNameLst>
                                          <p:attrName>style.visibility</p:attrName>
                                        </p:attrNameLst>
                                      </p:cBhvr>
                                      <p:to>
                                        <p:strVal val="visible"/>
                                      </p:to>
                                    </p:set>
                                    <p:anim calcmode="lin" valueType="num">
                                      <p:cBhvr additive="base">
                                        <p:cTn id="32" dur="1250"/>
                                        <p:tgtEl>
                                          <p:spTgt spid="408"/>
                                        </p:tgtEl>
                                        <p:attrNameLst>
                                          <p:attrName>ppt_y</p:attrName>
                                        </p:attrNameLst>
                                      </p:cBhvr>
                                      <p:tavLst>
                                        <p:tav tm="0">
                                          <p:val>
                                            <p:strVal val="#ppt_y+1"/>
                                          </p:val>
                                        </p:tav>
                                        <p:tav tm="100000">
                                          <p:val>
                                            <p:strVal val="#ppt_y"/>
                                          </p:val>
                                        </p:tav>
                                      </p:tavLst>
                                    </p:anim>
                                  </p:childTnLst>
                                </p:cTn>
                              </p:par>
                              <p:par>
                                <p:cTn id="33" presetID="2" presetClass="entr" presetSubtype="8" fill="hold" nodeType="withEffect">
                                  <p:stCondLst>
                                    <p:cond delay="1250"/>
                                  </p:stCondLst>
                                  <p:childTnLst>
                                    <p:set>
                                      <p:cBhvr>
                                        <p:cTn id="34" dur="1" fill="hold">
                                          <p:stCondLst>
                                            <p:cond delay="0"/>
                                          </p:stCondLst>
                                        </p:cTn>
                                        <p:tgtEl>
                                          <p:spTgt spid="409"/>
                                        </p:tgtEl>
                                        <p:attrNameLst>
                                          <p:attrName>style.visibility</p:attrName>
                                        </p:attrNameLst>
                                      </p:cBhvr>
                                      <p:to>
                                        <p:strVal val="visible"/>
                                      </p:to>
                                    </p:set>
                                    <p:anim calcmode="lin" valueType="num">
                                      <p:cBhvr additive="base">
                                        <p:cTn id="35" dur="1250"/>
                                        <p:tgtEl>
                                          <p:spTgt spid="409"/>
                                        </p:tgtEl>
                                        <p:attrNameLst>
                                          <p:attrName>ppt_x</p:attrName>
                                        </p:attrNameLst>
                                      </p:cBhvr>
                                      <p:tavLst>
                                        <p:tav tm="0">
                                          <p:val>
                                            <p:strVal val="#ppt_x-1"/>
                                          </p:val>
                                        </p:tav>
                                        <p:tav tm="100000">
                                          <p:val>
                                            <p:strVal val="#ppt_x"/>
                                          </p:val>
                                        </p:tav>
                                      </p:tavLst>
                                    </p:anim>
                                  </p:childTnLst>
                                </p:cTn>
                              </p:par>
                              <p:par>
                                <p:cTn id="36" presetID="2" presetClass="entr" presetSubtype="8" fill="hold" nodeType="withEffect">
                                  <p:stCondLst>
                                    <p:cond delay="1250"/>
                                  </p:stCondLst>
                                  <p:childTnLst>
                                    <p:set>
                                      <p:cBhvr>
                                        <p:cTn id="37" dur="1" fill="hold">
                                          <p:stCondLst>
                                            <p:cond delay="0"/>
                                          </p:stCondLst>
                                        </p:cTn>
                                        <p:tgtEl>
                                          <p:spTgt spid="410"/>
                                        </p:tgtEl>
                                        <p:attrNameLst>
                                          <p:attrName>style.visibility</p:attrName>
                                        </p:attrNameLst>
                                      </p:cBhvr>
                                      <p:to>
                                        <p:strVal val="visible"/>
                                      </p:to>
                                    </p:set>
                                    <p:anim calcmode="lin" valueType="num">
                                      <p:cBhvr additive="base">
                                        <p:cTn id="38" dur="1250"/>
                                        <p:tgtEl>
                                          <p:spTgt spid="410"/>
                                        </p:tgtEl>
                                        <p:attrNameLst>
                                          <p:attrName>ppt_x</p:attrName>
                                        </p:attrNameLst>
                                      </p:cBhvr>
                                      <p:tavLst>
                                        <p:tav tm="0">
                                          <p:val>
                                            <p:strVal val="#ppt_x-1"/>
                                          </p:val>
                                        </p:tav>
                                        <p:tav tm="100000">
                                          <p:val>
                                            <p:strVal val="#ppt_x"/>
                                          </p:val>
                                        </p:tav>
                                      </p:tavLst>
                                    </p:anim>
                                  </p:childTnLst>
                                </p:cTn>
                              </p:par>
                              <p:par>
                                <p:cTn id="39" presetID="2" presetClass="entr" presetSubtype="8" fill="hold" nodeType="withEffect">
                                  <p:stCondLst>
                                    <p:cond delay="1250"/>
                                  </p:stCondLst>
                                  <p:childTnLst>
                                    <p:set>
                                      <p:cBhvr>
                                        <p:cTn id="40" dur="1" fill="hold">
                                          <p:stCondLst>
                                            <p:cond delay="0"/>
                                          </p:stCondLst>
                                        </p:cTn>
                                        <p:tgtEl>
                                          <p:spTgt spid="411"/>
                                        </p:tgtEl>
                                        <p:attrNameLst>
                                          <p:attrName>style.visibility</p:attrName>
                                        </p:attrNameLst>
                                      </p:cBhvr>
                                      <p:to>
                                        <p:strVal val="visible"/>
                                      </p:to>
                                    </p:set>
                                    <p:anim calcmode="lin" valueType="num">
                                      <p:cBhvr additive="base">
                                        <p:cTn id="41" dur="1250"/>
                                        <p:tgtEl>
                                          <p:spTgt spid="411"/>
                                        </p:tgtEl>
                                        <p:attrNameLst>
                                          <p:attrName>ppt_x</p:attrName>
                                        </p:attrNameLst>
                                      </p:cBhvr>
                                      <p:tavLst>
                                        <p:tav tm="0">
                                          <p:val>
                                            <p:strVal val="#ppt_x-1"/>
                                          </p:val>
                                        </p:tav>
                                        <p:tav tm="100000">
                                          <p:val>
                                            <p:strVal val="#ppt_x"/>
                                          </p:val>
                                        </p:tav>
                                      </p:tavLst>
                                    </p:anim>
                                  </p:childTnLst>
                                </p:cTn>
                              </p:par>
                              <p:par>
                                <p:cTn id="42" presetID="2" presetClass="entr" presetSubtype="4" fill="hold" nodeType="withEffect">
                                  <p:stCondLst>
                                    <p:cond delay="1250"/>
                                  </p:stCondLst>
                                  <p:childTnLst>
                                    <p:set>
                                      <p:cBhvr>
                                        <p:cTn id="43" dur="1" fill="hold">
                                          <p:stCondLst>
                                            <p:cond delay="0"/>
                                          </p:stCondLst>
                                        </p:cTn>
                                        <p:tgtEl>
                                          <p:spTgt spid="412"/>
                                        </p:tgtEl>
                                        <p:attrNameLst>
                                          <p:attrName>style.visibility</p:attrName>
                                        </p:attrNameLst>
                                      </p:cBhvr>
                                      <p:to>
                                        <p:strVal val="visible"/>
                                      </p:to>
                                    </p:set>
                                    <p:anim calcmode="lin" valueType="num">
                                      <p:cBhvr additive="base">
                                        <p:cTn id="44" dur="1250"/>
                                        <p:tgtEl>
                                          <p:spTgt spid="412"/>
                                        </p:tgtEl>
                                        <p:attrNameLst>
                                          <p:attrName>ppt_y</p:attrName>
                                        </p:attrNameLst>
                                      </p:cBhvr>
                                      <p:tavLst>
                                        <p:tav tm="0">
                                          <p:val>
                                            <p:strVal val="#ppt_y+1"/>
                                          </p:val>
                                        </p:tav>
                                        <p:tav tm="100000">
                                          <p:val>
                                            <p:strVal val="#ppt_y"/>
                                          </p:val>
                                        </p:tav>
                                      </p:tavLst>
                                    </p:anim>
                                  </p:childTnLst>
                                </p:cTn>
                              </p:par>
                              <p:par>
                                <p:cTn id="45" presetID="2" presetClass="entr" presetSubtype="8" fill="hold" nodeType="withEffect">
                                  <p:stCondLst>
                                    <p:cond delay="1250"/>
                                  </p:stCondLst>
                                  <p:childTnLst>
                                    <p:set>
                                      <p:cBhvr>
                                        <p:cTn id="46" dur="1" fill="hold">
                                          <p:stCondLst>
                                            <p:cond delay="0"/>
                                          </p:stCondLst>
                                        </p:cTn>
                                        <p:tgtEl>
                                          <p:spTgt spid="413"/>
                                        </p:tgtEl>
                                        <p:attrNameLst>
                                          <p:attrName>style.visibility</p:attrName>
                                        </p:attrNameLst>
                                      </p:cBhvr>
                                      <p:to>
                                        <p:strVal val="visible"/>
                                      </p:to>
                                    </p:set>
                                    <p:anim calcmode="lin" valueType="num">
                                      <p:cBhvr additive="base">
                                        <p:cTn id="47" dur="1250"/>
                                        <p:tgtEl>
                                          <p:spTgt spid="413"/>
                                        </p:tgtEl>
                                        <p:attrNameLst>
                                          <p:attrName>ppt_x</p:attrName>
                                        </p:attrNameLst>
                                      </p:cBhvr>
                                      <p:tavLst>
                                        <p:tav tm="0">
                                          <p:val>
                                            <p:strVal val="#ppt_x-1"/>
                                          </p:val>
                                        </p:tav>
                                        <p:tav tm="100000">
                                          <p:val>
                                            <p:strVal val="#ppt_x"/>
                                          </p:val>
                                        </p:tav>
                                      </p:tavLst>
                                    </p:anim>
                                  </p:childTnLst>
                                </p:cTn>
                              </p:par>
                              <p:par>
                                <p:cTn id="48" presetID="2" presetClass="entr" presetSubtype="1" fill="hold" nodeType="withEffect">
                                  <p:stCondLst>
                                    <p:cond delay="1250"/>
                                  </p:stCondLst>
                                  <p:childTnLst>
                                    <p:set>
                                      <p:cBhvr>
                                        <p:cTn id="49" dur="1" fill="hold">
                                          <p:stCondLst>
                                            <p:cond delay="0"/>
                                          </p:stCondLst>
                                        </p:cTn>
                                        <p:tgtEl>
                                          <p:spTgt spid="414"/>
                                        </p:tgtEl>
                                        <p:attrNameLst>
                                          <p:attrName>style.visibility</p:attrName>
                                        </p:attrNameLst>
                                      </p:cBhvr>
                                      <p:to>
                                        <p:strVal val="visible"/>
                                      </p:to>
                                    </p:set>
                                    <p:anim calcmode="lin" valueType="num">
                                      <p:cBhvr additive="base">
                                        <p:cTn id="50" dur="1250"/>
                                        <p:tgtEl>
                                          <p:spTgt spid="414"/>
                                        </p:tgtEl>
                                        <p:attrNameLst>
                                          <p:attrName>ppt_y</p:attrName>
                                        </p:attrNameLst>
                                      </p:cBhvr>
                                      <p:tavLst>
                                        <p:tav tm="0">
                                          <p:val>
                                            <p:strVal val="#ppt_y-1"/>
                                          </p:val>
                                        </p:tav>
                                        <p:tav tm="100000">
                                          <p:val>
                                            <p:strVal val="#ppt_y"/>
                                          </p:val>
                                        </p:tav>
                                      </p:tavLst>
                                    </p:anim>
                                  </p:childTnLst>
                                </p:cTn>
                              </p:par>
                              <p:par>
                                <p:cTn id="51" presetID="2" presetClass="entr" presetSubtype="8" fill="hold" nodeType="withEffect">
                                  <p:stCondLst>
                                    <p:cond delay="1250"/>
                                  </p:stCondLst>
                                  <p:childTnLst>
                                    <p:set>
                                      <p:cBhvr>
                                        <p:cTn id="52" dur="1" fill="hold">
                                          <p:stCondLst>
                                            <p:cond delay="0"/>
                                          </p:stCondLst>
                                        </p:cTn>
                                        <p:tgtEl>
                                          <p:spTgt spid="415"/>
                                        </p:tgtEl>
                                        <p:attrNameLst>
                                          <p:attrName>style.visibility</p:attrName>
                                        </p:attrNameLst>
                                      </p:cBhvr>
                                      <p:to>
                                        <p:strVal val="visible"/>
                                      </p:to>
                                    </p:set>
                                    <p:anim calcmode="lin" valueType="num">
                                      <p:cBhvr additive="base">
                                        <p:cTn id="53" dur="1250"/>
                                        <p:tgtEl>
                                          <p:spTgt spid="415"/>
                                        </p:tgtEl>
                                        <p:attrNameLst>
                                          <p:attrName>ppt_x</p:attrName>
                                        </p:attrNameLst>
                                      </p:cBhvr>
                                      <p:tavLst>
                                        <p:tav tm="0">
                                          <p:val>
                                            <p:strVal val="#ppt_x-1"/>
                                          </p:val>
                                        </p:tav>
                                        <p:tav tm="100000">
                                          <p:val>
                                            <p:strVal val="#ppt_x"/>
                                          </p:val>
                                        </p:tav>
                                      </p:tavLst>
                                    </p:anim>
                                  </p:childTnLst>
                                </p:cTn>
                              </p:par>
                              <p:par>
                                <p:cTn id="54" presetID="2" presetClass="entr" presetSubtype="8" fill="hold" nodeType="withEffect">
                                  <p:stCondLst>
                                    <p:cond delay="1250"/>
                                  </p:stCondLst>
                                  <p:childTnLst>
                                    <p:set>
                                      <p:cBhvr>
                                        <p:cTn id="55" dur="1" fill="hold">
                                          <p:stCondLst>
                                            <p:cond delay="0"/>
                                          </p:stCondLst>
                                        </p:cTn>
                                        <p:tgtEl>
                                          <p:spTgt spid="416"/>
                                        </p:tgtEl>
                                        <p:attrNameLst>
                                          <p:attrName>style.visibility</p:attrName>
                                        </p:attrNameLst>
                                      </p:cBhvr>
                                      <p:to>
                                        <p:strVal val="visible"/>
                                      </p:to>
                                    </p:set>
                                    <p:anim calcmode="lin" valueType="num">
                                      <p:cBhvr additive="base">
                                        <p:cTn id="56" dur="1250"/>
                                        <p:tgtEl>
                                          <p:spTgt spid="416"/>
                                        </p:tgtEl>
                                        <p:attrNameLst>
                                          <p:attrName>ppt_x</p:attrName>
                                        </p:attrNameLst>
                                      </p:cBhvr>
                                      <p:tavLst>
                                        <p:tav tm="0">
                                          <p:val>
                                            <p:strVal val="#ppt_x-1"/>
                                          </p:val>
                                        </p:tav>
                                        <p:tav tm="100000">
                                          <p:val>
                                            <p:strVal val="#ppt_x"/>
                                          </p:val>
                                        </p:tav>
                                      </p:tavLst>
                                    </p:anim>
                                  </p:childTnLst>
                                </p:cTn>
                              </p:par>
                              <p:par>
                                <p:cTn id="57" presetID="2" presetClass="entr" presetSubtype="8" fill="hold" nodeType="withEffect">
                                  <p:stCondLst>
                                    <p:cond delay="1250"/>
                                  </p:stCondLst>
                                  <p:childTnLst>
                                    <p:set>
                                      <p:cBhvr>
                                        <p:cTn id="58" dur="1" fill="hold">
                                          <p:stCondLst>
                                            <p:cond delay="0"/>
                                          </p:stCondLst>
                                        </p:cTn>
                                        <p:tgtEl>
                                          <p:spTgt spid="417"/>
                                        </p:tgtEl>
                                        <p:attrNameLst>
                                          <p:attrName>style.visibility</p:attrName>
                                        </p:attrNameLst>
                                      </p:cBhvr>
                                      <p:to>
                                        <p:strVal val="visible"/>
                                      </p:to>
                                    </p:set>
                                    <p:anim calcmode="lin" valueType="num">
                                      <p:cBhvr additive="base">
                                        <p:cTn id="59" dur="1250"/>
                                        <p:tgtEl>
                                          <p:spTgt spid="417"/>
                                        </p:tgtEl>
                                        <p:attrNameLst>
                                          <p:attrName>ppt_x</p:attrName>
                                        </p:attrNameLst>
                                      </p:cBhvr>
                                      <p:tavLst>
                                        <p:tav tm="0">
                                          <p:val>
                                            <p:strVal val="#ppt_x-1"/>
                                          </p:val>
                                        </p:tav>
                                        <p:tav tm="100000">
                                          <p:val>
                                            <p:strVal val="#ppt_x"/>
                                          </p:val>
                                        </p:tav>
                                      </p:tavLst>
                                    </p:anim>
                                  </p:childTnLst>
                                </p:cTn>
                              </p:par>
                              <p:par>
                                <p:cTn id="60" presetID="2" presetClass="entr" presetSubtype="8" fill="hold" nodeType="withEffect">
                                  <p:stCondLst>
                                    <p:cond delay="1250"/>
                                  </p:stCondLst>
                                  <p:childTnLst>
                                    <p:set>
                                      <p:cBhvr>
                                        <p:cTn id="61" dur="1" fill="hold">
                                          <p:stCondLst>
                                            <p:cond delay="0"/>
                                          </p:stCondLst>
                                        </p:cTn>
                                        <p:tgtEl>
                                          <p:spTgt spid="418"/>
                                        </p:tgtEl>
                                        <p:attrNameLst>
                                          <p:attrName>style.visibility</p:attrName>
                                        </p:attrNameLst>
                                      </p:cBhvr>
                                      <p:to>
                                        <p:strVal val="visible"/>
                                      </p:to>
                                    </p:set>
                                    <p:anim calcmode="lin" valueType="num">
                                      <p:cBhvr additive="base">
                                        <p:cTn id="62" dur="1250"/>
                                        <p:tgtEl>
                                          <p:spTgt spid="418"/>
                                        </p:tgtEl>
                                        <p:attrNameLst>
                                          <p:attrName>ppt_x</p:attrName>
                                        </p:attrNameLst>
                                      </p:cBhvr>
                                      <p:tavLst>
                                        <p:tav tm="0">
                                          <p:val>
                                            <p:strVal val="#ppt_x-1"/>
                                          </p:val>
                                        </p:tav>
                                        <p:tav tm="100000">
                                          <p:val>
                                            <p:strVal val="#ppt_x"/>
                                          </p:val>
                                        </p:tav>
                                      </p:tavLst>
                                    </p:anim>
                                  </p:childTnLst>
                                </p:cTn>
                              </p:par>
                              <p:par>
                                <p:cTn id="63" presetID="2" presetClass="entr" presetSubtype="8" fill="hold" nodeType="withEffect">
                                  <p:stCondLst>
                                    <p:cond delay="1250"/>
                                  </p:stCondLst>
                                  <p:childTnLst>
                                    <p:set>
                                      <p:cBhvr>
                                        <p:cTn id="64" dur="1" fill="hold">
                                          <p:stCondLst>
                                            <p:cond delay="0"/>
                                          </p:stCondLst>
                                        </p:cTn>
                                        <p:tgtEl>
                                          <p:spTgt spid="419"/>
                                        </p:tgtEl>
                                        <p:attrNameLst>
                                          <p:attrName>style.visibility</p:attrName>
                                        </p:attrNameLst>
                                      </p:cBhvr>
                                      <p:to>
                                        <p:strVal val="visible"/>
                                      </p:to>
                                    </p:set>
                                    <p:anim calcmode="lin" valueType="num">
                                      <p:cBhvr additive="base">
                                        <p:cTn id="65" dur="1250"/>
                                        <p:tgtEl>
                                          <p:spTgt spid="419"/>
                                        </p:tgtEl>
                                        <p:attrNameLst>
                                          <p:attrName>ppt_x</p:attrName>
                                        </p:attrNameLst>
                                      </p:cBhvr>
                                      <p:tavLst>
                                        <p:tav tm="0">
                                          <p:val>
                                            <p:strVal val="#ppt_x-1"/>
                                          </p:val>
                                        </p:tav>
                                        <p:tav tm="100000">
                                          <p:val>
                                            <p:strVal val="#ppt_x"/>
                                          </p:val>
                                        </p:tav>
                                      </p:tavLst>
                                    </p:anim>
                                  </p:childTnLst>
                                </p:cTn>
                              </p:par>
                              <p:par>
                                <p:cTn id="66" presetID="2" presetClass="entr" presetSubtype="8" fill="hold" nodeType="withEffect">
                                  <p:stCondLst>
                                    <p:cond delay="1250"/>
                                  </p:stCondLst>
                                  <p:childTnLst>
                                    <p:set>
                                      <p:cBhvr>
                                        <p:cTn id="67" dur="1" fill="hold">
                                          <p:stCondLst>
                                            <p:cond delay="0"/>
                                          </p:stCondLst>
                                        </p:cTn>
                                        <p:tgtEl>
                                          <p:spTgt spid="420"/>
                                        </p:tgtEl>
                                        <p:attrNameLst>
                                          <p:attrName>style.visibility</p:attrName>
                                        </p:attrNameLst>
                                      </p:cBhvr>
                                      <p:to>
                                        <p:strVal val="visible"/>
                                      </p:to>
                                    </p:set>
                                    <p:anim calcmode="lin" valueType="num">
                                      <p:cBhvr additive="base">
                                        <p:cTn id="68" dur="1250"/>
                                        <p:tgtEl>
                                          <p:spTgt spid="420"/>
                                        </p:tgtEl>
                                        <p:attrNameLst>
                                          <p:attrName>ppt_x</p:attrName>
                                        </p:attrNameLst>
                                      </p:cBhvr>
                                      <p:tavLst>
                                        <p:tav tm="0">
                                          <p:val>
                                            <p:strVal val="#ppt_x-1"/>
                                          </p:val>
                                        </p:tav>
                                        <p:tav tm="100000">
                                          <p:val>
                                            <p:strVal val="#ppt_x"/>
                                          </p:val>
                                        </p:tav>
                                      </p:tavLst>
                                    </p:anim>
                                  </p:childTnLst>
                                </p:cTn>
                              </p:par>
                              <p:par>
                                <p:cTn id="69" presetID="2" presetClass="entr" presetSubtype="8" fill="hold" nodeType="withEffect">
                                  <p:stCondLst>
                                    <p:cond delay="1250"/>
                                  </p:stCondLst>
                                  <p:childTnLst>
                                    <p:set>
                                      <p:cBhvr>
                                        <p:cTn id="70" dur="1" fill="hold">
                                          <p:stCondLst>
                                            <p:cond delay="0"/>
                                          </p:stCondLst>
                                        </p:cTn>
                                        <p:tgtEl>
                                          <p:spTgt spid="421"/>
                                        </p:tgtEl>
                                        <p:attrNameLst>
                                          <p:attrName>style.visibility</p:attrName>
                                        </p:attrNameLst>
                                      </p:cBhvr>
                                      <p:to>
                                        <p:strVal val="visible"/>
                                      </p:to>
                                    </p:set>
                                    <p:anim calcmode="lin" valueType="num">
                                      <p:cBhvr additive="base">
                                        <p:cTn id="71" dur="1250"/>
                                        <p:tgtEl>
                                          <p:spTgt spid="421"/>
                                        </p:tgtEl>
                                        <p:attrNameLst>
                                          <p:attrName>ppt_x</p:attrName>
                                        </p:attrNameLst>
                                      </p:cBhvr>
                                      <p:tavLst>
                                        <p:tav tm="0">
                                          <p:val>
                                            <p:strVal val="#ppt_x-1"/>
                                          </p:val>
                                        </p:tav>
                                        <p:tav tm="100000">
                                          <p:val>
                                            <p:strVal val="#ppt_x"/>
                                          </p:val>
                                        </p:tav>
                                      </p:tavLst>
                                    </p:anim>
                                  </p:childTnLst>
                                </p:cTn>
                              </p:par>
                              <p:par>
                                <p:cTn id="72" presetID="2" presetClass="entr" presetSubtype="8" fill="hold" nodeType="withEffect">
                                  <p:stCondLst>
                                    <p:cond delay="1250"/>
                                  </p:stCondLst>
                                  <p:childTnLst>
                                    <p:set>
                                      <p:cBhvr>
                                        <p:cTn id="73" dur="1" fill="hold">
                                          <p:stCondLst>
                                            <p:cond delay="0"/>
                                          </p:stCondLst>
                                        </p:cTn>
                                        <p:tgtEl>
                                          <p:spTgt spid="422"/>
                                        </p:tgtEl>
                                        <p:attrNameLst>
                                          <p:attrName>style.visibility</p:attrName>
                                        </p:attrNameLst>
                                      </p:cBhvr>
                                      <p:to>
                                        <p:strVal val="visible"/>
                                      </p:to>
                                    </p:set>
                                    <p:anim calcmode="lin" valueType="num">
                                      <p:cBhvr additive="base">
                                        <p:cTn id="74" dur="1250"/>
                                        <p:tgtEl>
                                          <p:spTgt spid="422"/>
                                        </p:tgtEl>
                                        <p:attrNameLst>
                                          <p:attrName>ppt_x</p:attrName>
                                        </p:attrNameLst>
                                      </p:cBhvr>
                                      <p:tavLst>
                                        <p:tav tm="0">
                                          <p:val>
                                            <p:strVal val="#ppt_x-1"/>
                                          </p:val>
                                        </p:tav>
                                        <p:tav tm="100000">
                                          <p:val>
                                            <p:strVal val="#ppt_x"/>
                                          </p:val>
                                        </p:tav>
                                      </p:tavLst>
                                    </p:anim>
                                  </p:childTnLst>
                                </p:cTn>
                              </p:par>
                              <p:par>
                                <p:cTn id="75" presetID="2" presetClass="entr" presetSubtype="8" fill="hold" nodeType="withEffect">
                                  <p:stCondLst>
                                    <p:cond delay="1250"/>
                                  </p:stCondLst>
                                  <p:childTnLst>
                                    <p:set>
                                      <p:cBhvr>
                                        <p:cTn id="76" dur="1" fill="hold">
                                          <p:stCondLst>
                                            <p:cond delay="0"/>
                                          </p:stCondLst>
                                        </p:cTn>
                                        <p:tgtEl>
                                          <p:spTgt spid="423"/>
                                        </p:tgtEl>
                                        <p:attrNameLst>
                                          <p:attrName>style.visibility</p:attrName>
                                        </p:attrNameLst>
                                      </p:cBhvr>
                                      <p:to>
                                        <p:strVal val="visible"/>
                                      </p:to>
                                    </p:set>
                                    <p:anim calcmode="lin" valueType="num">
                                      <p:cBhvr additive="base">
                                        <p:cTn id="77" dur="1250"/>
                                        <p:tgtEl>
                                          <p:spTgt spid="423"/>
                                        </p:tgtEl>
                                        <p:attrNameLst>
                                          <p:attrName>ppt_x</p:attrName>
                                        </p:attrNameLst>
                                      </p:cBhvr>
                                      <p:tavLst>
                                        <p:tav tm="0">
                                          <p:val>
                                            <p:strVal val="#ppt_x-1"/>
                                          </p:val>
                                        </p:tav>
                                        <p:tav tm="100000">
                                          <p:val>
                                            <p:strVal val="#ppt_x"/>
                                          </p:val>
                                        </p:tav>
                                      </p:tavLst>
                                    </p:anim>
                                  </p:childTnLst>
                                </p:cTn>
                              </p:par>
                              <p:par>
                                <p:cTn id="78" presetID="2" presetClass="entr" presetSubtype="2" fill="hold" nodeType="withEffect">
                                  <p:stCondLst>
                                    <p:cond delay="1250"/>
                                  </p:stCondLst>
                                  <p:childTnLst>
                                    <p:set>
                                      <p:cBhvr>
                                        <p:cTn id="79" dur="1" fill="hold">
                                          <p:stCondLst>
                                            <p:cond delay="0"/>
                                          </p:stCondLst>
                                        </p:cTn>
                                        <p:tgtEl>
                                          <p:spTgt spid="424"/>
                                        </p:tgtEl>
                                        <p:attrNameLst>
                                          <p:attrName>style.visibility</p:attrName>
                                        </p:attrNameLst>
                                      </p:cBhvr>
                                      <p:to>
                                        <p:strVal val="visible"/>
                                      </p:to>
                                    </p:set>
                                    <p:anim calcmode="lin" valueType="num">
                                      <p:cBhvr additive="base">
                                        <p:cTn id="80" dur="1250"/>
                                        <p:tgtEl>
                                          <p:spTgt spid="424"/>
                                        </p:tgtEl>
                                        <p:attrNameLst>
                                          <p:attrName>ppt_x</p:attrName>
                                        </p:attrNameLst>
                                      </p:cBhvr>
                                      <p:tavLst>
                                        <p:tav tm="0">
                                          <p:val>
                                            <p:strVal val="#ppt_x+1"/>
                                          </p:val>
                                        </p:tav>
                                        <p:tav tm="100000">
                                          <p:val>
                                            <p:strVal val="#ppt_x"/>
                                          </p:val>
                                        </p:tav>
                                      </p:tavLst>
                                    </p:anim>
                                  </p:childTnLst>
                                </p:cTn>
                              </p:par>
                              <p:par>
                                <p:cTn id="81" presetID="2" presetClass="entr" presetSubtype="8" fill="hold" nodeType="withEffect">
                                  <p:stCondLst>
                                    <p:cond delay="1250"/>
                                  </p:stCondLst>
                                  <p:childTnLst>
                                    <p:set>
                                      <p:cBhvr>
                                        <p:cTn id="82" dur="1" fill="hold">
                                          <p:stCondLst>
                                            <p:cond delay="0"/>
                                          </p:stCondLst>
                                        </p:cTn>
                                        <p:tgtEl>
                                          <p:spTgt spid="425"/>
                                        </p:tgtEl>
                                        <p:attrNameLst>
                                          <p:attrName>style.visibility</p:attrName>
                                        </p:attrNameLst>
                                      </p:cBhvr>
                                      <p:to>
                                        <p:strVal val="visible"/>
                                      </p:to>
                                    </p:set>
                                    <p:anim calcmode="lin" valueType="num">
                                      <p:cBhvr additive="base">
                                        <p:cTn id="83" dur="1250"/>
                                        <p:tgtEl>
                                          <p:spTgt spid="425"/>
                                        </p:tgtEl>
                                        <p:attrNameLst>
                                          <p:attrName>ppt_x</p:attrName>
                                        </p:attrNameLst>
                                      </p:cBhvr>
                                      <p:tavLst>
                                        <p:tav tm="0">
                                          <p:val>
                                            <p:strVal val="#ppt_x-1"/>
                                          </p:val>
                                        </p:tav>
                                        <p:tav tm="100000">
                                          <p:val>
                                            <p:strVal val="#ppt_x"/>
                                          </p:val>
                                        </p:tav>
                                      </p:tavLst>
                                    </p:anim>
                                  </p:childTnLst>
                                </p:cTn>
                              </p:par>
                            </p:childTnLst>
                          </p:cTn>
                        </p:par>
                        <p:par>
                          <p:cTn id="84" fill="hold">
                            <p:stCondLst>
                              <p:cond delay="2000"/>
                            </p:stCondLst>
                            <p:childTnLst>
                              <p:par>
                                <p:cTn id="85" presetID="23" presetClass="entr" presetSubtype="16" fill="hold" nodeType="afterEffect">
                                  <p:stCondLst>
                                    <p:cond delay="250"/>
                                  </p:stCondLst>
                                  <p:childTnLst>
                                    <p:set>
                                      <p:cBhvr>
                                        <p:cTn id="86" dur="1" fill="hold">
                                          <p:stCondLst>
                                            <p:cond delay="0"/>
                                          </p:stCondLst>
                                        </p:cTn>
                                        <p:tgtEl>
                                          <p:spTgt spid="426"/>
                                        </p:tgtEl>
                                        <p:attrNameLst>
                                          <p:attrName>style.visibility</p:attrName>
                                        </p:attrNameLst>
                                      </p:cBhvr>
                                      <p:to>
                                        <p:strVal val="visible"/>
                                      </p:to>
                                    </p:set>
                                    <p:anim calcmode="lin" valueType="num">
                                      <p:cBhvr additive="base">
                                        <p:cTn id="87" dur="500"/>
                                        <p:tgtEl>
                                          <p:spTgt spid="426"/>
                                        </p:tgtEl>
                                        <p:attrNameLst>
                                          <p:attrName>ppt_w</p:attrName>
                                        </p:attrNameLst>
                                      </p:cBhvr>
                                      <p:tavLst>
                                        <p:tav tm="0">
                                          <p:val>
                                            <p:strVal val="0"/>
                                          </p:val>
                                        </p:tav>
                                        <p:tav tm="100000">
                                          <p:val>
                                            <p:strVal val="#ppt_w"/>
                                          </p:val>
                                        </p:tav>
                                      </p:tavLst>
                                    </p:anim>
                                    <p:anim calcmode="lin" valueType="num">
                                      <p:cBhvr additive="base">
                                        <p:cTn id="88" dur="500"/>
                                        <p:tgtEl>
                                          <p:spTgt spid="426"/>
                                        </p:tgtEl>
                                        <p:attrNameLst>
                                          <p:attrName>ppt_h</p:attrName>
                                        </p:attrNameLst>
                                      </p:cBhvr>
                                      <p:tavLst>
                                        <p:tav tm="0">
                                          <p:val>
                                            <p:strVal val="0"/>
                                          </p:val>
                                        </p:tav>
                                        <p:tav tm="100000">
                                          <p:val>
                                            <p:strVal val="#ppt_h"/>
                                          </p:val>
                                        </p:tav>
                                      </p:tavLst>
                                    </p:anim>
                                  </p:childTnLst>
                                </p:cTn>
                              </p:par>
                            </p:childTnLst>
                          </p:cTn>
                        </p:par>
                        <p:par>
                          <p:cTn id="89" fill="hold">
                            <p:stCondLst>
                              <p:cond delay="2500"/>
                            </p:stCondLst>
                            <p:childTnLst>
                              <p:par>
                                <p:cTn id="90" presetID="10" presetClass="entr" presetSubtype="0" fill="hold" nodeType="afterEffect">
                                  <p:stCondLst>
                                    <p:cond delay="250"/>
                                  </p:stCondLst>
                                  <p:childTnLst>
                                    <p:set>
                                      <p:cBhvr>
                                        <p:cTn id="91" dur="1" fill="hold">
                                          <p:stCondLst>
                                            <p:cond delay="0"/>
                                          </p:stCondLst>
                                        </p:cTn>
                                        <p:tgtEl>
                                          <p:spTgt spid="428"/>
                                        </p:tgtEl>
                                        <p:attrNameLst>
                                          <p:attrName>style.visibility</p:attrName>
                                        </p:attrNameLst>
                                      </p:cBhvr>
                                      <p:to>
                                        <p:strVal val="visible"/>
                                      </p:to>
                                    </p:set>
                                    <p:animEffect transition="in" filter="fade">
                                      <p:cBhvr>
                                        <p:cTn id="92" dur="500"/>
                                        <p:tgtEl>
                                          <p:spTgt spid="428"/>
                                        </p:tgtEl>
                                      </p:cBhvr>
                                    </p:animEffect>
                                  </p:childTnLst>
                                </p:cTn>
                              </p:par>
                              <p:par>
                                <p:cTn id="93" presetID="10" presetClass="entr" presetSubtype="0" fill="hold" nodeType="withEffect">
                                  <p:stCondLst>
                                    <p:cond delay="250"/>
                                  </p:stCondLst>
                                  <p:childTnLst>
                                    <p:set>
                                      <p:cBhvr>
                                        <p:cTn id="94" dur="1" fill="hold">
                                          <p:stCondLst>
                                            <p:cond delay="0"/>
                                          </p:stCondLst>
                                        </p:cTn>
                                        <p:tgtEl>
                                          <p:spTgt spid="429"/>
                                        </p:tgtEl>
                                        <p:attrNameLst>
                                          <p:attrName>style.visibility</p:attrName>
                                        </p:attrNameLst>
                                      </p:cBhvr>
                                      <p:to>
                                        <p:strVal val="visible"/>
                                      </p:to>
                                    </p:set>
                                    <p:animEffect transition="in" filter="fade">
                                      <p:cBhvr>
                                        <p:cTn id="95" dur="500"/>
                                        <p:tgtEl>
                                          <p:spTgt spid="429"/>
                                        </p:tgtEl>
                                      </p:cBhvr>
                                    </p:animEffect>
                                  </p:childTnLst>
                                </p:cTn>
                              </p:par>
                              <p:par>
                                <p:cTn id="96" presetID="10" presetClass="entr" presetSubtype="0" fill="hold" nodeType="withEffect">
                                  <p:stCondLst>
                                    <p:cond delay="1250"/>
                                  </p:stCondLst>
                                  <p:childTnLst>
                                    <p:set>
                                      <p:cBhvr>
                                        <p:cTn id="97" dur="1" fill="hold">
                                          <p:stCondLst>
                                            <p:cond delay="0"/>
                                          </p:stCondLst>
                                        </p:cTn>
                                        <p:tgtEl>
                                          <p:spTgt spid="427"/>
                                        </p:tgtEl>
                                        <p:attrNameLst>
                                          <p:attrName>style.visibility</p:attrName>
                                        </p:attrNameLst>
                                      </p:cBhvr>
                                      <p:to>
                                        <p:strVal val="visible"/>
                                      </p:to>
                                    </p:set>
                                    <p:animEffect transition="in" filter="fade">
                                      <p:cBhvr>
                                        <p:cTn id="98" dur="500"/>
                                        <p:tgtEl>
                                          <p:spTgt spid="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50000">
              <a:srgbClr val="082241"/>
            </a:gs>
            <a:gs pos="100000">
              <a:schemeClr val="dk1"/>
            </a:gs>
          </a:gsLst>
          <a:lin ang="5400012" scaled="0"/>
        </a:gradFill>
        <a:effectLst/>
      </p:bgPr>
    </p:bg>
    <p:spTree>
      <p:nvGrpSpPr>
        <p:cNvPr id="1" name="Shape 2290"/>
        <p:cNvGrpSpPr/>
        <p:nvPr/>
      </p:nvGrpSpPr>
      <p:grpSpPr>
        <a:xfrm>
          <a:off x="0" y="0"/>
          <a:ext cx="0" cy="0"/>
          <a:chOff x="0" y="0"/>
          <a:chExt cx="0" cy="0"/>
        </a:xfrm>
      </p:grpSpPr>
      <p:sp>
        <p:nvSpPr>
          <p:cNvPr id="2291" name="Google Shape;2291;g179e458165b_0_2"/>
          <p:cNvSpPr txBox="1"/>
          <p:nvPr/>
        </p:nvSpPr>
        <p:spPr>
          <a:xfrm>
            <a:off x="4345319" y="271412"/>
            <a:ext cx="3561000" cy="63090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3500" dirty="0">
                <a:solidFill>
                  <a:schemeClr val="lt1"/>
                </a:solidFill>
                <a:latin typeface="標楷體" panose="03000509000000000000" pitchFamily="65" charset="-120"/>
                <a:ea typeface="標楷體" panose="03000509000000000000" pitchFamily="65" charset="-120"/>
                <a:cs typeface="Calibri"/>
                <a:sym typeface="Times New Roman"/>
              </a:rPr>
              <a:t>晚上躺著滑手機</a:t>
            </a:r>
            <a:endParaRPr sz="3500" dirty="0">
              <a:solidFill>
                <a:schemeClr val="lt1"/>
              </a:solidFill>
              <a:latin typeface="標楷體" panose="03000509000000000000" pitchFamily="65" charset="-120"/>
              <a:ea typeface="標楷體" panose="03000509000000000000" pitchFamily="65" charset="-120"/>
              <a:cs typeface="Calibri"/>
              <a:sym typeface="Times New Roman"/>
            </a:endParaRPr>
          </a:p>
        </p:txBody>
      </p:sp>
      <p:grpSp>
        <p:nvGrpSpPr>
          <p:cNvPr id="2292" name="Google Shape;2292;g179e458165b_0_2"/>
          <p:cNvGrpSpPr/>
          <p:nvPr/>
        </p:nvGrpSpPr>
        <p:grpSpPr>
          <a:xfrm>
            <a:off x="5826806" y="1018339"/>
            <a:ext cx="538327" cy="59700"/>
            <a:chOff x="5607050" y="1793751"/>
            <a:chExt cx="538327" cy="59700"/>
          </a:xfrm>
        </p:grpSpPr>
        <p:sp>
          <p:nvSpPr>
            <p:cNvPr id="2293" name="Google Shape;2293;g179e458165b_0_2"/>
            <p:cNvSpPr/>
            <p:nvPr/>
          </p:nvSpPr>
          <p:spPr>
            <a:xfrm>
              <a:off x="5607050" y="1793751"/>
              <a:ext cx="59700" cy="59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94" name="Google Shape;2294;g179e458165b_0_2"/>
            <p:cNvSpPr/>
            <p:nvPr/>
          </p:nvSpPr>
          <p:spPr>
            <a:xfrm>
              <a:off x="5846363" y="1793751"/>
              <a:ext cx="59700" cy="59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95" name="Google Shape;2295;g179e458165b_0_2"/>
            <p:cNvSpPr/>
            <p:nvPr/>
          </p:nvSpPr>
          <p:spPr>
            <a:xfrm>
              <a:off x="6085677" y="1793751"/>
              <a:ext cx="59700" cy="59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2296" name="Google Shape;2296;g179e458165b_0_2"/>
          <p:cNvSpPr/>
          <p:nvPr/>
        </p:nvSpPr>
        <p:spPr>
          <a:xfrm>
            <a:off x="7569492" y="2997492"/>
            <a:ext cx="7721100" cy="7721100"/>
          </a:xfrm>
          <a:prstGeom prst="ellipse">
            <a:avLst/>
          </a:prstGeom>
          <a:noFill/>
          <a:ln w="12700" cap="flat" cmpd="sng">
            <a:solidFill>
              <a:srgbClr val="0756A7">
                <a:alpha val="7176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97" name="Google Shape;2297;g179e458165b_0_2"/>
          <p:cNvSpPr/>
          <p:nvPr/>
        </p:nvSpPr>
        <p:spPr>
          <a:xfrm>
            <a:off x="8716480" y="4144480"/>
            <a:ext cx="5427000" cy="5427000"/>
          </a:xfrm>
          <a:prstGeom prst="ellipse">
            <a:avLst/>
          </a:prstGeom>
          <a:noFill/>
          <a:ln w="9525" cap="flat" cmpd="sng">
            <a:solidFill>
              <a:schemeClr val="lt1">
                <a:alpha val="2471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98" name="Google Shape;2298;g179e458165b_0_2"/>
          <p:cNvSpPr/>
          <p:nvPr/>
        </p:nvSpPr>
        <p:spPr>
          <a:xfrm>
            <a:off x="6468040" y="1896040"/>
            <a:ext cx="9924000" cy="9924000"/>
          </a:xfrm>
          <a:prstGeom prst="ellipse">
            <a:avLst/>
          </a:prstGeom>
          <a:noFill/>
          <a:ln w="9525" cap="flat" cmpd="sng">
            <a:solidFill>
              <a:schemeClr val="lt1">
                <a:alpha val="1294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99" name="Google Shape;2299;g179e458165b_0_2"/>
          <p:cNvSpPr/>
          <p:nvPr/>
        </p:nvSpPr>
        <p:spPr>
          <a:xfrm>
            <a:off x="10197740" y="5254634"/>
            <a:ext cx="2369100" cy="2369400"/>
          </a:xfrm>
          <a:prstGeom prst="ellipse">
            <a:avLst/>
          </a:prstGeom>
          <a:solidFill>
            <a:schemeClr val="lt1"/>
          </a:solidFill>
          <a:ln>
            <a:noFill/>
          </a:ln>
          <a:effectLst>
            <a:outerShdw blurRad="533400" sx="118000" sy="118000" algn="ctr" rotWithShape="0">
              <a:srgbClr val="0070C0">
                <a:alpha val="3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756A7"/>
              </a:solidFill>
              <a:latin typeface="Calibri"/>
              <a:ea typeface="Calibri"/>
              <a:cs typeface="Calibri"/>
              <a:sym typeface="Calibri"/>
            </a:endParaRPr>
          </a:p>
        </p:txBody>
      </p:sp>
      <p:sp>
        <p:nvSpPr>
          <p:cNvPr id="2300" name="Google Shape;2300;g179e458165b_0_2"/>
          <p:cNvSpPr/>
          <p:nvPr/>
        </p:nvSpPr>
        <p:spPr>
          <a:xfrm>
            <a:off x="10594607" y="4914900"/>
            <a:ext cx="1076700" cy="1076700"/>
          </a:xfrm>
          <a:prstGeom prst="ellipse">
            <a:avLst/>
          </a:prstGeom>
          <a:solidFill>
            <a:schemeClr val="lt1">
              <a:alpha val="88630"/>
            </a:schemeClr>
          </a:solidFill>
          <a:ln>
            <a:noFill/>
          </a:ln>
          <a:effectLst>
            <a:outerShdw blurRad="533400" sx="118000" sy="118000" algn="ctr" rotWithShape="0">
              <a:srgbClr val="0070C0">
                <a:alpha val="3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756A7"/>
              </a:solidFill>
              <a:latin typeface="Calibri"/>
              <a:ea typeface="Calibri"/>
              <a:cs typeface="Calibri"/>
              <a:sym typeface="Calibri"/>
            </a:endParaRPr>
          </a:p>
        </p:txBody>
      </p:sp>
      <p:sp>
        <p:nvSpPr>
          <p:cNvPr id="2301" name="Google Shape;2301;g179e458165b_0_2"/>
          <p:cNvSpPr/>
          <p:nvPr/>
        </p:nvSpPr>
        <p:spPr>
          <a:xfrm>
            <a:off x="11811973" y="5286547"/>
            <a:ext cx="67500" cy="642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02" name="Google Shape;2302;g179e458165b_0_2"/>
          <p:cNvSpPr/>
          <p:nvPr/>
        </p:nvSpPr>
        <p:spPr>
          <a:xfrm>
            <a:off x="10130322" y="6439259"/>
            <a:ext cx="67500" cy="64200"/>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03" name="Google Shape;2303;g179e458165b_0_2"/>
          <p:cNvSpPr/>
          <p:nvPr/>
        </p:nvSpPr>
        <p:spPr>
          <a:xfrm>
            <a:off x="10150106" y="5207000"/>
            <a:ext cx="2464500" cy="2464500"/>
          </a:xfrm>
          <a:prstGeom prst="ellipse">
            <a:avLst/>
          </a:prstGeom>
          <a:noFill/>
          <a:ln w="9525" cap="flat" cmpd="sng">
            <a:solidFill>
              <a:schemeClr val="lt1">
                <a:alpha val="2471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04" name="Google Shape;2304;g179e458165b_0_2"/>
          <p:cNvSpPr/>
          <p:nvPr/>
        </p:nvSpPr>
        <p:spPr>
          <a:xfrm>
            <a:off x="11405317" y="4885701"/>
            <a:ext cx="87600" cy="876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05" name="Google Shape;2305;g179e458165b_0_2"/>
          <p:cNvSpPr/>
          <p:nvPr/>
        </p:nvSpPr>
        <p:spPr>
          <a:xfrm>
            <a:off x="11857793" y="4930494"/>
            <a:ext cx="45600" cy="456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06" name="Google Shape;2306;g179e458165b_0_2"/>
          <p:cNvSpPr/>
          <p:nvPr/>
        </p:nvSpPr>
        <p:spPr>
          <a:xfrm>
            <a:off x="11710654" y="3609351"/>
            <a:ext cx="87600" cy="876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07" name="Google Shape;2307;g179e458165b_0_2"/>
          <p:cNvSpPr/>
          <p:nvPr/>
        </p:nvSpPr>
        <p:spPr>
          <a:xfrm>
            <a:off x="11687794" y="3930205"/>
            <a:ext cx="45600" cy="456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08" name="Google Shape;2308;g179e458165b_0_2"/>
          <p:cNvSpPr/>
          <p:nvPr/>
        </p:nvSpPr>
        <p:spPr>
          <a:xfrm>
            <a:off x="11992594" y="2802761"/>
            <a:ext cx="45600" cy="456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09" name="Google Shape;2309;g179e458165b_0_2"/>
          <p:cNvSpPr/>
          <p:nvPr/>
        </p:nvSpPr>
        <p:spPr>
          <a:xfrm>
            <a:off x="10149259" y="5420830"/>
            <a:ext cx="102000" cy="1020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10" name="Google Shape;2310;g179e458165b_0_2"/>
          <p:cNvSpPr/>
          <p:nvPr/>
        </p:nvSpPr>
        <p:spPr>
          <a:xfrm>
            <a:off x="10019238" y="4818682"/>
            <a:ext cx="154800" cy="1548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11" name="Google Shape;2311;g179e458165b_0_2"/>
          <p:cNvSpPr/>
          <p:nvPr/>
        </p:nvSpPr>
        <p:spPr>
          <a:xfrm>
            <a:off x="10492600" y="4550898"/>
            <a:ext cx="102000" cy="1020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12" name="Google Shape;2312;g179e458165b_0_2"/>
          <p:cNvSpPr/>
          <p:nvPr/>
        </p:nvSpPr>
        <p:spPr>
          <a:xfrm>
            <a:off x="9449466" y="5805489"/>
            <a:ext cx="74700" cy="747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13" name="Google Shape;2313;g179e458165b_0_2"/>
          <p:cNvSpPr/>
          <p:nvPr/>
        </p:nvSpPr>
        <p:spPr>
          <a:xfrm>
            <a:off x="8914241" y="5522837"/>
            <a:ext cx="74700" cy="747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14" name="Google Shape;2314;g179e458165b_0_2"/>
          <p:cNvSpPr/>
          <p:nvPr/>
        </p:nvSpPr>
        <p:spPr>
          <a:xfrm>
            <a:off x="8430362" y="5880101"/>
            <a:ext cx="102000" cy="1020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15" name="Google Shape;2315;g179e458165b_0_2"/>
          <p:cNvSpPr/>
          <p:nvPr/>
        </p:nvSpPr>
        <p:spPr>
          <a:xfrm>
            <a:off x="9314539" y="4885701"/>
            <a:ext cx="80100" cy="801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16" name="Google Shape;2316;g179e458165b_0_2"/>
          <p:cNvSpPr/>
          <p:nvPr/>
        </p:nvSpPr>
        <p:spPr>
          <a:xfrm>
            <a:off x="9024872" y="5600991"/>
            <a:ext cx="48300" cy="483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17" name="Google Shape;2317;g179e458165b_0_2"/>
          <p:cNvSpPr/>
          <p:nvPr/>
        </p:nvSpPr>
        <p:spPr>
          <a:xfrm>
            <a:off x="9370545" y="3951728"/>
            <a:ext cx="48300" cy="483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18" name="Google Shape;2318;g179e458165b_0_2"/>
          <p:cNvSpPr/>
          <p:nvPr/>
        </p:nvSpPr>
        <p:spPr>
          <a:xfrm>
            <a:off x="8988853" y="3155861"/>
            <a:ext cx="48300" cy="483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19" name="Google Shape;2319;g179e458165b_0_2"/>
          <p:cNvSpPr/>
          <p:nvPr/>
        </p:nvSpPr>
        <p:spPr>
          <a:xfrm>
            <a:off x="8692284" y="4770290"/>
            <a:ext cx="48300" cy="483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20" name="Google Shape;2320;g179e458165b_0_2"/>
          <p:cNvSpPr/>
          <p:nvPr/>
        </p:nvSpPr>
        <p:spPr>
          <a:xfrm>
            <a:off x="9780205" y="3800446"/>
            <a:ext cx="80100" cy="801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21" name="Google Shape;2321;g179e458165b_0_2"/>
          <p:cNvSpPr/>
          <p:nvPr/>
        </p:nvSpPr>
        <p:spPr>
          <a:xfrm>
            <a:off x="10452499" y="3760345"/>
            <a:ext cx="80100" cy="801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22" name="Google Shape;2322;g179e458165b_0_2"/>
          <p:cNvSpPr/>
          <p:nvPr/>
        </p:nvSpPr>
        <p:spPr>
          <a:xfrm>
            <a:off x="11052751" y="2600142"/>
            <a:ext cx="80100" cy="801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23" name="Google Shape;2323;g179e458165b_0_2"/>
          <p:cNvSpPr/>
          <p:nvPr/>
        </p:nvSpPr>
        <p:spPr>
          <a:xfrm>
            <a:off x="11219990" y="3961710"/>
            <a:ext cx="48300" cy="483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2" name="圖片 11">
            <a:extLst>
              <a:ext uri="{FF2B5EF4-FFF2-40B4-BE49-F238E27FC236}">
                <a16:creationId xmlns:a16="http://schemas.microsoft.com/office/drawing/2014/main" id="{45EB93C0-2C71-BAEE-4A85-A8DE1D198037}"/>
              </a:ext>
            </a:extLst>
          </p:cNvPr>
          <p:cNvPicPr>
            <a:picLocks noChangeAspect="1"/>
          </p:cNvPicPr>
          <p:nvPr/>
        </p:nvPicPr>
        <p:blipFill>
          <a:blip r:embed="rId3"/>
          <a:stretch>
            <a:fillRect/>
          </a:stretch>
        </p:blipFill>
        <p:spPr>
          <a:xfrm>
            <a:off x="1217866" y="1009466"/>
            <a:ext cx="4079086" cy="2739460"/>
          </a:xfrm>
          <a:prstGeom prst="rect">
            <a:avLst/>
          </a:prstGeom>
        </p:spPr>
      </p:pic>
      <p:pic>
        <p:nvPicPr>
          <p:cNvPr id="14" name="圖片 13">
            <a:extLst>
              <a:ext uri="{FF2B5EF4-FFF2-40B4-BE49-F238E27FC236}">
                <a16:creationId xmlns:a16="http://schemas.microsoft.com/office/drawing/2014/main" id="{72EBD4A6-74D0-5C3A-ED3B-955AE822B072}"/>
              </a:ext>
            </a:extLst>
          </p:cNvPr>
          <p:cNvPicPr>
            <a:picLocks noChangeAspect="1"/>
          </p:cNvPicPr>
          <p:nvPr/>
        </p:nvPicPr>
        <p:blipFill>
          <a:blip r:embed="rId4"/>
          <a:stretch>
            <a:fillRect/>
          </a:stretch>
        </p:blipFill>
        <p:spPr>
          <a:xfrm>
            <a:off x="6748931" y="4059888"/>
            <a:ext cx="3683986" cy="3265945"/>
          </a:xfrm>
          <a:prstGeom prst="rect">
            <a:avLst/>
          </a:prstGeom>
        </p:spPr>
      </p:pic>
      <p:pic>
        <p:nvPicPr>
          <p:cNvPr id="16" name="圖片 15">
            <a:extLst>
              <a:ext uri="{FF2B5EF4-FFF2-40B4-BE49-F238E27FC236}">
                <a16:creationId xmlns:a16="http://schemas.microsoft.com/office/drawing/2014/main" id="{D549CD73-6193-F008-6FC5-F654965F90FB}"/>
              </a:ext>
            </a:extLst>
          </p:cNvPr>
          <p:cNvPicPr>
            <a:picLocks noChangeAspect="1"/>
          </p:cNvPicPr>
          <p:nvPr/>
        </p:nvPicPr>
        <p:blipFill>
          <a:blip r:embed="rId5"/>
          <a:stretch>
            <a:fillRect/>
          </a:stretch>
        </p:blipFill>
        <p:spPr>
          <a:xfrm>
            <a:off x="1276879" y="3856078"/>
            <a:ext cx="3866525" cy="3332241"/>
          </a:xfrm>
          <a:prstGeom prst="rect">
            <a:avLst/>
          </a:prstGeom>
        </p:spPr>
      </p:pic>
      <p:pic>
        <p:nvPicPr>
          <p:cNvPr id="18" name="圖片 17">
            <a:extLst>
              <a:ext uri="{FF2B5EF4-FFF2-40B4-BE49-F238E27FC236}">
                <a16:creationId xmlns:a16="http://schemas.microsoft.com/office/drawing/2014/main" id="{5ACBA59C-0119-905F-921C-D5308D739957}"/>
              </a:ext>
            </a:extLst>
          </p:cNvPr>
          <p:cNvPicPr>
            <a:picLocks noChangeAspect="1"/>
          </p:cNvPicPr>
          <p:nvPr/>
        </p:nvPicPr>
        <p:blipFill>
          <a:blip r:embed="rId6"/>
          <a:stretch>
            <a:fillRect/>
          </a:stretch>
        </p:blipFill>
        <p:spPr>
          <a:xfrm>
            <a:off x="6717962" y="895552"/>
            <a:ext cx="3424799" cy="2967288"/>
          </a:xfrm>
          <a:prstGeom prst="rect">
            <a:avLst/>
          </a:prstGeom>
        </p:spPr>
      </p:pic>
    </p:spTree>
    <p:extLst>
      <p:ext uri="{BB962C8B-B14F-4D97-AF65-F5344CB8AC3E}">
        <p14:creationId xmlns:p14="http://schemas.microsoft.com/office/powerpoint/2010/main" val="2701484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299"/>
                                        </p:tgtEl>
                                        <p:attrNameLst>
                                          <p:attrName>style.visibility</p:attrName>
                                        </p:attrNameLst>
                                      </p:cBhvr>
                                      <p:to>
                                        <p:strVal val="visible"/>
                                      </p:to>
                                    </p:set>
                                    <p:anim calcmode="lin" valueType="num">
                                      <p:cBhvr additive="base">
                                        <p:cTn id="7" dur="750"/>
                                        <p:tgtEl>
                                          <p:spTgt spid="229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250"/>
                                  </p:stCondLst>
                                  <p:childTnLst>
                                    <p:set>
                                      <p:cBhvr>
                                        <p:cTn id="9" dur="1" fill="hold">
                                          <p:stCondLst>
                                            <p:cond delay="0"/>
                                          </p:stCondLst>
                                        </p:cTn>
                                        <p:tgtEl>
                                          <p:spTgt spid="2303"/>
                                        </p:tgtEl>
                                        <p:attrNameLst>
                                          <p:attrName>style.visibility</p:attrName>
                                        </p:attrNameLst>
                                      </p:cBhvr>
                                      <p:to>
                                        <p:strVal val="visible"/>
                                      </p:to>
                                    </p:set>
                                    <p:anim calcmode="lin" valueType="num">
                                      <p:cBhvr additive="base">
                                        <p:cTn id="10" dur="750"/>
                                        <p:tgtEl>
                                          <p:spTgt spid="2303"/>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500"/>
                                  </p:stCondLst>
                                  <p:childTnLst>
                                    <p:set>
                                      <p:cBhvr>
                                        <p:cTn id="12" dur="1" fill="hold">
                                          <p:stCondLst>
                                            <p:cond delay="0"/>
                                          </p:stCondLst>
                                        </p:cTn>
                                        <p:tgtEl>
                                          <p:spTgt spid="2297"/>
                                        </p:tgtEl>
                                        <p:attrNameLst>
                                          <p:attrName>style.visibility</p:attrName>
                                        </p:attrNameLst>
                                      </p:cBhvr>
                                      <p:to>
                                        <p:strVal val="visible"/>
                                      </p:to>
                                    </p:set>
                                    <p:anim calcmode="lin" valueType="num">
                                      <p:cBhvr additive="base">
                                        <p:cTn id="13" dur="750"/>
                                        <p:tgtEl>
                                          <p:spTgt spid="2297"/>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750"/>
                                  </p:stCondLst>
                                  <p:childTnLst>
                                    <p:set>
                                      <p:cBhvr>
                                        <p:cTn id="15" dur="1" fill="hold">
                                          <p:stCondLst>
                                            <p:cond delay="0"/>
                                          </p:stCondLst>
                                        </p:cTn>
                                        <p:tgtEl>
                                          <p:spTgt spid="2296"/>
                                        </p:tgtEl>
                                        <p:attrNameLst>
                                          <p:attrName>style.visibility</p:attrName>
                                        </p:attrNameLst>
                                      </p:cBhvr>
                                      <p:to>
                                        <p:strVal val="visible"/>
                                      </p:to>
                                    </p:set>
                                    <p:anim calcmode="lin" valueType="num">
                                      <p:cBhvr additive="base">
                                        <p:cTn id="16" dur="750"/>
                                        <p:tgtEl>
                                          <p:spTgt spid="2296"/>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1000"/>
                                  </p:stCondLst>
                                  <p:childTnLst>
                                    <p:set>
                                      <p:cBhvr>
                                        <p:cTn id="18" dur="1" fill="hold">
                                          <p:stCondLst>
                                            <p:cond delay="0"/>
                                          </p:stCondLst>
                                        </p:cTn>
                                        <p:tgtEl>
                                          <p:spTgt spid="2298"/>
                                        </p:tgtEl>
                                        <p:attrNameLst>
                                          <p:attrName>style.visibility</p:attrName>
                                        </p:attrNameLst>
                                      </p:cBhvr>
                                      <p:to>
                                        <p:strVal val="visible"/>
                                      </p:to>
                                    </p:set>
                                    <p:anim calcmode="lin" valueType="num">
                                      <p:cBhvr additive="base">
                                        <p:cTn id="19" dur="750"/>
                                        <p:tgtEl>
                                          <p:spTgt spid="2298"/>
                                        </p:tgtEl>
                                        <p:attrNameLst>
                                          <p:attrName>ppt_x</p:attrName>
                                        </p:attrNameLst>
                                      </p:cBhvr>
                                      <p:tavLst>
                                        <p:tav tm="0">
                                          <p:val>
                                            <p:strVal val="#ppt_x-1"/>
                                          </p:val>
                                        </p:tav>
                                        <p:tav tm="100000">
                                          <p:val>
                                            <p:strVal val="#ppt_x"/>
                                          </p:val>
                                        </p:tav>
                                      </p:tavLst>
                                    </p:anim>
                                  </p:childTnLst>
                                </p:cTn>
                              </p:par>
                            </p:childTnLst>
                          </p:cTn>
                        </p:par>
                        <p:par>
                          <p:cTn id="20" fill="hold">
                            <p:stCondLst>
                              <p:cond delay="750"/>
                            </p:stCondLst>
                            <p:childTnLst>
                              <p:par>
                                <p:cTn id="21" presetID="10" presetClass="entr" presetSubtype="0" fill="hold" nodeType="afterEffect">
                                  <p:stCondLst>
                                    <p:cond delay="0"/>
                                  </p:stCondLst>
                                  <p:childTnLst>
                                    <p:set>
                                      <p:cBhvr>
                                        <p:cTn id="22" dur="1" fill="hold">
                                          <p:stCondLst>
                                            <p:cond delay="0"/>
                                          </p:stCondLst>
                                        </p:cTn>
                                        <p:tgtEl>
                                          <p:spTgt spid="2300"/>
                                        </p:tgtEl>
                                        <p:attrNameLst>
                                          <p:attrName>style.visibility</p:attrName>
                                        </p:attrNameLst>
                                      </p:cBhvr>
                                      <p:to>
                                        <p:strVal val="visible"/>
                                      </p:to>
                                    </p:set>
                                    <p:animEffect transition="in" filter="fade">
                                      <p:cBhvr>
                                        <p:cTn id="23" dur="500"/>
                                        <p:tgtEl>
                                          <p:spTgt spid="2300"/>
                                        </p:tgtEl>
                                      </p:cBhvr>
                                    </p:animEffect>
                                  </p:childTnLst>
                                </p:cTn>
                              </p:par>
                            </p:childTnLst>
                          </p:cTn>
                        </p:par>
                        <p:par>
                          <p:cTn id="24" fill="hold">
                            <p:stCondLst>
                              <p:cond delay="1250"/>
                            </p:stCondLst>
                            <p:childTnLst>
                              <p:par>
                                <p:cTn id="25" presetID="1" presetClass="entr" presetSubtype="0" fill="hold" nodeType="afterEffect">
                                  <p:stCondLst>
                                    <p:cond delay="0"/>
                                  </p:stCondLst>
                                  <p:childTnLst>
                                    <p:set>
                                      <p:cBhvr>
                                        <p:cTn id="26" dur="1" fill="hold">
                                          <p:stCondLst>
                                            <p:cond delay="0"/>
                                          </p:stCondLst>
                                        </p:cTn>
                                        <p:tgtEl>
                                          <p:spTgt spid="2301"/>
                                        </p:tgtEl>
                                        <p:attrNameLst>
                                          <p:attrName>style.visibility</p:attrName>
                                        </p:attrNameLst>
                                      </p:cBhvr>
                                      <p:to>
                                        <p:strVal val="visible"/>
                                      </p:to>
                                    </p:set>
                                  </p:childTnLst>
                                </p:cTn>
                              </p:par>
                            </p:childTnLst>
                          </p:cTn>
                        </p:par>
                        <p:par>
                          <p:cTn id="27" fill="hold">
                            <p:stCondLst>
                              <p:cond delay="1251"/>
                            </p:stCondLst>
                            <p:childTnLst>
                              <p:par>
                                <p:cTn id="28" presetID="1" presetClass="entr" presetSubtype="0" fill="hold" nodeType="afterEffect">
                                  <p:stCondLst>
                                    <p:cond delay="0"/>
                                  </p:stCondLst>
                                  <p:childTnLst>
                                    <p:set>
                                      <p:cBhvr>
                                        <p:cTn id="29" dur="1" fill="hold">
                                          <p:stCondLst>
                                            <p:cond delay="0"/>
                                          </p:stCondLst>
                                        </p:cTn>
                                        <p:tgtEl>
                                          <p:spTgt spid="2302"/>
                                        </p:tgtEl>
                                        <p:attrNameLst>
                                          <p:attrName>style.visibility</p:attrName>
                                        </p:attrNameLst>
                                      </p:cBhvr>
                                      <p:to>
                                        <p:strVal val="visible"/>
                                      </p:to>
                                    </p:set>
                                  </p:childTnLst>
                                </p:cTn>
                              </p:par>
                            </p:childTnLst>
                          </p:cTn>
                        </p:par>
                        <p:par>
                          <p:cTn id="30" fill="hold">
                            <p:stCondLst>
                              <p:cond delay="1252"/>
                            </p:stCondLst>
                            <p:childTnLst>
                              <p:par>
                                <p:cTn id="31" presetID="1" presetClass="entr" presetSubtype="0" fill="hold" nodeType="afterEffect">
                                  <p:stCondLst>
                                    <p:cond delay="0"/>
                                  </p:stCondLst>
                                  <p:childTnLst>
                                    <p:set>
                                      <p:cBhvr>
                                        <p:cTn id="32" dur="1" fill="hold">
                                          <p:stCondLst>
                                            <p:cond delay="0"/>
                                          </p:stCondLst>
                                        </p:cTn>
                                        <p:tgtEl>
                                          <p:spTgt spid="2304"/>
                                        </p:tgtEl>
                                        <p:attrNameLst>
                                          <p:attrName>style.visibility</p:attrName>
                                        </p:attrNameLst>
                                      </p:cBhvr>
                                      <p:to>
                                        <p:strVal val="visible"/>
                                      </p:to>
                                    </p:set>
                                  </p:childTnLst>
                                </p:cTn>
                              </p:par>
                            </p:childTnLst>
                          </p:cTn>
                        </p:par>
                        <p:par>
                          <p:cTn id="33" fill="hold">
                            <p:stCondLst>
                              <p:cond delay="1253"/>
                            </p:stCondLst>
                            <p:childTnLst>
                              <p:par>
                                <p:cTn id="34" presetID="1" presetClass="entr" presetSubtype="0" fill="hold" nodeType="afterEffect">
                                  <p:stCondLst>
                                    <p:cond delay="0"/>
                                  </p:stCondLst>
                                  <p:childTnLst>
                                    <p:set>
                                      <p:cBhvr>
                                        <p:cTn id="35" dur="1" fill="hold">
                                          <p:stCondLst>
                                            <p:cond delay="0"/>
                                          </p:stCondLst>
                                        </p:cTn>
                                        <p:tgtEl>
                                          <p:spTgt spid="2305"/>
                                        </p:tgtEl>
                                        <p:attrNameLst>
                                          <p:attrName>style.visibility</p:attrName>
                                        </p:attrNameLst>
                                      </p:cBhvr>
                                      <p:to>
                                        <p:strVal val="visible"/>
                                      </p:to>
                                    </p:set>
                                  </p:childTnLst>
                                </p:cTn>
                              </p:par>
                            </p:childTnLst>
                          </p:cTn>
                        </p:par>
                        <p:par>
                          <p:cTn id="36" fill="hold">
                            <p:stCondLst>
                              <p:cond delay="1254"/>
                            </p:stCondLst>
                            <p:childTnLst>
                              <p:par>
                                <p:cTn id="37" presetID="1" presetClass="entr" presetSubtype="0" fill="hold" nodeType="afterEffect">
                                  <p:stCondLst>
                                    <p:cond delay="0"/>
                                  </p:stCondLst>
                                  <p:childTnLst>
                                    <p:set>
                                      <p:cBhvr>
                                        <p:cTn id="38" dur="1" fill="hold">
                                          <p:stCondLst>
                                            <p:cond delay="0"/>
                                          </p:stCondLst>
                                        </p:cTn>
                                        <p:tgtEl>
                                          <p:spTgt spid="2306"/>
                                        </p:tgtEl>
                                        <p:attrNameLst>
                                          <p:attrName>style.visibility</p:attrName>
                                        </p:attrNameLst>
                                      </p:cBhvr>
                                      <p:to>
                                        <p:strVal val="visible"/>
                                      </p:to>
                                    </p:set>
                                  </p:childTnLst>
                                </p:cTn>
                              </p:par>
                            </p:childTnLst>
                          </p:cTn>
                        </p:par>
                        <p:par>
                          <p:cTn id="39" fill="hold">
                            <p:stCondLst>
                              <p:cond delay="1255"/>
                            </p:stCondLst>
                            <p:childTnLst>
                              <p:par>
                                <p:cTn id="40" presetID="1" presetClass="entr" presetSubtype="0" fill="hold" nodeType="afterEffect">
                                  <p:stCondLst>
                                    <p:cond delay="0"/>
                                  </p:stCondLst>
                                  <p:childTnLst>
                                    <p:set>
                                      <p:cBhvr>
                                        <p:cTn id="41" dur="1" fill="hold">
                                          <p:stCondLst>
                                            <p:cond delay="0"/>
                                          </p:stCondLst>
                                        </p:cTn>
                                        <p:tgtEl>
                                          <p:spTgt spid="2307"/>
                                        </p:tgtEl>
                                        <p:attrNameLst>
                                          <p:attrName>style.visibility</p:attrName>
                                        </p:attrNameLst>
                                      </p:cBhvr>
                                      <p:to>
                                        <p:strVal val="visible"/>
                                      </p:to>
                                    </p:set>
                                  </p:childTnLst>
                                </p:cTn>
                              </p:par>
                            </p:childTnLst>
                          </p:cTn>
                        </p:par>
                        <p:par>
                          <p:cTn id="42" fill="hold">
                            <p:stCondLst>
                              <p:cond delay="1256"/>
                            </p:stCondLst>
                            <p:childTnLst>
                              <p:par>
                                <p:cTn id="43" presetID="1" presetClass="entr" presetSubtype="0" fill="hold" nodeType="afterEffect">
                                  <p:stCondLst>
                                    <p:cond delay="0"/>
                                  </p:stCondLst>
                                  <p:childTnLst>
                                    <p:set>
                                      <p:cBhvr>
                                        <p:cTn id="44" dur="1" fill="hold">
                                          <p:stCondLst>
                                            <p:cond delay="0"/>
                                          </p:stCondLst>
                                        </p:cTn>
                                        <p:tgtEl>
                                          <p:spTgt spid="2308"/>
                                        </p:tgtEl>
                                        <p:attrNameLst>
                                          <p:attrName>style.visibility</p:attrName>
                                        </p:attrNameLst>
                                      </p:cBhvr>
                                      <p:to>
                                        <p:strVal val="visible"/>
                                      </p:to>
                                    </p:set>
                                  </p:childTnLst>
                                </p:cTn>
                              </p:par>
                            </p:childTnLst>
                          </p:cTn>
                        </p:par>
                        <p:par>
                          <p:cTn id="45" fill="hold">
                            <p:stCondLst>
                              <p:cond delay="1257"/>
                            </p:stCondLst>
                            <p:childTnLst>
                              <p:par>
                                <p:cTn id="46" presetID="1" presetClass="entr" presetSubtype="0" fill="hold" nodeType="afterEffect">
                                  <p:stCondLst>
                                    <p:cond delay="0"/>
                                  </p:stCondLst>
                                  <p:childTnLst>
                                    <p:set>
                                      <p:cBhvr>
                                        <p:cTn id="47" dur="1" fill="hold">
                                          <p:stCondLst>
                                            <p:cond delay="0"/>
                                          </p:stCondLst>
                                        </p:cTn>
                                        <p:tgtEl>
                                          <p:spTgt spid="2309"/>
                                        </p:tgtEl>
                                        <p:attrNameLst>
                                          <p:attrName>style.visibility</p:attrName>
                                        </p:attrNameLst>
                                      </p:cBhvr>
                                      <p:to>
                                        <p:strVal val="visible"/>
                                      </p:to>
                                    </p:set>
                                  </p:childTnLst>
                                </p:cTn>
                              </p:par>
                            </p:childTnLst>
                          </p:cTn>
                        </p:par>
                        <p:par>
                          <p:cTn id="48" fill="hold">
                            <p:stCondLst>
                              <p:cond delay="1258"/>
                            </p:stCondLst>
                            <p:childTnLst>
                              <p:par>
                                <p:cTn id="49" presetID="1" presetClass="entr" presetSubtype="0" fill="hold" nodeType="afterEffect">
                                  <p:stCondLst>
                                    <p:cond delay="0"/>
                                  </p:stCondLst>
                                  <p:childTnLst>
                                    <p:set>
                                      <p:cBhvr>
                                        <p:cTn id="50" dur="1" fill="hold">
                                          <p:stCondLst>
                                            <p:cond delay="0"/>
                                          </p:stCondLst>
                                        </p:cTn>
                                        <p:tgtEl>
                                          <p:spTgt spid="2310"/>
                                        </p:tgtEl>
                                        <p:attrNameLst>
                                          <p:attrName>style.visibility</p:attrName>
                                        </p:attrNameLst>
                                      </p:cBhvr>
                                      <p:to>
                                        <p:strVal val="visible"/>
                                      </p:to>
                                    </p:set>
                                  </p:childTnLst>
                                </p:cTn>
                              </p:par>
                            </p:childTnLst>
                          </p:cTn>
                        </p:par>
                        <p:par>
                          <p:cTn id="51" fill="hold">
                            <p:stCondLst>
                              <p:cond delay="1259"/>
                            </p:stCondLst>
                            <p:childTnLst>
                              <p:par>
                                <p:cTn id="52" presetID="1" presetClass="entr" presetSubtype="0" fill="hold" nodeType="afterEffect">
                                  <p:stCondLst>
                                    <p:cond delay="0"/>
                                  </p:stCondLst>
                                  <p:childTnLst>
                                    <p:set>
                                      <p:cBhvr>
                                        <p:cTn id="53" dur="1" fill="hold">
                                          <p:stCondLst>
                                            <p:cond delay="0"/>
                                          </p:stCondLst>
                                        </p:cTn>
                                        <p:tgtEl>
                                          <p:spTgt spid="2311"/>
                                        </p:tgtEl>
                                        <p:attrNameLst>
                                          <p:attrName>style.visibility</p:attrName>
                                        </p:attrNameLst>
                                      </p:cBhvr>
                                      <p:to>
                                        <p:strVal val="visible"/>
                                      </p:to>
                                    </p:set>
                                  </p:childTnLst>
                                </p:cTn>
                              </p:par>
                            </p:childTnLst>
                          </p:cTn>
                        </p:par>
                        <p:par>
                          <p:cTn id="54" fill="hold">
                            <p:stCondLst>
                              <p:cond delay="1260"/>
                            </p:stCondLst>
                            <p:childTnLst>
                              <p:par>
                                <p:cTn id="55" presetID="1" presetClass="entr" presetSubtype="0" fill="hold" nodeType="afterEffect">
                                  <p:stCondLst>
                                    <p:cond delay="0"/>
                                  </p:stCondLst>
                                  <p:childTnLst>
                                    <p:set>
                                      <p:cBhvr>
                                        <p:cTn id="56" dur="1" fill="hold">
                                          <p:stCondLst>
                                            <p:cond delay="0"/>
                                          </p:stCondLst>
                                        </p:cTn>
                                        <p:tgtEl>
                                          <p:spTgt spid="2312"/>
                                        </p:tgtEl>
                                        <p:attrNameLst>
                                          <p:attrName>style.visibility</p:attrName>
                                        </p:attrNameLst>
                                      </p:cBhvr>
                                      <p:to>
                                        <p:strVal val="visible"/>
                                      </p:to>
                                    </p:set>
                                  </p:childTnLst>
                                </p:cTn>
                              </p:par>
                            </p:childTnLst>
                          </p:cTn>
                        </p:par>
                        <p:par>
                          <p:cTn id="57" fill="hold">
                            <p:stCondLst>
                              <p:cond delay="1261"/>
                            </p:stCondLst>
                            <p:childTnLst>
                              <p:par>
                                <p:cTn id="58" presetID="1" presetClass="entr" presetSubtype="0" fill="hold" nodeType="afterEffect">
                                  <p:stCondLst>
                                    <p:cond delay="0"/>
                                  </p:stCondLst>
                                  <p:childTnLst>
                                    <p:set>
                                      <p:cBhvr>
                                        <p:cTn id="59" dur="1" fill="hold">
                                          <p:stCondLst>
                                            <p:cond delay="0"/>
                                          </p:stCondLst>
                                        </p:cTn>
                                        <p:tgtEl>
                                          <p:spTgt spid="2313"/>
                                        </p:tgtEl>
                                        <p:attrNameLst>
                                          <p:attrName>style.visibility</p:attrName>
                                        </p:attrNameLst>
                                      </p:cBhvr>
                                      <p:to>
                                        <p:strVal val="visible"/>
                                      </p:to>
                                    </p:set>
                                  </p:childTnLst>
                                </p:cTn>
                              </p:par>
                            </p:childTnLst>
                          </p:cTn>
                        </p:par>
                        <p:par>
                          <p:cTn id="60" fill="hold">
                            <p:stCondLst>
                              <p:cond delay="1262"/>
                            </p:stCondLst>
                            <p:childTnLst>
                              <p:par>
                                <p:cTn id="61" presetID="1" presetClass="entr" presetSubtype="0" fill="hold" nodeType="afterEffect">
                                  <p:stCondLst>
                                    <p:cond delay="0"/>
                                  </p:stCondLst>
                                  <p:childTnLst>
                                    <p:set>
                                      <p:cBhvr>
                                        <p:cTn id="62" dur="1" fill="hold">
                                          <p:stCondLst>
                                            <p:cond delay="0"/>
                                          </p:stCondLst>
                                        </p:cTn>
                                        <p:tgtEl>
                                          <p:spTgt spid="2314"/>
                                        </p:tgtEl>
                                        <p:attrNameLst>
                                          <p:attrName>style.visibility</p:attrName>
                                        </p:attrNameLst>
                                      </p:cBhvr>
                                      <p:to>
                                        <p:strVal val="visible"/>
                                      </p:to>
                                    </p:set>
                                  </p:childTnLst>
                                </p:cTn>
                              </p:par>
                            </p:childTnLst>
                          </p:cTn>
                        </p:par>
                        <p:par>
                          <p:cTn id="63" fill="hold">
                            <p:stCondLst>
                              <p:cond delay="1263"/>
                            </p:stCondLst>
                            <p:childTnLst>
                              <p:par>
                                <p:cTn id="64" presetID="1" presetClass="entr" presetSubtype="0" fill="hold" nodeType="afterEffect">
                                  <p:stCondLst>
                                    <p:cond delay="0"/>
                                  </p:stCondLst>
                                  <p:childTnLst>
                                    <p:set>
                                      <p:cBhvr>
                                        <p:cTn id="65" dur="1" fill="hold">
                                          <p:stCondLst>
                                            <p:cond delay="0"/>
                                          </p:stCondLst>
                                        </p:cTn>
                                        <p:tgtEl>
                                          <p:spTgt spid="2315"/>
                                        </p:tgtEl>
                                        <p:attrNameLst>
                                          <p:attrName>style.visibility</p:attrName>
                                        </p:attrNameLst>
                                      </p:cBhvr>
                                      <p:to>
                                        <p:strVal val="visible"/>
                                      </p:to>
                                    </p:set>
                                  </p:childTnLst>
                                </p:cTn>
                              </p:par>
                            </p:childTnLst>
                          </p:cTn>
                        </p:par>
                        <p:par>
                          <p:cTn id="66" fill="hold">
                            <p:stCondLst>
                              <p:cond delay="1264"/>
                            </p:stCondLst>
                            <p:childTnLst>
                              <p:par>
                                <p:cTn id="67" presetID="1" presetClass="entr" presetSubtype="0" fill="hold" nodeType="afterEffect">
                                  <p:stCondLst>
                                    <p:cond delay="0"/>
                                  </p:stCondLst>
                                  <p:childTnLst>
                                    <p:set>
                                      <p:cBhvr>
                                        <p:cTn id="68" dur="1" fill="hold">
                                          <p:stCondLst>
                                            <p:cond delay="0"/>
                                          </p:stCondLst>
                                        </p:cTn>
                                        <p:tgtEl>
                                          <p:spTgt spid="2316"/>
                                        </p:tgtEl>
                                        <p:attrNameLst>
                                          <p:attrName>style.visibility</p:attrName>
                                        </p:attrNameLst>
                                      </p:cBhvr>
                                      <p:to>
                                        <p:strVal val="visible"/>
                                      </p:to>
                                    </p:set>
                                  </p:childTnLst>
                                </p:cTn>
                              </p:par>
                            </p:childTnLst>
                          </p:cTn>
                        </p:par>
                        <p:par>
                          <p:cTn id="69" fill="hold">
                            <p:stCondLst>
                              <p:cond delay="1265"/>
                            </p:stCondLst>
                            <p:childTnLst>
                              <p:par>
                                <p:cTn id="70" presetID="1" presetClass="entr" presetSubtype="0" fill="hold" nodeType="afterEffect">
                                  <p:stCondLst>
                                    <p:cond delay="0"/>
                                  </p:stCondLst>
                                  <p:childTnLst>
                                    <p:set>
                                      <p:cBhvr>
                                        <p:cTn id="71" dur="1" fill="hold">
                                          <p:stCondLst>
                                            <p:cond delay="0"/>
                                          </p:stCondLst>
                                        </p:cTn>
                                        <p:tgtEl>
                                          <p:spTgt spid="2317"/>
                                        </p:tgtEl>
                                        <p:attrNameLst>
                                          <p:attrName>style.visibility</p:attrName>
                                        </p:attrNameLst>
                                      </p:cBhvr>
                                      <p:to>
                                        <p:strVal val="visible"/>
                                      </p:to>
                                    </p:set>
                                  </p:childTnLst>
                                </p:cTn>
                              </p:par>
                            </p:childTnLst>
                          </p:cTn>
                        </p:par>
                        <p:par>
                          <p:cTn id="72" fill="hold">
                            <p:stCondLst>
                              <p:cond delay="1266"/>
                            </p:stCondLst>
                            <p:childTnLst>
                              <p:par>
                                <p:cTn id="73" presetID="1" presetClass="entr" presetSubtype="0" fill="hold" nodeType="afterEffect">
                                  <p:stCondLst>
                                    <p:cond delay="0"/>
                                  </p:stCondLst>
                                  <p:childTnLst>
                                    <p:set>
                                      <p:cBhvr>
                                        <p:cTn id="74" dur="1" fill="hold">
                                          <p:stCondLst>
                                            <p:cond delay="0"/>
                                          </p:stCondLst>
                                        </p:cTn>
                                        <p:tgtEl>
                                          <p:spTgt spid="2318"/>
                                        </p:tgtEl>
                                        <p:attrNameLst>
                                          <p:attrName>style.visibility</p:attrName>
                                        </p:attrNameLst>
                                      </p:cBhvr>
                                      <p:to>
                                        <p:strVal val="visible"/>
                                      </p:to>
                                    </p:set>
                                  </p:childTnLst>
                                </p:cTn>
                              </p:par>
                            </p:childTnLst>
                          </p:cTn>
                        </p:par>
                        <p:par>
                          <p:cTn id="75" fill="hold">
                            <p:stCondLst>
                              <p:cond delay="1267"/>
                            </p:stCondLst>
                            <p:childTnLst>
                              <p:par>
                                <p:cTn id="76" presetID="1" presetClass="entr" presetSubtype="0" fill="hold" nodeType="afterEffect">
                                  <p:stCondLst>
                                    <p:cond delay="0"/>
                                  </p:stCondLst>
                                  <p:childTnLst>
                                    <p:set>
                                      <p:cBhvr>
                                        <p:cTn id="77" dur="1" fill="hold">
                                          <p:stCondLst>
                                            <p:cond delay="0"/>
                                          </p:stCondLst>
                                        </p:cTn>
                                        <p:tgtEl>
                                          <p:spTgt spid="2319"/>
                                        </p:tgtEl>
                                        <p:attrNameLst>
                                          <p:attrName>style.visibility</p:attrName>
                                        </p:attrNameLst>
                                      </p:cBhvr>
                                      <p:to>
                                        <p:strVal val="visible"/>
                                      </p:to>
                                    </p:set>
                                  </p:childTnLst>
                                </p:cTn>
                              </p:par>
                            </p:childTnLst>
                          </p:cTn>
                        </p:par>
                        <p:par>
                          <p:cTn id="78" fill="hold">
                            <p:stCondLst>
                              <p:cond delay="1268"/>
                            </p:stCondLst>
                            <p:childTnLst>
                              <p:par>
                                <p:cTn id="79" presetID="1" presetClass="entr" presetSubtype="0" fill="hold" nodeType="afterEffect">
                                  <p:stCondLst>
                                    <p:cond delay="0"/>
                                  </p:stCondLst>
                                  <p:childTnLst>
                                    <p:set>
                                      <p:cBhvr>
                                        <p:cTn id="80" dur="1" fill="hold">
                                          <p:stCondLst>
                                            <p:cond delay="0"/>
                                          </p:stCondLst>
                                        </p:cTn>
                                        <p:tgtEl>
                                          <p:spTgt spid="2320"/>
                                        </p:tgtEl>
                                        <p:attrNameLst>
                                          <p:attrName>style.visibility</p:attrName>
                                        </p:attrNameLst>
                                      </p:cBhvr>
                                      <p:to>
                                        <p:strVal val="visible"/>
                                      </p:to>
                                    </p:set>
                                  </p:childTnLst>
                                </p:cTn>
                              </p:par>
                            </p:childTnLst>
                          </p:cTn>
                        </p:par>
                        <p:par>
                          <p:cTn id="81" fill="hold">
                            <p:stCondLst>
                              <p:cond delay="1269"/>
                            </p:stCondLst>
                            <p:childTnLst>
                              <p:par>
                                <p:cTn id="82" presetID="1" presetClass="entr" presetSubtype="0" fill="hold" nodeType="afterEffect">
                                  <p:stCondLst>
                                    <p:cond delay="0"/>
                                  </p:stCondLst>
                                  <p:childTnLst>
                                    <p:set>
                                      <p:cBhvr>
                                        <p:cTn id="83" dur="1" fill="hold">
                                          <p:stCondLst>
                                            <p:cond delay="0"/>
                                          </p:stCondLst>
                                        </p:cTn>
                                        <p:tgtEl>
                                          <p:spTgt spid="2321"/>
                                        </p:tgtEl>
                                        <p:attrNameLst>
                                          <p:attrName>style.visibility</p:attrName>
                                        </p:attrNameLst>
                                      </p:cBhvr>
                                      <p:to>
                                        <p:strVal val="visible"/>
                                      </p:to>
                                    </p:set>
                                  </p:childTnLst>
                                </p:cTn>
                              </p:par>
                            </p:childTnLst>
                          </p:cTn>
                        </p:par>
                        <p:par>
                          <p:cTn id="84" fill="hold">
                            <p:stCondLst>
                              <p:cond delay="1270"/>
                            </p:stCondLst>
                            <p:childTnLst>
                              <p:par>
                                <p:cTn id="85" presetID="1" presetClass="entr" presetSubtype="0" fill="hold" nodeType="afterEffect">
                                  <p:stCondLst>
                                    <p:cond delay="0"/>
                                  </p:stCondLst>
                                  <p:childTnLst>
                                    <p:set>
                                      <p:cBhvr>
                                        <p:cTn id="86" dur="1" fill="hold">
                                          <p:stCondLst>
                                            <p:cond delay="0"/>
                                          </p:stCondLst>
                                        </p:cTn>
                                        <p:tgtEl>
                                          <p:spTgt spid="2322"/>
                                        </p:tgtEl>
                                        <p:attrNameLst>
                                          <p:attrName>style.visibility</p:attrName>
                                        </p:attrNameLst>
                                      </p:cBhvr>
                                      <p:to>
                                        <p:strVal val="visible"/>
                                      </p:to>
                                    </p:set>
                                  </p:childTnLst>
                                </p:cTn>
                              </p:par>
                            </p:childTnLst>
                          </p:cTn>
                        </p:par>
                        <p:par>
                          <p:cTn id="87" fill="hold">
                            <p:stCondLst>
                              <p:cond delay="1271"/>
                            </p:stCondLst>
                            <p:childTnLst>
                              <p:par>
                                <p:cTn id="88" presetID="1" presetClass="entr" presetSubtype="0" fill="hold" nodeType="afterEffect">
                                  <p:stCondLst>
                                    <p:cond delay="0"/>
                                  </p:stCondLst>
                                  <p:childTnLst>
                                    <p:set>
                                      <p:cBhvr>
                                        <p:cTn id="89" dur="1" fill="hold">
                                          <p:stCondLst>
                                            <p:cond delay="0"/>
                                          </p:stCondLst>
                                        </p:cTn>
                                        <p:tgtEl>
                                          <p:spTgt spid="23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51000">
              <a:srgbClr val="082241"/>
            </a:gs>
            <a:gs pos="100000">
              <a:schemeClr val="dk1"/>
            </a:gs>
          </a:gsLst>
          <a:lin ang="5400000" scaled="0"/>
        </a:gradFill>
        <a:effectLst/>
      </p:bgPr>
    </p:bg>
    <p:spTree>
      <p:nvGrpSpPr>
        <p:cNvPr id="1" name="Shape 1432"/>
        <p:cNvGrpSpPr/>
        <p:nvPr/>
      </p:nvGrpSpPr>
      <p:grpSpPr>
        <a:xfrm>
          <a:off x="0" y="0"/>
          <a:ext cx="0" cy="0"/>
          <a:chOff x="0" y="0"/>
          <a:chExt cx="0" cy="0"/>
        </a:xfrm>
      </p:grpSpPr>
      <p:sp>
        <p:nvSpPr>
          <p:cNvPr id="1433" name="Google Shape;1433;p7"/>
          <p:cNvSpPr/>
          <p:nvPr/>
        </p:nvSpPr>
        <p:spPr>
          <a:xfrm>
            <a:off x="-2362701" y="1070727"/>
            <a:ext cx="4710931" cy="4710932"/>
          </a:xfrm>
          <a:prstGeom prst="ellipse">
            <a:avLst/>
          </a:prstGeom>
          <a:solidFill>
            <a:schemeClr val="lt1"/>
          </a:solidFill>
          <a:ln>
            <a:noFill/>
          </a:ln>
          <a:effectLst>
            <a:outerShdw blurRad="901700" dist="38100" dir="16200000" sx="102000" sy="102000" rotWithShape="0">
              <a:srgbClr val="00B0F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756A7"/>
              </a:solidFill>
              <a:latin typeface="Calibri"/>
              <a:ea typeface="Calibri"/>
              <a:cs typeface="Calibri"/>
              <a:sym typeface="Calibri"/>
            </a:endParaRPr>
          </a:p>
        </p:txBody>
      </p:sp>
      <p:sp>
        <p:nvSpPr>
          <p:cNvPr id="1434" name="Google Shape;1434;p7"/>
          <p:cNvSpPr/>
          <p:nvPr/>
        </p:nvSpPr>
        <p:spPr>
          <a:xfrm>
            <a:off x="-1796180" y="1637248"/>
            <a:ext cx="3577888" cy="3577889"/>
          </a:xfrm>
          <a:prstGeom prst="ellipse">
            <a:avLst/>
          </a:prstGeom>
          <a:solidFill>
            <a:schemeClr val="lt1"/>
          </a:solidFill>
          <a:ln>
            <a:noFill/>
          </a:ln>
          <a:effectLst>
            <a:outerShdw blurRad="317500" sx="118000" sy="118000" algn="ctr" rotWithShape="0">
              <a:srgbClr val="0070C0">
                <a:alpha val="16862"/>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756A7"/>
              </a:solidFill>
              <a:latin typeface="Calibri"/>
              <a:ea typeface="Calibri"/>
              <a:cs typeface="Calibri"/>
              <a:sym typeface="Calibri"/>
            </a:endParaRPr>
          </a:p>
        </p:txBody>
      </p:sp>
      <p:sp>
        <p:nvSpPr>
          <p:cNvPr id="1435" name="Google Shape;1435;p7"/>
          <p:cNvSpPr/>
          <p:nvPr/>
        </p:nvSpPr>
        <p:spPr>
          <a:xfrm>
            <a:off x="-1191861" y="2241567"/>
            <a:ext cx="2369250" cy="2369251"/>
          </a:xfrm>
          <a:prstGeom prst="ellipse">
            <a:avLst/>
          </a:prstGeom>
          <a:solidFill>
            <a:schemeClr val="lt1"/>
          </a:solidFill>
          <a:ln>
            <a:noFill/>
          </a:ln>
          <a:effectLst>
            <a:outerShdw blurRad="533400" sx="118000" sy="118000" algn="ctr" rotWithShape="0">
              <a:srgbClr val="0070C0">
                <a:alpha val="3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756A7"/>
              </a:solidFill>
              <a:latin typeface="Calibri"/>
              <a:ea typeface="Calibri"/>
              <a:cs typeface="Calibri"/>
              <a:sym typeface="Calibri"/>
            </a:endParaRPr>
          </a:p>
        </p:txBody>
      </p:sp>
      <p:sp>
        <p:nvSpPr>
          <p:cNvPr id="1436" name="Google Shape;1436;p7"/>
          <p:cNvSpPr/>
          <p:nvPr/>
        </p:nvSpPr>
        <p:spPr>
          <a:xfrm>
            <a:off x="-50834" y="5743431"/>
            <a:ext cx="98571" cy="98571"/>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437" name="Google Shape;1437;p7"/>
          <p:cNvGrpSpPr/>
          <p:nvPr/>
        </p:nvGrpSpPr>
        <p:grpSpPr>
          <a:xfrm>
            <a:off x="-2926033" y="0"/>
            <a:ext cx="5852066" cy="6429111"/>
            <a:chOff x="-2926033" y="0"/>
            <a:chExt cx="5852066" cy="6429111"/>
          </a:xfrm>
        </p:grpSpPr>
        <p:sp>
          <p:nvSpPr>
            <p:cNvPr id="1438" name="Google Shape;1438;p7"/>
            <p:cNvSpPr/>
            <p:nvPr/>
          </p:nvSpPr>
          <p:spPr>
            <a:xfrm>
              <a:off x="-1773806" y="4996058"/>
              <a:ext cx="59369" cy="59369"/>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39" name="Google Shape;1439;p7"/>
            <p:cNvSpPr/>
            <p:nvPr/>
          </p:nvSpPr>
          <p:spPr>
            <a:xfrm>
              <a:off x="-2181620" y="2302487"/>
              <a:ext cx="90435" cy="90435"/>
            </a:xfrm>
            <a:prstGeom prst="ellipse">
              <a:avLst/>
            </a:prstGeom>
            <a:solidFill>
              <a:srgbClr val="057DC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40" name="Google Shape;1440;p7"/>
            <p:cNvSpPr/>
            <p:nvPr/>
          </p:nvSpPr>
          <p:spPr>
            <a:xfrm>
              <a:off x="395847" y="5969581"/>
              <a:ext cx="52806" cy="52806"/>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41" name="Google Shape;1441;p7"/>
            <p:cNvSpPr/>
            <p:nvPr/>
          </p:nvSpPr>
          <p:spPr>
            <a:xfrm>
              <a:off x="657782" y="5945447"/>
              <a:ext cx="52214" cy="52214"/>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42" name="Google Shape;1442;p7"/>
            <p:cNvSpPr/>
            <p:nvPr/>
          </p:nvSpPr>
          <p:spPr>
            <a:xfrm flipH="1">
              <a:off x="343676" y="5841366"/>
              <a:ext cx="58578" cy="58578"/>
            </a:xfrm>
            <a:prstGeom prst="ellipse">
              <a:avLst/>
            </a:prstGeom>
            <a:solidFill>
              <a:srgbClr val="D8D8D8">
                <a:alpha val="56862"/>
              </a:srgbClr>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43" name="Google Shape;1443;p7"/>
            <p:cNvSpPr/>
            <p:nvPr/>
          </p:nvSpPr>
          <p:spPr>
            <a:xfrm>
              <a:off x="939765" y="5571757"/>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44" name="Google Shape;1444;p7"/>
            <p:cNvSpPr/>
            <p:nvPr/>
          </p:nvSpPr>
          <p:spPr>
            <a:xfrm>
              <a:off x="749628" y="5754385"/>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45" name="Google Shape;1445;p7"/>
            <p:cNvSpPr/>
            <p:nvPr/>
          </p:nvSpPr>
          <p:spPr>
            <a:xfrm>
              <a:off x="804176" y="5800178"/>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46" name="Google Shape;1446;p7"/>
            <p:cNvSpPr/>
            <p:nvPr/>
          </p:nvSpPr>
          <p:spPr>
            <a:xfrm>
              <a:off x="543622" y="6048549"/>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47" name="Google Shape;1447;p7"/>
            <p:cNvSpPr/>
            <p:nvPr/>
          </p:nvSpPr>
          <p:spPr>
            <a:xfrm>
              <a:off x="543622" y="6048882"/>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48" name="Google Shape;1448;p7"/>
            <p:cNvSpPr/>
            <p:nvPr/>
          </p:nvSpPr>
          <p:spPr>
            <a:xfrm>
              <a:off x="476483" y="5712598"/>
              <a:ext cx="52214" cy="52214"/>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49" name="Google Shape;1449;p7"/>
            <p:cNvSpPr/>
            <p:nvPr/>
          </p:nvSpPr>
          <p:spPr>
            <a:xfrm>
              <a:off x="642102" y="5670811"/>
              <a:ext cx="67894" cy="67894"/>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50" name="Google Shape;1450;p7"/>
            <p:cNvSpPr/>
            <p:nvPr/>
          </p:nvSpPr>
          <p:spPr>
            <a:xfrm>
              <a:off x="572823" y="5687252"/>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51" name="Google Shape;1451;p7"/>
            <p:cNvSpPr/>
            <p:nvPr/>
          </p:nvSpPr>
          <p:spPr>
            <a:xfrm>
              <a:off x="834784" y="6146042"/>
              <a:ext cx="54548" cy="54548"/>
            </a:xfrm>
            <a:prstGeom prst="ellipse">
              <a:avLst/>
            </a:prstGeom>
            <a:solidFill>
              <a:srgbClr val="97C4D9">
                <a:alpha val="6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52" name="Google Shape;1452;p7"/>
            <p:cNvSpPr/>
            <p:nvPr/>
          </p:nvSpPr>
          <p:spPr>
            <a:xfrm>
              <a:off x="939765" y="6146042"/>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53" name="Google Shape;1453;p7"/>
            <p:cNvSpPr/>
            <p:nvPr/>
          </p:nvSpPr>
          <p:spPr>
            <a:xfrm>
              <a:off x="105399" y="6342843"/>
              <a:ext cx="86268" cy="8626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54" name="Google Shape;1454;p7"/>
            <p:cNvSpPr/>
            <p:nvPr/>
          </p:nvSpPr>
          <p:spPr>
            <a:xfrm>
              <a:off x="28802" y="6297060"/>
              <a:ext cx="58994" cy="58994"/>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55" name="Google Shape;1455;p7"/>
            <p:cNvSpPr/>
            <p:nvPr/>
          </p:nvSpPr>
          <p:spPr>
            <a:xfrm>
              <a:off x="89539" y="5899944"/>
              <a:ext cx="80054" cy="80054"/>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56" name="Google Shape;1456;p7"/>
            <p:cNvSpPr/>
            <p:nvPr/>
          </p:nvSpPr>
          <p:spPr>
            <a:xfrm>
              <a:off x="-695" y="5973760"/>
              <a:ext cx="58994" cy="58994"/>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57" name="Google Shape;1457;p7"/>
            <p:cNvSpPr/>
            <p:nvPr/>
          </p:nvSpPr>
          <p:spPr>
            <a:xfrm>
              <a:off x="-326611" y="5967840"/>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58" name="Google Shape;1458;p7"/>
            <p:cNvSpPr/>
            <p:nvPr/>
          </p:nvSpPr>
          <p:spPr>
            <a:xfrm>
              <a:off x="-246784" y="5821943"/>
              <a:ext cx="52806" cy="52806"/>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59" name="Google Shape;1459;p7"/>
            <p:cNvSpPr/>
            <p:nvPr/>
          </p:nvSpPr>
          <p:spPr>
            <a:xfrm>
              <a:off x="-338098" y="5789959"/>
              <a:ext cx="58994" cy="58994"/>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60" name="Google Shape;1460;p7"/>
            <p:cNvSpPr/>
            <p:nvPr/>
          </p:nvSpPr>
          <p:spPr>
            <a:xfrm>
              <a:off x="-577206" y="6021275"/>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61" name="Google Shape;1461;p7"/>
            <p:cNvSpPr/>
            <p:nvPr/>
          </p:nvSpPr>
          <p:spPr>
            <a:xfrm>
              <a:off x="-778092" y="6146042"/>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62" name="Google Shape;1462;p7"/>
            <p:cNvSpPr/>
            <p:nvPr/>
          </p:nvSpPr>
          <p:spPr>
            <a:xfrm>
              <a:off x="-905920" y="6134078"/>
              <a:ext cx="77394" cy="7739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63" name="Google Shape;1463;p7"/>
            <p:cNvSpPr/>
            <p:nvPr/>
          </p:nvSpPr>
          <p:spPr>
            <a:xfrm>
              <a:off x="-809785" y="5824797"/>
              <a:ext cx="50692" cy="50692"/>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64" name="Google Shape;1464;p7"/>
            <p:cNvSpPr/>
            <p:nvPr/>
          </p:nvSpPr>
          <p:spPr>
            <a:xfrm>
              <a:off x="-608926" y="5722665"/>
              <a:ext cx="58994" cy="58994"/>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65" name="Google Shape;1465;p7"/>
            <p:cNvSpPr/>
            <p:nvPr/>
          </p:nvSpPr>
          <p:spPr>
            <a:xfrm>
              <a:off x="-586932" y="5800610"/>
              <a:ext cx="58994" cy="58994"/>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66" name="Google Shape;1466;p7"/>
            <p:cNvSpPr/>
            <p:nvPr/>
          </p:nvSpPr>
          <p:spPr>
            <a:xfrm>
              <a:off x="-768648" y="5652912"/>
              <a:ext cx="68680" cy="68680"/>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67" name="Google Shape;1467;p7"/>
            <p:cNvSpPr/>
            <p:nvPr/>
          </p:nvSpPr>
          <p:spPr>
            <a:xfrm>
              <a:off x="-1246121" y="5848953"/>
              <a:ext cx="68828" cy="68828"/>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68" name="Google Shape;1468;p7"/>
            <p:cNvSpPr/>
            <p:nvPr/>
          </p:nvSpPr>
          <p:spPr>
            <a:xfrm>
              <a:off x="-1473186" y="6041408"/>
              <a:ext cx="68828" cy="68828"/>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69" name="Google Shape;1469;p7"/>
            <p:cNvSpPr/>
            <p:nvPr/>
          </p:nvSpPr>
          <p:spPr>
            <a:xfrm>
              <a:off x="-1323267" y="5504904"/>
              <a:ext cx="77394" cy="7739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70" name="Google Shape;1470;p7"/>
            <p:cNvSpPr/>
            <p:nvPr/>
          </p:nvSpPr>
          <p:spPr>
            <a:xfrm>
              <a:off x="-1246121" y="5446064"/>
              <a:ext cx="77394" cy="7739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71" name="Google Shape;1471;p7"/>
            <p:cNvSpPr/>
            <p:nvPr/>
          </p:nvSpPr>
          <p:spPr>
            <a:xfrm>
              <a:off x="-1202640" y="5575612"/>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72" name="Google Shape;1472;p7"/>
            <p:cNvSpPr/>
            <p:nvPr/>
          </p:nvSpPr>
          <p:spPr>
            <a:xfrm>
              <a:off x="-1155077" y="5508318"/>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73" name="Google Shape;1473;p7"/>
            <p:cNvSpPr/>
            <p:nvPr/>
          </p:nvSpPr>
          <p:spPr>
            <a:xfrm>
              <a:off x="-1186749" y="5699541"/>
              <a:ext cx="58994" cy="58994"/>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74" name="Google Shape;1474;p7"/>
            <p:cNvSpPr/>
            <p:nvPr/>
          </p:nvSpPr>
          <p:spPr>
            <a:xfrm>
              <a:off x="-1163311" y="5778409"/>
              <a:ext cx="58994" cy="58994"/>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75" name="Google Shape;1475;p7"/>
            <p:cNvSpPr/>
            <p:nvPr/>
          </p:nvSpPr>
          <p:spPr>
            <a:xfrm>
              <a:off x="-1473187" y="6041407"/>
              <a:ext cx="68828" cy="68828"/>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76" name="Google Shape;1476;p7"/>
            <p:cNvSpPr/>
            <p:nvPr/>
          </p:nvSpPr>
          <p:spPr>
            <a:xfrm>
              <a:off x="-1903617" y="6014134"/>
              <a:ext cx="68828" cy="68828"/>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77" name="Google Shape;1477;p7"/>
            <p:cNvSpPr/>
            <p:nvPr/>
          </p:nvSpPr>
          <p:spPr>
            <a:xfrm>
              <a:off x="-1347261" y="5365579"/>
              <a:ext cx="77394" cy="7739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78" name="Google Shape;1478;p7"/>
            <p:cNvSpPr/>
            <p:nvPr/>
          </p:nvSpPr>
          <p:spPr>
            <a:xfrm>
              <a:off x="-1366499" y="5476491"/>
              <a:ext cx="57935" cy="57935"/>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79" name="Google Shape;1479;p7"/>
            <p:cNvSpPr/>
            <p:nvPr/>
          </p:nvSpPr>
          <p:spPr>
            <a:xfrm>
              <a:off x="-1631697" y="5524596"/>
              <a:ext cx="68828" cy="68828"/>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80" name="Google Shape;1480;p7"/>
            <p:cNvSpPr/>
            <p:nvPr/>
          </p:nvSpPr>
          <p:spPr>
            <a:xfrm>
              <a:off x="-1968290" y="5593417"/>
              <a:ext cx="77394" cy="7739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81" name="Google Shape;1481;p7"/>
            <p:cNvSpPr/>
            <p:nvPr/>
          </p:nvSpPr>
          <p:spPr>
            <a:xfrm>
              <a:off x="-2401398" y="5232578"/>
              <a:ext cx="77394" cy="77394"/>
            </a:xfrm>
            <a:prstGeom prst="ellipse">
              <a:avLst/>
            </a:prstGeom>
            <a:solidFill>
              <a:srgbClr val="97C4D9">
                <a:alpha val="31764"/>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82" name="Google Shape;1482;p7"/>
            <p:cNvSpPr/>
            <p:nvPr/>
          </p:nvSpPr>
          <p:spPr>
            <a:xfrm>
              <a:off x="-2795955" y="5159979"/>
              <a:ext cx="72600" cy="72600"/>
            </a:xfrm>
            <a:prstGeom prst="ellipse">
              <a:avLst/>
            </a:prstGeom>
            <a:solidFill>
              <a:srgbClr val="97C4D9">
                <a:alpha val="31764"/>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83" name="Google Shape;1483;p7"/>
            <p:cNvSpPr/>
            <p:nvPr/>
          </p:nvSpPr>
          <p:spPr>
            <a:xfrm>
              <a:off x="-1929593" y="5286264"/>
              <a:ext cx="94804" cy="9480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84" name="Google Shape;1484;p7"/>
            <p:cNvSpPr/>
            <p:nvPr/>
          </p:nvSpPr>
          <p:spPr>
            <a:xfrm>
              <a:off x="-1992348" y="5209907"/>
              <a:ext cx="62755" cy="62755"/>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85" name="Google Shape;1485;p7"/>
            <p:cNvSpPr/>
            <p:nvPr/>
          </p:nvSpPr>
          <p:spPr>
            <a:xfrm>
              <a:off x="-1840874" y="5068816"/>
              <a:ext cx="59369" cy="59369"/>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86" name="Google Shape;1486;p7"/>
            <p:cNvSpPr/>
            <p:nvPr/>
          </p:nvSpPr>
          <p:spPr>
            <a:xfrm>
              <a:off x="-1796179" y="5108031"/>
              <a:ext cx="68828" cy="68828"/>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87" name="Google Shape;1487;p7"/>
            <p:cNvSpPr/>
            <p:nvPr/>
          </p:nvSpPr>
          <p:spPr>
            <a:xfrm>
              <a:off x="-1916532" y="5007202"/>
              <a:ext cx="68680" cy="68680"/>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88" name="Google Shape;1488;p7"/>
            <p:cNvSpPr/>
            <p:nvPr/>
          </p:nvSpPr>
          <p:spPr>
            <a:xfrm>
              <a:off x="-1892931" y="4973685"/>
              <a:ext cx="81742" cy="81742"/>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89" name="Google Shape;1489;p7"/>
            <p:cNvSpPr/>
            <p:nvPr/>
          </p:nvSpPr>
          <p:spPr>
            <a:xfrm>
              <a:off x="-2136402" y="4850219"/>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90" name="Google Shape;1490;p7"/>
            <p:cNvSpPr/>
            <p:nvPr/>
          </p:nvSpPr>
          <p:spPr>
            <a:xfrm>
              <a:off x="-2089738" y="4676554"/>
              <a:ext cx="77394" cy="7739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91" name="Google Shape;1491;p7"/>
            <p:cNvSpPr/>
            <p:nvPr/>
          </p:nvSpPr>
          <p:spPr>
            <a:xfrm>
              <a:off x="-2213333" y="4637856"/>
              <a:ext cx="77394" cy="7739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92" name="Google Shape;1492;p7"/>
            <p:cNvSpPr/>
            <p:nvPr/>
          </p:nvSpPr>
          <p:spPr>
            <a:xfrm>
              <a:off x="-2276088" y="4762157"/>
              <a:ext cx="62755" cy="62755"/>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93" name="Google Shape;1493;p7"/>
            <p:cNvSpPr/>
            <p:nvPr/>
          </p:nvSpPr>
          <p:spPr>
            <a:xfrm>
              <a:off x="-1961326" y="4850219"/>
              <a:ext cx="77394" cy="7739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94" name="Google Shape;1494;p7"/>
            <p:cNvSpPr/>
            <p:nvPr/>
          </p:nvSpPr>
          <p:spPr>
            <a:xfrm>
              <a:off x="-2306197" y="4182740"/>
              <a:ext cx="94804" cy="9480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95" name="Google Shape;1495;p7"/>
            <p:cNvSpPr/>
            <p:nvPr/>
          </p:nvSpPr>
          <p:spPr>
            <a:xfrm>
              <a:off x="-2434250" y="4345253"/>
              <a:ext cx="64044" cy="6404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96" name="Google Shape;1496;p7"/>
            <p:cNvSpPr/>
            <p:nvPr/>
          </p:nvSpPr>
          <p:spPr>
            <a:xfrm>
              <a:off x="-2543815" y="4514022"/>
              <a:ext cx="77394" cy="77394"/>
            </a:xfrm>
            <a:prstGeom prst="ellipse">
              <a:avLst/>
            </a:prstGeom>
            <a:solidFill>
              <a:srgbClr val="97C4D9">
                <a:alpha val="3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97" name="Google Shape;1497;p7"/>
            <p:cNvSpPr/>
            <p:nvPr/>
          </p:nvSpPr>
          <p:spPr>
            <a:xfrm>
              <a:off x="-2324004" y="4502408"/>
              <a:ext cx="58878" cy="5887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98" name="Google Shape;1498;p7"/>
            <p:cNvSpPr/>
            <p:nvPr/>
          </p:nvSpPr>
          <p:spPr>
            <a:xfrm>
              <a:off x="-2347104" y="4409629"/>
              <a:ext cx="74160" cy="74160"/>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99" name="Google Shape;1499;p7"/>
            <p:cNvSpPr/>
            <p:nvPr/>
          </p:nvSpPr>
          <p:spPr>
            <a:xfrm>
              <a:off x="-2382977" y="4090039"/>
              <a:ext cx="68828" cy="68828"/>
            </a:xfrm>
            <a:prstGeom prst="ellipse">
              <a:avLst/>
            </a:prstGeom>
            <a:solidFill>
              <a:srgbClr val="D8D8D8">
                <a:alpha val="72941"/>
              </a:srgbClr>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sp>
          <p:nvSpPr>
            <p:cNvPr id="1500" name="Google Shape;1500;p7"/>
            <p:cNvSpPr/>
            <p:nvPr/>
          </p:nvSpPr>
          <p:spPr>
            <a:xfrm>
              <a:off x="-2365133" y="4249313"/>
              <a:ext cx="64044" cy="6404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01" name="Google Shape;1501;p7"/>
            <p:cNvSpPr/>
            <p:nvPr/>
          </p:nvSpPr>
          <p:spPr>
            <a:xfrm>
              <a:off x="-2481056" y="4178641"/>
              <a:ext cx="64044" cy="6404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02" name="Google Shape;1502;p7"/>
            <p:cNvSpPr/>
            <p:nvPr/>
          </p:nvSpPr>
          <p:spPr>
            <a:xfrm>
              <a:off x="-2788595" y="4275579"/>
              <a:ext cx="64044" cy="6404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03" name="Google Shape;1503;p7"/>
            <p:cNvSpPr/>
            <p:nvPr/>
          </p:nvSpPr>
          <p:spPr>
            <a:xfrm>
              <a:off x="-2575157" y="3968803"/>
              <a:ext cx="54095" cy="54095"/>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04" name="Google Shape;1504;p7"/>
            <p:cNvSpPr/>
            <p:nvPr/>
          </p:nvSpPr>
          <p:spPr>
            <a:xfrm>
              <a:off x="-2502992" y="4022898"/>
              <a:ext cx="56299" cy="56299"/>
            </a:xfrm>
            <a:prstGeom prst="ellipse">
              <a:avLst/>
            </a:prstGeom>
            <a:solidFill>
              <a:srgbClr val="97C4D9">
                <a:alpha val="31764"/>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05" name="Google Shape;1505;p7"/>
            <p:cNvSpPr/>
            <p:nvPr/>
          </p:nvSpPr>
          <p:spPr>
            <a:xfrm>
              <a:off x="-2507872" y="3904759"/>
              <a:ext cx="64044" cy="6404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06" name="Google Shape;1506;p7"/>
            <p:cNvSpPr/>
            <p:nvPr/>
          </p:nvSpPr>
          <p:spPr>
            <a:xfrm>
              <a:off x="-2658837" y="3889512"/>
              <a:ext cx="64044" cy="6404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07" name="Google Shape;1507;p7"/>
            <p:cNvSpPr/>
            <p:nvPr/>
          </p:nvSpPr>
          <p:spPr>
            <a:xfrm>
              <a:off x="-2595396" y="3833366"/>
              <a:ext cx="74334" cy="7433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08" name="Google Shape;1508;p7"/>
            <p:cNvSpPr/>
            <p:nvPr/>
          </p:nvSpPr>
          <p:spPr>
            <a:xfrm>
              <a:off x="-2613921" y="4220193"/>
              <a:ext cx="64044" cy="6404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09" name="Google Shape;1509;p7"/>
            <p:cNvSpPr/>
            <p:nvPr/>
          </p:nvSpPr>
          <p:spPr>
            <a:xfrm>
              <a:off x="-2608518" y="3241528"/>
              <a:ext cx="64044" cy="6404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10" name="Google Shape;1510;p7"/>
            <p:cNvSpPr/>
            <p:nvPr/>
          </p:nvSpPr>
          <p:spPr>
            <a:xfrm>
              <a:off x="-2542841" y="3041951"/>
              <a:ext cx="64044" cy="6404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11" name="Google Shape;1511;p7"/>
            <p:cNvSpPr/>
            <p:nvPr/>
          </p:nvSpPr>
          <p:spPr>
            <a:xfrm>
              <a:off x="-2472040" y="2732678"/>
              <a:ext cx="59877" cy="59877"/>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12" name="Google Shape;1512;p7"/>
            <p:cNvSpPr/>
            <p:nvPr/>
          </p:nvSpPr>
          <p:spPr>
            <a:xfrm>
              <a:off x="-2603449" y="2697287"/>
              <a:ext cx="64343" cy="64343"/>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13" name="Google Shape;1513;p7"/>
            <p:cNvSpPr/>
            <p:nvPr/>
          </p:nvSpPr>
          <p:spPr>
            <a:xfrm>
              <a:off x="-2537492" y="2530376"/>
              <a:ext cx="64343" cy="64343"/>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14" name="Google Shape;1514;p7"/>
            <p:cNvSpPr/>
            <p:nvPr/>
          </p:nvSpPr>
          <p:spPr>
            <a:xfrm>
              <a:off x="-2377579" y="2562909"/>
              <a:ext cx="82660" cy="82660"/>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15" name="Google Shape;1515;p7"/>
            <p:cNvSpPr/>
            <p:nvPr/>
          </p:nvSpPr>
          <p:spPr>
            <a:xfrm>
              <a:off x="-2430822" y="2265632"/>
              <a:ext cx="51879" cy="51879"/>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16" name="Google Shape;1516;p7"/>
            <p:cNvSpPr/>
            <p:nvPr/>
          </p:nvSpPr>
          <p:spPr>
            <a:xfrm>
              <a:off x="-2328323" y="2344868"/>
              <a:ext cx="51879" cy="51879"/>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17" name="Google Shape;1517;p7"/>
            <p:cNvSpPr/>
            <p:nvPr/>
          </p:nvSpPr>
          <p:spPr>
            <a:xfrm>
              <a:off x="-2265126" y="2422052"/>
              <a:ext cx="59085" cy="59085"/>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18" name="Google Shape;1518;p7"/>
            <p:cNvSpPr/>
            <p:nvPr/>
          </p:nvSpPr>
          <p:spPr>
            <a:xfrm>
              <a:off x="-2527347" y="2420185"/>
              <a:ext cx="60952" cy="60952"/>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19" name="Google Shape;1519;p7"/>
            <p:cNvSpPr/>
            <p:nvPr/>
          </p:nvSpPr>
          <p:spPr>
            <a:xfrm>
              <a:off x="-2645930" y="2416965"/>
              <a:ext cx="60952" cy="60952"/>
            </a:xfrm>
            <a:prstGeom prst="ellipse">
              <a:avLst/>
            </a:prstGeom>
            <a:solidFill>
              <a:srgbClr val="D0CECE">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20" name="Google Shape;1520;p7"/>
            <p:cNvSpPr/>
            <p:nvPr/>
          </p:nvSpPr>
          <p:spPr>
            <a:xfrm>
              <a:off x="-2611499" y="2504942"/>
              <a:ext cx="82660" cy="82660"/>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21" name="Google Shape;1521;p7"/>
            <p:cNvSpPr/>
            <p:nvPr/>
          </p:nvSpPr>
          <p:spPr>
            <a:xfrm>
              <a:off x="-2426616" y="2437111"/>
              <a:ext cx="82660" cy="82660"/>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22" name="Google Shape;1522;p7"/>
            <p:cNvSpPr/>
            <p:nvPr/>
          </p:nvSpPr>
          <p:spPr>
            <a:xfrm>
              <a:off x="-2926033" y="2056910"/>
              <a:ext cx="95454" cy="95454"/>
            </a:xfrm>
            <a:prstGeom prst="ellipse">
              <a:avLst/>
            </a:prstGeom>
            <a:solidFill>
              <a:srgbClr val="97C4D9">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23" name="Google Shape;1523;p7"/>
            <p:cNvSpPr/>
            <p:nvPr/>
          </p:nvSpPr>
          <p:spPr>
            <a:xfrm>
              <a:off x="-2876161" y="2220464"/>
              <a:ext cx="65231" cy="65231"/>
            </a:xfrm>
            <a:prstGeom prst="ellipse">
              <a:avLst/>
            </a:prstGeom>
            <a:solidFill>
              <a:srgbClr val="97C4D9">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24" name="Google Shape;1524;p7"/>
            <p:cNvSpPr/>
            <p:nvPr/>
          </p:nvSpPr>
          <p:spPr>
            <a:xfrm>
              <a:off x="-2810931" y="1944114"/>
              <a:ext cx="65231" cy="65231"/>
            </a:xfrm>
            <a:prstGeom prst="ellipse">
              <a:avLst/>
            </a:prstGeom>
            <a:solidFill>
              <a:srgbClr val="97C4D9">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25" name="Google Shape;1525;p7"/>
            <p:cNvSpPr/>
            <p:nvPr/>
          </p:nvSpPr>
          <p:spPr>
            <a:xfrm>
              <a:off x="-2796335" y="1827925"/>
              <a:ext cx="65231" cy="65231"/>
            </a:xfrm>
            <a:prstGeom prst="ellipse">
              <a:avLst/>
            </a:prstGeom>
            <a:solidFill>
              <a:srgbClr val="97C4D9">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26" name="Google Shape;1526;p7"/>
            <p:cNvSpPr/>
            <p:nvPr/>
          </p:nvSpPr>
          <p:spPr>
            <a:xfrm>
              <a:off x="-2569312" y="1754209"/>
              <a:ext cx="73716" cy="73716"/>
            </a:xfrm>
            <a:prstGeom prst="ellipse">
              <a:avLst/>
            </a:prstGeom>
            <a:solidFill>
              <a:srgbClr val="97C4D9">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27" name="Google Shape;1527;p7"/>
            <p:cNvSpPr/>
            <p:nvPr/>
          </p:nvSpPr>
          <p:spPr>
            <a:xfrm>
              <a:off x="-2658837" y="1852313"/>
              <a:ext cx="68690" cy="68690"/>
            </a:xfrm>
            <a:prstGeom prst="ellipse">
              <a:avLst/>
            </a:prstGeom>
            <a:solidFill>
              <a:srgbClr val="97C4D9">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28" name="Google Shape;1528;p7"/>
            <p:cNvSpPr/>
            <p:nvPr/>
          </p:nvSpPr>
          <p:spPr>
            <a:xfrm>
              <a:off x="-2547275" y="1980776"/>
              <a:ext cx="82660" cy="82660"/>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29" name="Google Shape;1529;p7"/>
            <p:cNvSpPr/>
            <p:nvPr/>
          </p:nvSpPr>
          <p:spPr>
            <a:xfrm>
              <a:off x="-2518700" y="2127081"/>
              <a:ext cx="82660" cy="82660"/>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30" name="Google Shape;1530;p7"/>
            <p:cNvSpPr/>
            <p:nvPr/>
          </p:nvSpPr>
          <p:spPr>
            <a:xfrm>
              <a:off x="-2126128" y="2145186"/>
              <a:ext cx="59877" cy="59877"/>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31" name="Google Shape;1531;p7"/>
            <p:cNvSpPr/>
            <p:nvPr/>
          </p:nvSpPr>
          <p:spPr>
            <a:xfrm>
              <a:off x="-2066250" y="2116132"/>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32" name="Google Shape;1532;p7"/>
            <p:cNvSpPr/>
            <p:nvPr/>
          </p:nvSpPr>
          <p:spPr>
            <a:xfrm>
              <a:off x="-2302116" y="2162302"/>
              <a:ext cx="82660" cy="82660"/>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33" name="Google Shape;1533;p7"/>
            <p:cNvSpPr/>
            <p:nvPr/>
          </p:nvSpPr>
          <p:spPr>
            <a:xfrm>
              <a:off x="-2337202" y="2111610"/>
              <a:ext cx="50692" cy="50692"/>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34" name="Google Shape;1534;p7"/>
            <p:cNvSpPr/>
            <p:nvPr/>
          </p:nvSpPr>
          <p:spPr>
            <a:xfrm>
              <a:off x="-2252762" y="2083425"/>
              <a:ext cx="59926" cy="59926"/>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35" name="Google Shape;1535;p7"/>
            <p:cNvSpPr/>
            <p:nvPr/>
          </p:nvSpPr>
          <p:spPr>
            <a:xfrm>
              <a:off x="-2464615" y="1886657"/>
              <a:ext cx="73272" cy="73272"/>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36" name="Google Shape;1536;p7"/>
            <p:cNvSpPr/>
            <p:nvPr/>
          </p:nvSpPr>
          <p:spPr>
            <a:xfrm>
              <a:off x="-2573923" y="1753138"/>
              <a:ext cx="73272" cy="73272"/>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37" name="Google Shape;1537;p7"/>
            <p:cNvSpPr/>
            <p:nvPr/>
          </p:nvSpPr>
          <p:spPr>
            <a:xfrm>
              <a:off x="-2631501" y="1476411"/>
              <a:ext cx="73272" cy="73272"/>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38" name="Google Shape;1538;p7"/>
            <p:cNvSpPr/>
            <p:nvPr/>
          </p:nvSpPr>
          <p:spPr>
            <a:xfrm>
              <a:off x="-2349716" y="1590062"/>
              <a:ext cx="73272" cy="73272"/>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39" name="Google Shape;1539;p7"/>
            <p:cNvSpPr/>
            <p:nvPr/>
          </p:nvSpPr>
          <p:spPr>
            <a:xfrm>
              <a:off x="-2097898" y="1955975"/>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40" name="Google Shape;1540;p7"/>
            <p:cNvSpPr/>
            <p:nvPr/>
          </p:nvSpPr>
          <p:spPr>
            <a:xfrm>
              <a:off x="-2170040" y="1848912"/>
              <a:ext cx="56659" cy="56659"/>
            </a:xfrm>
            <a:prstGeom prst="ellipse">
              <a:avLst/>
            </a:prstGeom>
            <a:solidFill>
              <a:srgbClr val="97C4D9">
                <a:alpha val="6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41" name="Google Shape;1541;p7"/>
            <p:cNvSpPr/>
            <p:nvPr/>
          </p:nvSpPr>
          <p:spPr>
            <a:xfrm>
              <a:off x="-2294281" y="1974801"/>
              <a:ext cx="82660" cy="82660"/>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42" name="Google Shape;1542;p7"/>
            <p:cNvSpPr/>
            <p:nvPr/>
          </p:nvSpPr>
          <p:spPr>
            <a:xfrm>
              <a:off x="-2245062" y="1944756"/>
              <a:ext cx="53758" cy="53758"/>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43" name="Google Shape;1543;p7"/>
            <p:cNvSpPr/>
            <p:nvPr/>
          </p:nvSpPr>
          <p:spPr>
            <a:xfrm>
              <a:off x="-2209138" y="2013242"/>
              <a:ext cx="53758" cy="53758"/>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44" name="Google Shape;1544;p7"/>
            <p:cNvSpPr/>
            <p:nvPr/>
          </p:nvSpPr>
          <p:spPr>
            <a:xfrm>
              <a:off x="-2178317" y="1967412"/>
              <a:ext cx="53758" cy="53758"/>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45" name="Google Shape;1545;p7"/>
            <p:cNvSpPr/>
            <p:nvPr/>
          </p:nvSpPr>
          <p:spPr>
            <a:xfrm>
              <a:off x="-1958420" y="1917470"/>
              <a:ext cx="73272" cy="73272"/>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46" name="Google Shape;1546;p7"/>
            <p:cNvSpPr/>
            <p:nvPr/>
          </p:nvSpPr>
          <p:spPr>
            <a:xfrm>
              <a:off x="-2014169" y="2016671"/>
              <a:ext cx="73272" cy="73272"/>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47" name="Google Shape;1547;p7"/>
            <p:cNvSpPr/>
            <p:nvPr/>
          </p:nvSpPr>
          <p:spPr>
            <a:xfrm>
              <a:off x="-2056455" y="1944097"/>
              <a:ext cx="73272" cy="73272"/>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48" name="Google Shape;1548;p7"/>
            <p:cNvSpPr/>
            <p:nvPr/>
          </p:nvSpPr>
          <p:spPr>
            <a:xfrm>
              <a:off x="-1832198" y="1808034"/>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49" name="Google Shape;1549;p7"/>
            <p:cNvSpPr/>
            <p:nvPr/>
          </p:nvSpPr>
          <p:spPr>
            <a:xfrm>
              <a:off x="-1940460" y="1821715"/>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50" name="Google Shape;1550;p7"/>
            <p:cNvSpPr/>
            <p:nvPr/>
          </p:nvSpPr>
          <p:spPr>
            <a:xfrm>
              <a:off x="-2003567" y="1695916"/>
              <a:ext cx="50692" cy="50692"/>
            </a:xfrm>
            <a:prstGeom prst="ellipse">
              <a:avLst/>
            </a:prstGeom>
            <a:solidFill>
              <a:srgbClr val="97C4D9">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51" name="Google Shape;1551;p7"/>
            <p:cNvSpPr/>
            <p:nvPr/>
          </p:nvSpPr>
          <p:spPr>
            <a:xfrm>
              <a:off x="-2072737" y="1864076"/>
              <a:ext cx="50692" cy="50692"/>
            </a:xfrm>
            <a:prstGeom prst="ellipse">
              <a:avLst/>
            </a:prstGeom>
            <a:solidFill>
              <a:srgbClr val="97C4D9">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52" name="Google Shape;1552;p7"/>
            <p:cNvSpPr/>
            <p:nvPr/>
          </p:nvSpPr>
          <p:spPr>
            <a:xfrm>
              <a:off x="-2486929" y="1206769"/>
              <a:ext cx="73272" cy="73272"/>
            </a:xfrm>
            <a:prstGeom prst="ellipse">
              <a:avLst/>
            </a:prstGeom>
            <a:solidFill>
              <a:srgbClr val="97C4D9">
                <a:alpha val="1882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53" name="Google Shape;1553;p7"/>
            <p:cNvSpPr/>
            <p:nvPr/>
          </p:nvSpPr>
          <p:spPr>
            <a:xfrm>
              <a:off x="-2150018" y="1264576"/>
              <a:ext cx="73272" cy="73272"/>
            </a:xfrm>
            <a:prstGeom prst="ellipse">
              <a:avLst/>
            </a:prstGeom>
            <a:solidFill>
              <a:srgbClr val="97C4D9">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54" name="Google Shape;1554;p7"/>
            <p:cNvSpPr/>
            <p:nvPr/>
          </p:nvSpPr>
          <p:spPr>
            <a:xfrm>
              <a:off x="-1853561" y="1584631"/>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55" name="Google Shape;1555;p7"/>
            <p:cNvSpPr/>
            <p:nvPr/>
          </p:nvSpPr>
          <p:spPr>
            <a:xfrm>
              <a:off x="-1739784" y="1498990"/>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56" name="Google Shape;1556;p7"/>
            <p:cNvSpPr/>
            <p:nvPr/>
          </p:nvSpPr>
          <p:spPr>
            <a:xfrm>
              <a:off x="-1778308" y="1556111"/>
              <a:ext cx="68372" cy="6837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57" name="Google Shape;1557;p7"/>
            <p:cNvSpPr/>
            <p:nvPr/>
          </p:nvSpPr>
          <p:spPr>
            <a:xfrm>
              <a:off x="-1795843" y="1469026"/>
              <a:ext cx="53758" cy="53758"/>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58" name="Google Shape;1558;p7"/>
            <p:cNvSpPr/>
            <p:nvPr/>
          </p:nvSpPr>
          <p:spPr>
            <a:xfrm>
              <a:off x="-1689092" y="1380750"/>
              <a:ext cx="67345" cy="67345"/>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59" name="Google Shape;1559;p7"/>
            <p:cNvSpPr/>
            <p:nvPr/>
          </p:nvSpPr>
          <p:spPr>
            <a:xfrm>
              <a:off x="-1822067" y="1313735"/>
              <a:ext cx="67345" cy="67345"/>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60" name="Google Shape;1560;p7"/>
            <p:cNvSpPr/>
            <p:nvPr/>
          </p:nvSpPr>
          <p:spPr>
            <a:xfrm>
              <a:off x="-1568155" y="1313807"/>
              <a:ext cx="78273" cy="78273"/>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61" name="Google Shape;1561;p7"/>
            <p:cNvSpPr/>
            <p:nvPr/>
          </p:nvSpPr>
          <p:spPr>
            <a:xfrm>
              <a:off x="-1808130" y="1468105"/>
              <a:ext cx="67345" cy="67345"/>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62" name="Google Shape;1562;p7"/>
            <p:cNvSpPr/>
            <p:nvPr/>
          </p:nvSpPr>
          <p:spPr>
            <a:xfrm>
              <a:off x="-2034431" y="1550435"/>
              <a:ext cx="90748" cy="90748"/>
            </a:xfrm>
            <a:prstGeom prst="ellipse">
              <a:avLst/>
            </a:prstGeom>
            <a:solidFill>
              <a:srgbClr val="97C4D9">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63" name="Google Shape;1563;p7"/>
            <p:cNvSpPr/>
            <p:nvPr/>
          </p:nvSpPr>
          <p:spPr>
            <a:xfrm>
              <a:off x="-1866356" y="1510588"/>
              <a:ext cx="60654" cy="60654"/>
            </a:xfrm>
            <a:prstGeom prst="ellipse">
              <a:avLst/>
            </a:prstGeom>
            <a:solidFill>
              <a:srgbClr val="97C4D9">
                <a:alpha val="6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64" name="Google Shape;1564;p7"/>
            <p:cNvSpPr/>
            <p:nvPr/>
          </p:nvSpPr>
          <p:spPr>
            <a:xfrm>
              <a:off x="-1426729" y="1199474"/>
              <a:ext cx="60654" cy="60654"/>
            </a:xfrm>
            <a:prstGeom prst="ellipse">
              <a:avLst/>
            </a:prstGeom>
            <a:solidFill>
              <a:srgbClr val="97C4D9">
                <a:alpha val="6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65" name="Google Shape;1565;p7"/>
            <p:cNvSpPr/>
            <p:nvPr/>
          </p:nvSpPr>
          <p:spPr>
            <a:xfrm>
              <a:off x="-1408755" y="1332364"/>
              <a:ext cx="60654" cy="60654"/>
            </a:xfrm>
            <a:prstGeom prst="ellipse">
              <a:avLst/>
            </a:prstGeom>
            <a:solidFill>
              <a:srgbClr val="97C4D9">
                <a:alpha val="6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66" name="Google Shape;1566;p7"/>
            <p:cNvSpPr/>
            <p:nvPr/>
          </p:nvSpPr>
          <p:spPr>
            <a:xfrm>
              <a:off x="-1335487" y="1353769"/>
              <a:ext cx="75590" cy="75590"/>
            </a:xfrm>
            <a:prstGeom prst="ellipse">
              <a:avLst/>
            </a:prstGeom>
            <a:solidFill>
              <a:srgbClr val="97C4D9">
                <a:alpha val="6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67" name="Google Shape;1567;p7"/>
            <p:cNvSpPr/>
            <p:nvPr/>
          </p:nvSpPr>
          <p:spPr>
            <a:xfrm>
              <a:off x="-1008423" y="1182304"/>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68" name="Google Shape;1568;p7"/>
            <p:cNvSpPr/>
            <p:nvPr/>
          </p:nvSpPr>
          <p:spPr>
            <a:xfrm>
              <a:off x="-1092583" y="1231634"/>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69" name="Google Shape;1569;p7"/>
            <p:cNvSpPr/>
            <p:nvPr/>
          </p:nvSpPr>
          <p:spPr>
            <a:xfrm>
              <a:off x="-1252391" y="1303739"/>
              <a:ext cx="67345" cy="67345"/>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70" name="Google Shape;1570;p7"/>
            <p:cNvSpPr/>
            <p:nvPr/>
          </p:nvSpPr>
          <p:spPr>
            <a:xfrm>
              <a:off x="-1236622" y="1234903"/>
              <a:ext cx="90274" cy="90274"/>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71" name="Google Shape;1571;p7"/>
            <p:cNvSpPr/>
            <p:nvPr/>
          </p:nvSpPr>
          <p:spPr>
            <a:xfrm>
              <a:off x="-1129370" y="1211843"/>
              <a:ext cx="90274" cy="90274"/>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72" name="Google Shape;1572;p7"/>
            <p:cNvSpPr/>
            <p:nvPr/>
          </p:nvSpPr>
          <p:spPr>
            <a:xfrm>
              <a:off x="-1137859" y="1136033"/>
              <a:ext cx="60869" cy="60869"/>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73" name="Google Shape;1573;p7"/>
            <p:cNvSpPr/>
            <p:nvPr/>
          </p:nvSpPr>
          <p:spPr>
            <a:xfrm>
              <a:off x="-931897" y="1040882"/>
              <a:ext cx="50692" cy="50692"/>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74" name="Google Shape;1574;p7"/>
            <p:cNvSpPr/>
            <p:nvPr/>
          </p:nvSpPr>
          <p:spPr>
            <a:xfrm>
              <a:off x="-1276799" y="1134518"/>
              <a:ext cx="74308" cy="74308"/>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75" name="Google Shape;1575;p7"/>
            <p:cNvSpPr/>
            <p:nvPr/>
          </p:nvSpPr>
          <p:spPr>
            <a:xfrm>
              <a:off x="-1319803" y="1176134"/>
              <a:ext cx="50692" cy="50692"/>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76" name="Google Shape;1576;p7"/>
            <p:cNvSpPr/>
            <p:nvPr/>
          </p:nvSpPr>
          <p:spPr>
            <a:xfrm>
              <a:off x="-1171520" y="950489"/>
              <a:ext cx="90428" cy="90428"/>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77" name="Google Shape;1577;p7"/>
            <p:cNvSpPr/>
            <p:nvPr/>
          </p:nvSpPr>
          <p:spPr>
            <a:xfrm>
              <a:off x="-919185" y="844505"/>
              <a:ext cx="90428" cy="90428"/>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78" name="Google Shape;1578;p7"/>
            <p:cNvSpPr/>
            <p:nvPr/>
          </p:nvSpPr>
          <p:spPr>
            <a:xfrm>
              <a:off x="-1228848" y="1046731"/>
              <a:ext cx="90274" cy="90274"/>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79" name="Google Shape;1579;p7"/>
            <p:cNvSpPr/>
            <p:nvPr/>
          </p:nvSpPr>
          <p:spPr>
            <a:xfrm>
              <a:off x="-1131159" y="1130577"/>
              <a:ext cx="56929" cy="56929"/>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80" name="Google Shape;1580;p7"/>
            <p:cNvSpPr/>
            <p:nvPr/>
          </p:nvSpPr>
          <p:spPr>
            <a:xfrm>
              <a:off x="-931997" y="1042509"/>
              <a:ext cx="50692" cy="50692"/>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81" name="Google Shape;1581;p7"/>
            <p:cNvSpPr/>
            <p:nvPr/>
          </p:nvSpPr>
          <p:spPr>
            <a:xfrm>
              <a:off x="-1398838" y="963276"/>
              <a:ext cx="90274" cy="90274"/>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82" name="Google Shape;1582;p7"/>
            <p:cNvSpPr/>
            <p:nvPr/>
          </p:nvSpPr>
          <p:spPr>
            <a:xfrm>
              <a:off x="-1661186" y="999837"/>
              <a:ext cx="90274" cy="90274"/>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83" name="Google Shape;1583;p7"/>
            <p:cNvSpPr/>
            <p:nvPr/>
          </p:nvSpPr>
          <p:spPr>
            <a:xfrm>
              <a:off x="-1824767" y="825668"/>
              <a:ext cx="90274" cy="90274"/>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84" name="Google Shape;1584;p7"/>
            <p:cNvSpPr/>
            <p:nvPr/>
          </p:nvSpPr>
          <p:spPr>
            <a:xfrm>
              <a:off x="-1832198" y="621612"/>
              <a:ext cx="90274" cy="90274"/>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85" name="Google Shape;1585;p7"/>
            <p:cNvSpPr/>
            <p:nvPr/>
          </p:nvSpPr>
          <p:spPr>
            <a:xfrm>
              <a:off x="-1199199" y="623049"/>
              <a:ext cx="71775" cy="71775"/>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86" name="Google Shape;1586;p7"/>
            <p:cNvSpPr/>
            <p:nvPr/>
          </p:nvSpPr>
          <p:spPr>
            <a:xfrm>
              <a:off x="-1152734" y="799029"/>
              <a:ext cx="71775" cy="71775"/>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87" name="Google Shape;1587;p7"/>
            <p:cNvSpPr/>
            <p:nvPr/>
          </p:nvSpPr>
          <p:spPr>
            <a:xfrm>
              <a:off x="-1107425" y="842737"/>
              <a:ext cx="71775" cy="71775"/>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88" name="Google Shape;1588;p7"/>
            <p:cNvSpPr/>
            <p:nvPr/>
          </p:nvSpPr>
          <p:spPr>
            <a:xfrm>
              <a:off x="-1304998" y="902370"/>
              <a:ext cx="71775" cy="71775"/>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89" name="Google Shape;1589;p7"/>
            <p:cNvSpPr/>
            <p:nvPr/>
          </p:nvSpPr>
          <p:spPr>
            <a:xfrm>
              <a:off x="-1356967" y="865521"/>
              <a:ext cx="71775" cy="71775"/>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90" name="Google Shape;1590;p7"/>
            <p:cNvSpPr/>
            <p:nvPr/>
          </p:nvSpPr>
          <p:spPr>
            <a:xfrm>
              <a:off x="-1011576" y="714108"/>
              <a:ext cx="71775" cy="71775"/>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91" name="Google Shape;1591;p7"/>
            <p:cNvSpPr/>
            <p:nvPr/>
          </p:nvSpPr>
          <p:spPr>
            <a:xfrm>
              <a:off x="-840423" y="537378"/>
              <a:ext cx="71775" cy="71775"/>
            </a:xfrm>
            <a:prstGeom prst="ellipse">
              <a:avLst/>
            </a:prstGeom>
            <a:solidFill>
              <a:srgbClr val="97C4D9">
                <a:alpha val="3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92" name="Google Shape;1592;p7"/>
            <p:cNvSpPr/>
            <p:nvPr/>
          </p:nvSpPr>
          <p:spPr>
            <a:xfrm>
              <a:off x="-828757" y="655159"/>
              <a:ext cx="71775" cy="71775"/>
            </a:xfrm>
            <a:prstGeom prst="ellipse">
              <a:avLst/>
            </a:prstGeom>
            <a:solidFill>
              <a:srgbClr val="97C4D9">
                <a:alpha val="3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93" name="Google Shape;1593;p7"/>
            <p:cNvSpPr/>
            <p:nvPr/>
          </p:nvSpPr>
          <p:spPr>
            <a:xfrm>
              <a:off x="-681128" y="697039"/>
              <a:ext cx="90428" cy="90428"/>
            </a:xfrm>
            <a:prstGeom prst="ellipse">
              <a:avLst/>
            </a:prstGeom>
            <a:solidFill>
              <a:srgbClr val="629BB4">
                <a:alpha val="6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94" name="Google Shape;1594;p7"/>
            <p:cNvSpPr/>
            <p:nvPr/>
          </p:nvSpPr>
          <p:spPr>
            <a:xfrm>
              <a:off x="-669857" y="978675"/>
              <a:ext cx="90428" cy="90428"/>
            </a:xfrm>
            <a:prstGeom prst="ellipse">
              <a:avLst/>
            </a:prstGeom>
            <a:solidFill>
              <a:srgbClr val="629BB4">
                <a:alpha val="6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95" name="Google Shape;1595;p7"/>
            <p:cNvSpPr/>
            <p:nvPr/>
          </p:nvSpPr>
          <p:spPr>
            <a:xfrm>
              <a:off x="-589897" y="1056521"/>
              <a:ext cx="50692" cy="50692"/>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96" name="Google Shape;1596;p7"/>
            <p:cNvSpPr/>
            <p:nvPr/>
          </p:nvSpPr>
          <p:spPr>
            <a:xfrm>
              <a:off x="-628081" y="936302"/>
              <a:ext cx="74308" cy="74308"/>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97" name="Google Shape;1597;p7"/>
            <p:cNvSpPr/>
            <p:nvPr/>
          </p:nvSpPr>
          <p:spPr>
            <a:xfrm>
              <a:off x="-514049" y="963507"/>
              <a:ext cx="71775" cy="71775"/>
            </a:xfrm>
            <a:prstGeom prst="ellipse">
              <a:avLst/>
            </a:prstGeom>
            <a:solidFill>
              <a:srgbClr val="97C4D9">
                <a:alpha val="3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98" name="Google Shape;1598;p7"/>
            <p:cNvSpPr/>
            <p:nvPr/>
          </p:nvSpPr>
          <p:spPr>
            <a:xfrm>
              <a:off x="-539579" y="887552"/>
              <a:ext cx="71775" cy="71775"/>
            </a:xfrm>
            <a:prstGeom prst="ellipse">
              <a:avLst/>
            </a:prstGeom>
            <a:solidFill>
              <a:srgbClr val="97C4D9">
                <a:alpha val="3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99" name="Google Shape;1599;p7"/>
            <p:cNvSpPr/>
            <p:nvPr/>
          </p:nvSpPr>
          <p:spPr>
            <a:xfrm>
              <a:off x="-503692" y="802404"/>
              <a:ext cx="90428" cy="90428"/>
            </a:xfrm>
            <a:prstGeom prst="ellipse">
              <a:avLst/>
            </a:prstGeom>
            <a:solidFill>
              <a:srgbClr val="629BB4">
                <a:alpha val="6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00" name="Google Shape;1600;p7"/>
            <p:cNvSpPr/>
            <p:nvPr/>
          </p:nvSpPr>
          <p:spPr>
            <a:xfrm>
              <a:off x="-443459" y="874820"/>
              <a:ext cx="54540" cy="54540"/>
            </a:xfrm>
            <a:prstGeom prst="ellipse">
              <a:avLst/>
            </a:prstGeom>
            <a:solidFill>
              <a:srgbClr val="629BB4">
                <a:alpha val="6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01" name="Google Shape;1601;p7"/>
            <p:cNvSpPr/>
            <p:nvPr/>
          </p:nvSpPr>
          <p:spPr>
            <a:xfrm>
              <a:off x="-404164" y="903038"/>
              <a:ext cx="54540" cy="54540"/>
            </a:xfrm>
            <a:prstGeom prst="ellipse">
              <a:avLst/>
            </a:prstGeom>
            <a:solidFill>
              <a:srgbClr val="629BB4">
                <a:alpha val="6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02" name="Google Shape;1602;p7"/>
            <p:cNvSpPr/>
            <p:nvPr/>
          </p:nvSpPr>
          <p:spPr>
            <a:xfrm>
              <a:off x="-386779" y="592316"/>
              <a:ext cx="74308" cy="74308"/>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03" name="Google Shape;1603;p7"/>
            <p:cNvSpPr/>
            <p:nvPr/>
          </p:nvSpPr>
          <p:spPr>
            <a:xfrm>
              <a:off x="-170932" y="545780"/>
              <a:ext cx="87172" cy="87172"/>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04" name="Google Shape;1604;p7"/>
            <p:cNvSpPr/>
            <p:nvPr/>
          </p:nvSpPr>
          <p:spPr>
            <a:xfrm>
              <a:off x="-61144" y="755181"/>
              <a:ext cx="60450" cy="60450"/>
            </a:xfrm>
            <a:prstGeom prst="ellipse">
              <a:avLst/>
            </a:prstGeom>
            <a:solidFill>
              <a:srgbClr val="629BB4">
                <a:alpha val="4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05" name="Google Shape;1605;p7"/>
            <p:cNvSpPr/>
            <p:nvPr/>
          </p:nvSpPr>
          <p:spPr>
            <a:xfrm>
              <a:off x="87796" y="920029"/>
              <a:ext cx="74308" cy="74308"/>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06" name="Google Shape;1606;p7"/>
            <p:cNvSpPr/>
            <p:nvPr/>
          </p:nvSpPr>
          <p:spPr>
            <a:xfrm>
              <a:off x="-164500" y="947563"/>
              <a:ext cx="74308" cy="74308"/>
            </a:xfrm>
            <a:prstGeom prst="ellipse">
              <a:avLst/>
            </a:prstGeom>
            <a:solidFill>
              <a:srgbClr val="629BB4">
                <a:alpha val="3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07" name="Google Shape;1607;p7"/>
            <p:cNvSpPr/>
            <p:nvPr/>
          </p:nvSpPr>
          <p:spPr>
            <a:xfrm>
              <a:off x="-221804" y="1013651"/>
              <a:ext cx="50692" cy="50692"/>
            </a:xfrm>
            <a:prstGeom prst="ellipse">
              <a:avLst/>
            </a:prstGeom>
            <a:solidFill>
              <a:srgbClr val="629BB4">
                <a:alpha val="3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08" name="Google Shape;1608;p7"/>
            <p:cNvSpPr/>
            <p:nvPr/>
          </p:nvSpPr>
          <p:spPr>
            <a:xfrm>
              <a:off x="-217047" y="848827"/>
              <a:ext cx="74308" cy="74308"/>
            </a:xfrm>
            <a:prstGeom prst="ellipse">
              <a:avLst/>
            </a:prstGeom>
            <a:solidFill>
              <a:srgbClr val="629BB4">
                <a:alpha val="8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09" name="Google Shape;1609;p7"/>
            <p:cNvSpPr/>
            <p:nvPr/>
          </p:nvSpPr>
          <p:spPr>
            <a:xfrm>
              <a:off x="71048" y="846489"/>
              <a:ext cx="60450" cy="60450"/>
            </a:xfrm>
            <a:prstGeom prst="ellipse">
              <a:avLst/>
            </a:prstGeom>
            <a:solidFill>
              <a:srgbClr val="629BB4">
                <a:alpha val="4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10" name="Google Shape;1610;p7"/>
            <p:cNvSpPr/>
            <p:nvPr/>
          </p:nvSpPr>
          <p:spPr>
            <a:xfrm>
              <a:off x="146647" y="814696"/>
              <a:ext cx="60450" cy="60450"/>
            </a:xfrm>
            <a:prstGeom prst="ellipse">
              <a:avLst/>
            </a:prstGeom>
            <a:solidFill>
              <a:srgbClr val="629BB4">
                <a:alpha val="4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11" name="Google Shape;1611;p7"/>
            <p:cNvSpPr/>
            <p:nvPr/>
          </p:nvSpPr>
          <p:spPr>
            <a:xfrm>
              <a:off x="143792" y="731564"/>
              <a:ext cx="60450" cy="60450"/>
            </a:xfrm>
            <a:prstGeom prst="ellipse">
              <a:avLst/>
            </a:prstGeom>
            <a:solidFill>
              <a:srgbClr val="629BB4">
                <a:alpha val="4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12" name="Google Shape;1612;p7"/>
            <p:cNvSpPr/>
            <p:nvPr/>
          </p:nvSpPr>
          <p:spPr>
            <a:xfrm>
              <a:off x="343676" y="391353"/>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13" name="Google Shape;1613;p7"/>
            <p:cNvSpPr/>
            <p:nvPr/>
          </p:nvSpPr>
          <p:spPr>
            <a:xfrm>
              <a:off x="335437" y="747878"/>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14" name="Google Shape;1614;p7"/>
            <p:cNvSpPr/>
            <p:nvPr/>
          </p:nvSpPr>
          <p:spPr>
            <a:xfrm>
              <a:off x="440256" y="710350"/>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15" name="Google Shape;1615;p7"/>
            <p:cNvSpPr/>
            <p:nvPr/>
          </p:nvSpPr>
          <p:spPr>
            <a:xfrm>
              <a:off x="272291" y="856000"/>
              <a:ext cx="74308" cy="74308"/>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16" name="Google Shape;1616;p7"/>
            <p:cNvSpPr/>
            <p:nvPr/>
          </p:nvSpPr>
          <p:spPr>
            <a:xfrm>
              <a:off x="177583" y="905316"/>
              <a:ext cx="74308" cy="74308"/>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17" name="Google Shape;1617;p7"/>
            <p:cNvSpPr/>
            <p:nvPr/>
          </p:nvSpPr>
          <p:spPr>
            <a:xfrm>
              <a:off x="265370" y="918850"/>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18" name="Google Shape;1618;p7"/>
            <p:cNvSpPr/>
            <p:nvPr/>
          </p:nvSpPr>
          <p:spPr>
            <a:xfrm>
              <a:off x="479674" y="920529"/>
              <a:ext cx="87172" cy="87172"/>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19" name="Google Shape;1619;p7"/>
            <p:cNvSpPr/>
            <p:nvPr/>
          </p:nvSpPr>
          <p:spPr>
            <a:xfrm>
              <a:off x="418183" y="870766"/>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20" name="Google Shape;1620;p7"/>
            <p:cNvSpPr/>
            <p:nvPr/>
          </p:nvSpPr>
          <p:spPr>
            <a:xfrm>
              <a:off x="543622" y="1015068"/>
              <a:ext cx="63523" cy="63523"/>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21" name="Google Shape;1621;p7"/>
            <p:cNvSpPr/>
            <p:nvPr/>
          </p:nvSpPr>
          <p:spPr>
            <a:xfrm>
              <a:off x="742505" y="313377"/>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22" name="Google Shape;1622;p7"/>
            <p:cNvSpPr/>
            <p:nvPr/>
          </p:nvSpPr>
          <p:spPr>
            <a:xfrm>
              <a:off x="-1018965" y="204559"/>
              <a:ext cx="86968" cy="86968"/>
            </a:xfrm>
            <a:prstGeom prst="ellipse">
              <a:avLst/>
            </a:prstGeom>
            <a:solidFill>
              <a:srgbClr val="97C4D9">
                <a:alpha val="2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23" name="Google Shape;1623;p7"/>
            <p:cNvSpPr/>
            <p:nvPr/>
          </p:nvSpPr>
          <p:spPr>
            <a:xfrm>
              <a:off x="-273805" y="125354"/>
              <a:ext cx="86968" cy="86968"/>
            </a:xfrm>
            <a:prstGeom prst="ellipse">
              <a:avLst/>
            </a:prstGeom>
            <a:solidFill>
              <a:srgbClr val="97C4D9">
                <a:alpha val="2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24" name="Google Shape;1624;p7"/>
            <p:cNvSpPr/>
            <p:nvPr/>
          </p:nvSpPr>
          <p:spPr>
            <a:xfrm>
              <a:off x="-124273" y="0"/>
              <a:ext cx="86968" cy="86968"/>
            </a:xfrm>
            <a:prstGeom prst="ellipse">
              <a:avLst/>
            </a:prstGeom>
            <a:solidFill>
              <a:srgbClr val="97C4D9">
                <a:alpha val="2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25" name="Google Shape;1625;p7"/>
            <p:cNvSpPr/>
            <p:nvPr/>
          </p:nvSpPr>
          <p:spPr>
            <a:xfrm>
              <a:off x="1368318" y="765707"/>
              <a:ext cx="60705" cy="60705"/>
            </a:xfrm>
            <a:prstGeom prst="ellipse">
              <a:avLst/>
            </a:prstGeom>
            <a:solidFill>
              <a:srgbClr val="97C4D9">
                <a:alpha val="2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26" name="Google Shape;1626;p7"/>
            <p:cNvSpPr/>
            <p:nvPr/>
          </p:nvSpPr>
          <p:spPr>
            <a:xfrm>
              <a:off x="923453" y="821934"/>
              <a:ext cx="87172" cy="87172"/>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27" name="Google Shape;1627;p7"/>
            <p:cNvSpPr/>
            <p:nvPr/>
          </p:nvSpPr>
          <p:spPr>
            <a:xfrm>
              <a:off x="704977" y="740019"/>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28" name="Google Shape;1628;p7"/>
            <p:cNvSpPr/>
            <p:nvPr/>
          </p:nvSpPr>
          <p:spPr>
            <a:xfrm>
              <a:off x="657782" y="611437"/>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29" name="Google Shape;1629;p7"/>
            <p:cNvSpPr/>
            <p:nvPr/>
          </p:nvSpPr>
          <p:spPr>
            <a:xfrm>
              <a:off x="975549" y="1058421"/>
              <a:ext cx="66277" cy="66277"/>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30" name="Google Shape;1630;p7"/>
            <p:cNvSpPr/>
            <p:nvPr/>
          </p:nvSpPr>
          <p:spPr>
            <a:xfrm>
              <a:off x="858596" y="1060473"/>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31" name="Google Shape;1631;p7"/>
            <p:cNvSpPr/>
            <p:nvPr/>
          </p:nvSpPr>
          <p:spPr>
            <a:xfrm>
              <a:off x="491498" y="1034465"/>
              <a:ext cx="63523" cy="63523"/>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32" name="Google Shape;1632;p7"/>
            <p:cNvSpPr/>
            <p:nvPr/>
          </p:nvSpPr>
          <p:spPr>
            <a:xfrm>
              <a:off x="948529" y="1136850"/>
              <a:ext cx="63523" cy="63523"/>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33" name="Google Shape;1633;p7"/>
            <p:cNvSpPr/>
            <p:nvPr/>
          </p:nvSpPr>
          <p:spPr>
            <a:xfrm>
              <a:off x="1366103" y="751887"/>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34" name="Google Shape;1634;p7"/>
            <p:cNvSpPr/>
            <p:nvPr/>
          </p:nvSpPr>
          <p:spPr>
            <a:xfrm>
              <a:off x="1180104" y="970747"/>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35" name="Google Shape;1635;p7"/>
            <p:cNvSpPr/>
            <p:nvPr/>
          </p:nvSpPr>
          <p:spPr>
            <a:xfrm>
              <a:off x="1495756" y="1034454"/>
              <a:ext cx="74539" cy="74539"/>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36" name="Google Shape;1636;p7"/>
            <p:cNvSpPr/>
            <p:nvPr/>
          </p:nvSpPr>
          <p:spPr>
            <a:xfrm>
              <a:off x="1622144" y="1003433"/>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37" name="Google Shape;1637;p7"/>
            <p:cNvSpPr/>
            <p:nvPr/>
          </p:nvSpPr>
          <p:spPr>
            <a:xfrm>
              <a:off x="1199229" y="1157202"/>
              <a:ext cx="64361" cy="64361"/>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38" name="Google Shape;1638;p7"/>
            <p:cNvSpPr/>
            <p:nvPr/>
          </p:nvSpPr>
          <p:spPr>
            <a:xfrm>
              <a:off x="1152783" y="1288334"/>
              <a:ext cx="64361" cy="64361"/>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39" name="Google Shape;1639;p7"/>
            <p:cNvSpPr/>
            <p:nvPr/>
          </p:nvSpPr>
          <p:spPr>
            <a:xfrm>
              <a:off x="1056463" y="1264576"/>
              <a:ext cx="64361" cy="64361"/>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40" name="Google Shape;1640;p7"/>
            <p:cNvSpPr/>
            <p:nvPr/>
          </p:nvSpPr>
          <p:spPr>
            <a:xfrm>
              <a:off x="1406941" y="1272865"/>
              <a:ext cx="84613" cy="84613"/>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41" name="Google Shape;1641;p7"/>
            <p:cNvSpPr/>
            <p:nvPr/>
          </p:nvSpPr>
          <p:spPr>
            <a:xfrm>
              <a:off x="1296989" y="1179779"/>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42" name="Google Shape;1642;p7"/>
            <p:cNvSpPr/>
            <p:nvPr/>
          </p:nvSpPr>
          <p:spPr>
            <a:xfrm>
              <a:off x="1336325" y="1218531"/>
              <a:ext cx="64361" cy="64361"/>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43" name="Google Shape;1643;p7"/>
            <p:cNvSpPr/>
            <p:nvPr/>
          </p:nvSpPr>
          <p:spPr>
            <a:xfrm>
              <a:off x="1343670" y="1274365"/>
              <a:ext cx="79223" cy="79223"/>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44" name="Google Shape;1644;p7"/>
            <p:cNvSpPr/>
            <p:nvPr/>
          </p:nvSpPr>
          <p:spPr>
            <a:xfrm>
              <a:off x="1483162" y="1294264"/>
              <a:ext cx="50692" cy="50692"/>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45" name="Google Shape;1645;p7"/>
            <p:cNvSpPr/>
            <p:nvPr/>
          </p:nvSpPr>
          <p:spPr>
            <a:xfrm>
              <a:off x="1587629" y="1337848"/>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46" name="Google Shape;1646;p7"/>
            <p:cNvSpPr/>
            <p:nvPr/>
          </p:nvSpPr>
          <p:spPr>
            <a:xfrm>
              <a:off x="1849435" y="1344956"/>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47" name="Google Shape;1647;p7"/>
            <p:cNvSpPr/>
            <p:nvPr/>
          </p:nvSpPr>
          <p:spPr>
            <a:xfrm>
              <a:off x="1754968" y="1294031"/>
              <a:ext cx="50925" cy="50925"/>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48" name="Google Shape;1648;p7"/>
            <p:cNvSpPr/>
            <p:nvPr/>
          </p:nvSpPr>
          <p:spPr>
            <a:xfrm>
              <a:off x="1475283" y="1421156"/>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49" name="Google Shape;1649;p7"/>
            <p:cNvSpPr/>
            <p:nvPr/>
          </p:nvSpPr>
          <p:spPr>
            <a:xfrm>
              <a:off x="1327295" y="1419878"/>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50" name="Google Shape;1650;p7"/>
            <p:cNvSpPr/>
            <p:nvPr/>
          </p:nvSpPr>
          <p:spPr>
            <a:xfrm>
              <a:off x="1427980" y="1539525"/>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51" name="Google Shape;1651;p7"/>
            <p:cNvSpPr/>
            <p:nvPr/>
          </p:nvSpPr>
          <p:spPr>
            <a:xfrm>
              <a:off x="1576997" y="1479713"/>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52" name="Google Shape;1652;p7"/>
            <p:cNvSpPr/>
            <p:nvPr/>
          </p:nvSpPr>
          <p:spPr>
            <a:xfrm>
              <a:off x="1507581" y="1507314"/>
              <a:ext cx="58783" cy="58783"/>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53" name="Google Shape;1653;p7"/>
            <p:cNvSpPr/>
            <p:nvPr/>
          </p:nvSpPr>
          <p:spPr>
            <a:xfrm>
              <a:off x="1587352" y="1529584"/>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54" name="Google Shape;1654;p7"/>
            <p:cNvSpPr/>
            <p:nvPr/>
          </p:nvSpPr>
          <p:spPr>
            <a:xfrm>
              <a:off x="1652941" y="1530642"/>
              <a:ext cx="74539" cy="74539"/>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55" name="Google Shape;1655;p7"/>
            <p:cNvSpPr/>
            <p:nvPr/>
          </p:nvSpPr>
          <p:spPr>
            <a:xfrm>
              <a:off x="1829949" y="1557005"/>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56" name="Google Shape;1656;p7"/>
            <p:cNvSpPr/>
            <p:nvPr/>
          </p:nvSpPr>
          <p:spPr>
            <a:xfrm>
              <a:off x="1812291" y="1646682"/>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57" name="Google Shape;1657;p7"/>
            <p:cNvSpPr/>
            <p:nvPr/>
          </p:nvSpPr>
          <p:spPr>
            <a:xfrm>
              <a:off x="1761261" y="1642802"/>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58" name="Google Shape;1658;p7"/>
            <p:cNvSpPr/>
            <p:nvPr/>
          </p:nvSpPr>
          <p:spPr>
            <a:xfrm>
              <a:off x="1689062" y="1657415"/>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59" name="Google Shape;1659;p7"/>
            <p:cNvSpPr/>
            <p:nvPr/>
          </p:nvSpPr>
          <p:spPr>
            <a:xfrm>
              <a:off x="1836021" y="1810731"/>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60" name="Google Shape;1660;p7"/>
            <p:cNvSpPr/>
            <p:nvPr/>
          </p:nvSpPr>
          <p:spPr>
            <a:xfrm>
              <a:off x="1796353" y="1795107"/>
              <a:ext cx="50692" cy="50692"/>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61" name="Google Shape;1661;p7"/>
            <p:cNvSpPr/>
            <p:nvPr/>
          </p:nvSpPr>
          <p:spPr>
            <a:xfrm>
              <a:off x="1771941" y="1757522"/>
              <a:ext cx="64080" cy="64080"/>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62" name="Google Shape;1662;p7"/>
            <p:cNvSpPr/>
            <p:nvPr/>
          </p:nvSpPr>
          <p:spPr>
            <a:xfrm>
              <a:off x="2038137" y="1559189"/>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63" name="Google Shape;1663;p7"/>
            <p:cNvSpPr/>
            <p:nvPr/>
          </p:nvSpPr>
          <p:spPr>
            <a:xfrm>
              <a:off x="1899937" y="1869874"/>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64" name="Google Shape;1664;p7"/>
            <p:cNvSpPr/>
            <p:nvPr/>
          </p:nvSpPr>
          <p:spPr>
            <a:xfrm>
              <a:off x="2002639" y="1827925"/>
              <a:ext cx="74539" cy="74539"/>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65" name="Google Shape;1665;p7"/>
            <p:cNvSpPr/>
            <p:nvPr/>
          </p:nvSpPr>
          <p:spPr>
            <a:xfrm>
              <a:off x="2198353" y="1594531"/>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66" name="Google Shape;1666;p7"/>
            <p:cNvSpPr/>
            <p:nvPr/>
          </p:nvSpPr>
          <p:spPr>
            <a:xfrm>
              <a:off x="2629433" y="1492056"/>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67" name="Google Shape;1667;p7"/>
            <p:cNvSpPr/>
            <p:nvPr/>
          </p:nvSpPr>
          <p:spPr>
            <a:xfrm>
              <a:off x="2119507" y="1991015"/>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68" name="Google Shape;1668;p7"/>
            <p:cNvSpPr/>
            <p:nvPr/>
          </p:nvSpPr>
          <p:spPr>
            <a:xfrm>
              <a:off x="2178366" y="1979532"/>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69" name="Google Shape;1669;p7"/>
            <p:cNvSpPr/>
            <p:nvPr/>
          </p:nvSpPr>
          <p:spPr>
            <a:xfrm>
              <a:off x="2168261" y="1783744"/>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70" name="Google Shape;1670;p7"/>
            <p:cNvSpPr/>
            <p:nvPr/>
          </p:nvSpPr>
          <p:spPr>
            <a:xfrm>
              <a:off x="2374327" y="1842527"/>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71" name="Google Shape;1671;p7"/>
            <p:cNvSpPr/>
            <p:nvPr/>
          </p:nvSpPr>
          <p:spPr>
            <a:xfrm>
              <a:off x="2254596" y="2216992"/>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72" name="Google Shape;1672;p7"/>
            <p:cNvSpPr/>
            <p:nvPr/>
          </p:nvSpPr>
          <p:spPr>
            <a:xfrm>
              <a:off x="1963083" y="1992754"/>
              <a:ext cx="75054" cy="75054"/>
            </a:xfrm>
            <a:prstGeom prst="ellipse">
              <a:avLst/>
            </a:prstGeom>
            <a:solidFill>
              <a:srgbClr val="629BB4">
                <a:alpha val="3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73" name="Google Shape;1673;p7"/>
            <p:cNvSpPr/>
            <p:nvPr/>
          </p:nvSpPr>
          <p:spPr>
            <a:xfrm>
              <a:off x="1926215" y="2065648"/>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74" name="Google Shape;1674;p7"/>
            <p:cNvSpPr/>
            <p:nvPr/>
          </p:nvSpPr>
          <p:spPr>
            <a:xfrm>
              <a:off x="2260066" y="2216992"/>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75" name="Google Shape;1675;p7"/>
            <p:cNvSpPr/>
            <p:nvPr/>
          </p:nvSpPr>
          <p:spPr>
            <a:xfrm>
              <a:off x="2069775" y="2167570"/>
              <a:ext cx="53254" cy="53254"/>
            </a:xfrm>
            <a:prstGeom prst="ellipse">
              <a:avLst/>
            </a:prstGeom>
            <a:solidFill>
              <a:srgbClr val="629BB4">
                <a:alpha val="1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76" name="Google Shape;1676;p7"/>
            <p:cNvSpPr/>
            <p:nvPr/>
          </p:nvSpPr>
          <p:spPr>
            <a:xfrm>
              <a:off x="2203160" y="2255636"/>
              <a:ext cx="82960" cy="82960"/>
            </a:xfrm>
            <a:prstGeom prst="ellipse">
              <a:avLst/>
            </a:prstGeom>
            <a:solidFill>
              <a:srgbClr val="629BB4">
                <a:alpha val="1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77" name="Google Shape;1677;p7"/>
            <p:cNvSpPr/>
            <p:nvPr/>
          </p:nvSpPr>
          <p:spPr>
            <a:xfrm>
              <a:off x="2429358" y="2279983"/>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78" name="Google Shape;1678;p7"/>
            <p:cNvSpPr/>
            <p:nvPr/>
          </p:nvSpPr>
          <p:spPr>
            <a:xfrm>
              <a:off x="2510485" y="2347704"/>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79" name="Google Shape;1679;p7"/>
            <p:cNvSpPr/>
            <p:nvPr/>
          </p:nvSpPr>
          <p:spPr>
            <a:xfrm>
              <a:off x="2288467" y="2289964"/>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80" name="Google Shape;1680;p7"/>
            <p:cNvSpPr/>
            <p:nvPr/>
          </p:nvSpPr>
          <p:spPr>
            <a:xfrm>
              <a:off x="2124877" y="2355409"/>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81" name="Google Shape;1681;p7"/>
            <p:cNvSpPr/>
            <p:nvPr/>
          </p:nvSpPr>
          <p:spPr>
            <a:xfrm>
              <a:off x="2229940" y="2353991"/>
              <a:ext cx="60678" cy="60678"/>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82" name="Google Shape;1682;p7"/>
            <p:cNvSpPr/>
            <p:nvPr/>
          </p:nvSpPr>
          <p:spPr>
            <a:xfrm>
              <a:off x="2319466" y="2373136"/>
              <a:ext cx="82367" cy="82367"/>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83" name="Google Shape;1683;p7"/>
            <p:cNvSpPr/>
            <p:nvPr/>
          </p:nvSpPr>
          <p:spPr>
            <a:xfrm>
              <a:off x="2404468" y="2477917"/>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84" name="Google Shape;1684;p7"/>
            <p:cNvSpPr/>
            <p:nvPr/>
          </p:nvSpPr>
          <p:spPr>
            <a:xfrm>
              <a:off x="2404548" y="2407986"/>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85" name="Google Shape;1685;p7"/>
            <p:cNvSpPr/>
            <p:nvPr/>
          </p:nvSpPr>
          <p:spPr>
            <a:xfrm>
              <a:off x="2482235" y="2614935"/>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86" name="Google Shape;1686;p7"/>
            <p:cNvSpPr/>
            <p:nvPr/>
          </p:nvSpPr>
          <p:spPr>
            <a:xfrm>
              <a:off x="2663150" y="2489039"/>
              <a:ext cx="82674" cy="82674"/>
            </a:xfrm>
            <a:prstGeom prst="ellipse">
              <a:avLst/>
            </a:prstGeom>
            <a:solidFill>
              <a:srgbClr val="629BB4">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87" name="Google Shape;1687;p7"/>
            <p:cNvSpPr/>
            <p:nvPr/>
          </p:nvSpPr>
          <p:spPr>
            <a:xfrm>
              <a:off x="2388021" y="2624986"/>
              <a:ext cx="82674" cy="82674"/>
            </a:xfrm>
            <a:prstGeom prst="ellipse">
              <a:avLst/>
            </a:prstGeom>
            <a:solidFill>
              <a:srgbClr val="629BB4">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88" name="Google Shape;1688;p7"/>
            <p:cNvSpPr/>
            <p:nvPr/>
          </p:nvSpPr>
          <p:spPr>
            <a:xfrm>
              <a:off x="2251482" y="2457708"/>
              <a:ext cx="82367" cy="82367"/>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89" name="Google Shape;1689;p7"/>
            <p:cNvSpPr/>
            <p:nvPr/>
          </p:nvSpPr>
          <p:spPr>
            <a:xfrm>
              <a:off x="2198083" y="2572668"/>
              <a:ext cx="82367" cy="82367"/>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90" name="Google Shape;1690;p7"/>
            <p:cNvSpPr/>
            <p:nvPr/>
          </p:nvSpPr>
          <p:spPr>
            <a:xfrm>
              <a:off x="2278282" y="2614920"/>
              <a:ext cx="82367" cy="82367"/>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91" name="Google Shape;1691;p7"/>
            <p:cNvSpPr/>
            <p:nvPr/>
          </p:nvSpPr>
          <p:spPr>
            <a:xfrm>
              <a:off x="2505819" y="2464673"/>
              <a:ext cx="50692" cy="50692"/>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92" name="Google Shape;1692;p7"/>
            <p:cNvSpPr/>
            <p:nvPr/>
          </p:nvSpPr>
          <p:spPr>
            <a:xfrm>
              <a:off x="2446375" y="2973445"/>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93" name="Google Shape;1693;p7"/>
            <p:cNvSpPr/>
            <p:nvPr/>
          </p:nvSpPr>
          <p:spPr>
            <a:xfrm>
              <a:off x="2571301" y="2814732"/>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94" name="Google Shape;1694;p7"/>
            <p:cNvSpPr/>
            <p:nvPr/>
          </p:nvSpPr>
          <p:spPr>
            <a:xfrm>
              <a:off x="2354303" y="2726566"/>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95" name="Google Shape;1695;p7"/>
            <p:cNvSpPr/>
            <p:nvPr/>
          </p:nvSpPr>
          <p:spPr>
            <a:xfrm>
              <a:off x="2543760" y="3102424"/>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96" name="Google Shape;1696;p7"/>
            <p:cNvSpPr/>
            <p:nvPr/>
          </p:nvSpPr>
          <p:spPr>
            <a:xfrm>
              <a:off x="2536143" y="3817867"/>
              <a:ext cx="95046" cy="95046"/>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97" name="Google Shape;1697;p7"/>
            <p:cNvSpPr/>
            <p:nvPr/>
          </p:nvSpPr>
          <p:spPr>
            <a:xfrm>
              <a:off x="2388188" y="4090039"/>
              <a:ext cx="95046" cy="95046"/>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98" name="Google Shape;1698;p7"/>
            <p:cNvSpPr/>
            <p:nvPr/>
          </p:nvSpPr>
          <p:spPr>
            <a:xfrm>
              <a:off x="2335759" y="4169914"/>
              <a:ext cx="110045" cy="110045"/>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99" name="Google Shape;1699;p7"/>
            <p:cNvSpPr/>
            <p:nvPr/>
          </p:nvSpPr>
          <p:spPr>
            <a:xfrm>
              <a:off x="2267657" y="4303986"/>
              <a:ext cx="64044" cy="6404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00" name="Google Shape;1700;p7"/>
            <p:cNvSpPr/>
            <p:nvPr/>
          </p:nvSpPr>
          <p:spPr>
            <a:xfrm>
              <a:off x="2385824" y="4321751"/>
              <a:ext cx="107125" cy="107125"/>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01" name="Google Shape;1701;p7"/>
            <p:cNvSpPr/>
            <p:nvPr/>
          </p:nvSpPr>
          <p:spPr>
            <a:xfrm>
              <a:off x="2198864" y="4682567"/>
              <a:ext cx="107125" cy="107125"/>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02" name="Google Shape;1702;p7"/>
            <p:cNvSpPr/>
            <p:nvPr/>
          </p:nvSpPr>
          <p:spPr>
            <a:xfrm>
              <a:off x="2178366" y="4492565"/>
              <a:ext cx="108108" cy="108108"/>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03" name="Google Shape;1703;p7"/>
            <p:cNvSpPr/>
            <p:nvPr/>
          </p:nvSpPr>
          <p:spPr>
            <a:xfrm>
              <a:off x="2106374" y="4577222"/>
              <a:ext cx="70230" cy="70230"/>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04" name="Google Shape;1704;p7"/>
            <p:cNvSpPr/>
            <p:nvPr/>
          </p:nvSpPr>
          <p:spPr>
            <a:xfrm>
              <a:off x="2236905" y="5154853"/>
              <a:ext cx="93155" cy="93155"/>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05" name="Google Shape;1705;p7"/>
            <p:cNvSpPr/>
            <p:nvPr/>
          </p:nvSpPr>
          <p:spPr>
            <a:xfrm>
              <a:off x="2098031" y="4388706"/>
              <a:ext cx="70230" cy="70230"/>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06" name="Google Shape;1706;p7"/>
            <p:cNvSpPr/>
            <p:nvPr/>
          </p:nvSpPr>
          <p:spPr>
            <a:xfrm>
              <a:off x="2505393" y="4715250"/>
              <a:ext cx="70230" cy="70230"/>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07" name="Google Shape;1707;p7"/>
            <p:cNvSpPr/>
            <p:nvPr/>
          </p:nvSpPr>
          <p:spPr>
            <a:xfrm>
              <a:off x="2019616" y="4754682"/>
              <a:ext cx="95537" cy="95537"/>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08" name="Google Shape;1708;p7"/>
            <p:cNvSpPr/>
            <p:nvPr/>
          </p:nvSpPr>
          <p:spPr>
            <a:xfrm>
              <a:off x="1995196" y="4679602"/>
              <a:ext cx="58974" cy="589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09" name="Google Shape;1709;p7"/>
            <p:cNvSpPr/>
            <p:nvPr/>
          </p:nvSpPr>
          <p:spPr>
            <a:xfrm>
              <a:off x="1948904" y="4777292"/>
              <a:ext cx="81092" cy="81092"/>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10" name="Google Shape;1710;p7"/>
            <p:cNvSpPr/>
            <p:nvPr/>
          </p:nvSpPr>
          <p:spPr>
            <a:xfrm>
              <a:off x="1874896" y="4864767"/>
              <a:ext cx="66436" cy="66436"/>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11" name="Google Shape;1711;p7"/>
            <p:cNvSpPr/>
            <p:nvPr/>
          </p:nvSpPr>
          <p:spPr>
            <a:xfrm>
              <a:off x="1882398" y="5137669"/>
              <a:ext cx="79556" cy="79556"/>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12" name="Google Shape;1712;p7"/>
            <p:cNvSpPr/>
            <p:nvPr/>
          </p:nvSpPr>
          <p:spPr>
            <a:xfrm>
              <a:off x="1654708" y="5083589"/>
              <a:ext cx="79556" cy="79556"/>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13" name="Google Shape;1713;p7"/>
            <p:cNvSpPr/>
            <p:nvPr/>
          </p:nvSpPr>
          <p:spPr>
            <a:xfrm>
              <a:off x="1582365" y="5104706"/>
              <a:ext cx="79556" cy="79556"/>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14" name="Google Shape;1714;p7"/>
            <p:cNvSpPr/>
            <p:nvPr/>
          </p:nvSpPr>
          <p:spPr>
            <a:xfrm>
              <a:off x="1539583" y="5322155"/>
              <a:ext cx="95537" cy="95537"/>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15" name="Google Shape;1715;p7"/>
            <p:cNvSpPr/>
            <p:nvPr/>
          </p:nvSpPr>
          <p:spPr>
            <a:xfrm>
              <a:off x="1527409" y="5171915"/>
              <a:ext cx="79556" cy="79556"/>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16" name="Google Shape;1716;p7"/>
            <p:cNvSpPr/>
            <p:nvPr/>
          </p:nvSpPr>
          <p:spPr>
            <a:xfrm>
              <a:off x="1725407" y="5919408"/>
              <a:ext cx="110045" cy="110045"/>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17" name="Google Shape;1717;p7"/>
            <p:cNvSpPr/>
            <p:nvPr/>
          </p:nvSpPr>
          <p:spPr>
            <a:xfrm>
              <a:off x="1533151" y="5606030"/>
              <a:ext cx="95537" cy="95537"/>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18" name="Google Shape;1718;p7"/>
            <p:cNvSpPr/>
            <p:nvPr/>
          </p:nvSpPr>
          <p:spPr>
            <a:xfrm>
              <a:off x="1376852" y="5549614"/>
              <a:ext cx="69626" cy="69626"/>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19" name="Google Shape;1719;p7"/>
            <p:cNvSpPr/>
            <p:nvPr/>
          </p:nvSpPr>
          <p:spPr>
            <a:xfrm>
              <a:off x="1254298" y="5519392"/>
              <a:ext cx="69626" cy="69626"/>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20" name="Google Shape;1720;p7"/>
            <p:cNvSpPr/>
            <p:nvPr/>
          </p:nvSpPr>
          <p:spPr>
            <a:xfrm>
              <a:off x="1237519" y="5499613"/>
              <a:ext cx="69626" cy="69626"/>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21" name="Google Shape;1721;p7"/>
            <p:cNvSpPr/>
            <p:nvPr/>
          </p:nvSpPr>
          <p:spPr>
            <a:xfrm>
              <a:off x="1297524" y="5344633"/>
              <a:ext cx="77071" cy="7707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22" name="Google Shape;1722;p7"/>
            <p:cNvSpPr/>
            <p:nvPr/>
          </p:nvSpPr>
          <p:spPr>
            <a:xfrm>
              <a:off x="1297521" y="5430097"/>
              <a:ext cx="52806" cy="52806"/>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23" name="Google Shape;1723;p7"/>
            <p:cNvSpPr/>
            <p:nvPr/>
          </p:nvSpPr>
          <p:spPr>
            <a:xfrm>
              <a:off x="1441158" y="5274823"/>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24" name="Google Shape;1724;p7"/>
            <p:cNvSpPr/>
            <p:nvPr/>
          </p:nvSpPr>
          <p:spPr>
            <a:xfrm>
              <a:off x="1338782" y="5371012"/>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25" name="Google Shape;1725;p7"/>
            <p:cNvSpPr/>
            <p:nvPr/>
          </p:nvSpPr>
          <p:spPr>
            <a:xfrm>
              <a:off x="1814166" y="5326521"/>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26" name="Google Shape;1726;p7"/>
            <p:cNvSpPr/>
            <p:nvPr/>
          </p:nvSpPr>
          <p:spPr>
            <a:xfrm>
              <a:off x="1619259" y="5236793"/>
              <a:ext cx="52806" cy="52806"/>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27" name="Google Shape;1727;p7"/>
            <p:cNvSpPr/>
            <p:nvPr/>
          </p:nvSpPr>
          <p:spPr>
            <a:xfrm>
              <a:off x="1845377" y="4941457"/>
              <a:ext cx="80054" cy="80054"/>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28" name="Google Shape;1728;p7"/>
            <p:cNvSpPr/>
            <p:nvPr/>
          </p:nvSpPr>
          <p:spPr>
            <a:xfrm>
              <a:off x="2073875" y="4694974"/>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29" name="Google Shape;1729;p7"/>
            <p:cNvSpPr/>
            <p:nvPr/>
          </p:nvSpPr>
          <p:spPr>
            <a:xfrm>
              <a:off x="1703577" y="5076728"/>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30" name="Google Shape;1730;p7"/>
            <p:cNvSpPr/>
            <p:nvPr/>
          </p:nvSpPr>
          <p:spPr>
            <a:xfrm>
              <a:off x="1950529" y="4744912"/>
              <a:ext cx="52806" cy="52806"/>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31" name="Google Shape;1731;p7"/>
            <p:cNvSpPr/>
            <p:nvPr/>
          </p:nvSpPr>
          <p:spPr>
            <a:xfrm>
              <a:off x="2835759" y="5395234"/>
              <a:ext cx="90274" cy="90274"/>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32" name="Google Shape;1732;p7"/>
            <p:cNvSpPr/>
            <p:nvPr/>
          </p:nvSpPr>
          <p:spPr>
            <a:xfrm>
              <a:off x="1446544" y="1400911"/>
              <a:ext cx="68372" cy="6837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33" name="Google Shape;1733;p7"/>
            <p:cNvSpPr/>
            <p:nvPr/>
          </p:nvSpPr>
          <p:spPr>
            <a:xfrm>
              <a:off x="1275120" y="1379695"/>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34" name="Google Shape;1734;p7"/>
            <p:cNvSpPr/>
            <p:nvPr/>
          </p:nvSpPr>
          <p:spPr>
            <a:xfrm>
              <a:off x="1118853" y="1114442"/>
              <a:ext cx="50692" cy="5069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35" name="Google Shape;1735;p7"/>
            <p:cNvSpPr/>
            <p:nvPr/>
          </p:nvSpPr>
          <p:spPr>
            <a:xfrm>
              <a:off x="1543278" y="1535656"/>
              <a:ext cx="50692" cy="5069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36" name="Google Shape;1736;p7"/>
            <p:cNvSpPr/>
            <p:nvPr/>
          </p:nvSpPr>
          <p:spPr>
            <a:xfrm>
              <a:off x="1744737" y="1697195"/>
              <a:ext cx="50692" cy="5069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37" name="Google Shape;1737;p7"/>
            <p:cNvSpPr/>
            <p:nvPr/>
          </p:nvSpPr>
          <p:spPr>
            <a:xfrm>
              <a:off x="366175" y="992759"/>
              <a:ext cx="68372" cy="6837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38" name="Google Shape;1738;p7"/>
            <p:cNvSpPr/>
            <p:nvPr/>
          </p:nvSpPr>
          <p:spPr>
            <a:xfrm>
              <a:off x="1382140" y="1267043"/>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39" name="Google Shape;1739;p7"/>
            <p:cNvSpPr/>
            <p:nvPr/>
          </p:nvSpPr>
          <p:spPr>
            <a:xfrm>
              <a:off x="-475257" y="916581"/>
              <a:ext cx="50692" cy="5069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40" name="Google Shape;1740;p7"/>
            <p:cNvSpPr/>
            <p:nvPr/>
          </p:nvSpPr>
          <p:spPr>
            <a:xfrm>
              <a:off x="139878" y="882946"/>
              <a:ext cx="50692" cy="5069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41" name="Google Shape;1741;p7"/>
            <p:cNvSpPr/>
            <p:nvPr/>
          </p:nvSpPr>
          <p:spPr>
            <a:xfrm>
              <a:off x="2275229" y="2379699"/>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42" name="Google Shape;1742;p7"/>
            <p:cNvSpPr/>
            <p:nvPr/>
          </p:nvSpPr>
          <p:spPr>
            <a:xfrm>
              <a:off x="2257047" y="2296079"/>
              <a:ext cx="50692" cy="5069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43" name="Google Shape;1743;p7"/>
            <p:cNvSpPr/>
            <p:nvPr/>
          </p:nvSpPr>
          <p:spPr>
            <a:xfrm>
              <a:off x="2445805" y="2666746"/>
              <a:ext cx="50692" cy="5069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44" name="Google Shape;1744;p7"/>
            <p:cNvSpPr/>
            <p:nvPr/>
          </p:nvSpPr>
          <p:spPr>
            <a:xfrm>
              <a:off x="2249589" y="2557974"/>
              <a:ext cx="76333" cy="76333"/>
            </a:xfrm>
            <a:prstGeom prst="ellipse">
              <a:avLst/>
            </a:prstGeom>
            <a:solidFill>
              <a:srgbClr val="97C4D9">
                <a:alpha val="7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745" name="Google Shape;1745;p7"/>
            <p:cNvGrpSpPr/>
            <p:nvPr/>
          </p:nvGrpSpPr>
          <p:grpSpPr>
            <a:xfrm rot="3539139">
              <a:off x="395525" y="273403"/>
              <a:ext cx="1075215" cy="932445"/>
              <a:chOff x="4602481" y="675835"/>
              <a:chExt cx="969728" cy="840965"/>
            </a:xfrm>
          </p:grpSpPr>
          <p:sp>
            <p:nvSpPr>
              <p:cNvPr id="1746" name="Google Shape;1746;p7"/>
              <p:cNvSpPr/>
              <p:nvPr/>
            </p:nvSpPr>
            <p:spPr>
              <a:xfrm>
                <a:off x="5414455" y="1430108"/>
                <a:ext cx="45719" cy="45719"/>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47" name="Google Shape;1747;p7"/>
              <p:cNvSpPr/>
              <p:nvPr/>
            </p:nvSpPr>
            <p:spPr>
              <a:xfrm>
                <a:off x="5198341" y="1348583"/>
                <a:ext cx="81556" cy="81556"/>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48" name="Google Shape;1748;p7"/>
              <p:cNvSpPr/>
              <p:nvPr/>
            </p:nvSpPr>
            <p:spPr>
              <a:xfrm>
                <a:off x="5425920" y="1252997"/>
                <a:ext cx="81556" cy="81556"/>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49" name="Google Shape;1749;p7"/>
              <p:cNvSpPr/>
              <p:nvPr/>
            </p:nvSpPr>
            <p:spPr>
              <a:xfrm>
                <a:off x="5146637" y="1435383"/>
                <a:ext cx="81417" cy="81417"/>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50" name="Google Shape;1750;p7"/>
              <p:cNvSpPr/>
              <p:nvPr/>
            </p:nvSpPr>
            <p:spPr>
              <a:xfrm>
                <a:off x="5414365" y="1431575"/>
                <a:ext cx="45719" cy="45719"/>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51" name="Google Shape;1751;p7"/>
              <p:cNvSpPr/>
              <p:nvPr/>
            </p:nvSpPr>
            <p:spPr>
              <a:xfrm>
                <a:off x="4993325" y="1360116"/>
                <a:ext cx="81417" cy="81417"/>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52" name="Google Shape;1752;p7"/>
              <p:cNvSpPr/>
              <p:nvPr/>
            </p:nvSpPr>
            <p:spPr>
              <a:xfrm>
                <a:off x="4756715" y="1393090"/>
                <a:ext cx="81417" cy="81417"/>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53" name="Google Shape;1753;p7"/>
              <p:cNvSpPr/>
              <p:nvPr/>
            </p:nvSpPr>
            <p:spPr>
              <a:xfrm>
                <a:off x="4609183" y="1236008"/>
                <a:ext cx="81417" cy="81417"/>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54" name="Google Shape;1754;p7"/>
              <p:cNvSpPr/>
              <p:nvPr/>
            </p:nvSpPr>
            <p:spPr>
              <a:xfrm>
                <a:off x="4602481" y="1051972"/>
                <a:ext cx="81417" cy="81417"/>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55" name="Google Shape;1755;p7"/>
              <p:cNvSpPr/>
              <p:nvPr/>
            </p:nvSpPr>
            <p:spPr>
              <a:xfrm>
                <a:off x="5173378" y="1053268"/>
                <a:ext cx="64733" cy="64733"/>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56" name="Google Shape;1756;p7"/>
              <p:cNvSpPr/>
              <p:nvPr/>
            </p:nvSpPr>
            <p:spPr>
              <a:xfrm>
                <a:off x="5215284" y="1211983"/>
                <a:ext cx="64733" cy="64733"/>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57" name="Google Shape;1757;p7"/>
              <p:cNvSpPr/>
              <p:nvPr/>
            </p:nvSpPr>
            <p:spPr>
              <a:xfrm>
                <a:off x="5256148" y="1251403"/>
                <a:ext cx="64733" cy="64733"/>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58" name="Google Shape;1758;p7"/>
              <p:cNvSpPr/>
              <p:nvPr/>
            </p:nvSpPr>
            <p:spPr>
              <a:xfrm>
                <a:off x="5077958" y="1305185"/>
                <a:ext cx="64733" cy="64733"/>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59" name="Google Shape;1759;p7"/>
              <p:cNvSpPr/>
              <p:nvPr/>
            </p:nvSpPr>
            <p:spPr>
              <a:xfrm>
                <a:off x="5031088" y="1271951"/>
                <a:ext cx="64733" cy="64733"/>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60" name="Google Shape;1760;p7"/>
              <p:cNvSpPr/>
              <p:nvPr/>
            </p:nvSpPr>
            <p:spPr>
              <a:xfrm>
                <a:off x="5342593" y="1135393"/>
                <a:ext cx="64733" cy="64733"/>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61" name="Google Shape;1761;p7"/>
              <p:cNvSpPr/>
              <p:nvPr/>
            </p:nvSpPr>
            <p:spPr>
              <a:xfrm>
                <a:off x="5496955" y="976002"/>
                <a:ext cx="64733" cy="64733"/>
              </a:xfrm>
              <a:prstGeom prst="ellipse">
                <a:avLst/>
              </a:prstGeom>
              <a:solidFill>
                <a:srgbClr val="97C4D9">
                  <a:alpha val="3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62" name="Google Shape;1762;p7"/>
              <p:cNvSpPr/>
              <p:nvPr/>
            </p:nvSpPr>
            <p:spPr>
              <a:xfrm>
                <a:off x="5507476" y="1082228"/>
                <a:ext cx="64733" cy="64733"/>
              </a:xfrm>
              <a:prstGeom prst="ellipse">
                <a:avLst/>
              </a:prstGeom>
              <a:solidFill>
                <a:srgbClr val="97C4D9">
                  <a:alpha val="3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63" name="Google Shape;1763;p7"/>
              <p:cNvSpPr/>
              <p:nvPr/>
            </p:nvSpPr>
            <p:spPr>
              <a:xfrm>
                <a:off x="5335929" y="675835"/>
                <a:ext cx="78436" cy="78436"/>
              </a:xfrm>
              <a:prstGeom prst="ellipse">
                <a:avLst/>
              </a:prstGeom>
              <a:solidFill>
                <a:srgbClr val="97C4D9">
                  <a:alpha val="2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764" name="Google Shape;1764;p7"/>
            <p:cNvSpPr/>
            <p:nvPr/>
          </p:nvSpPr>
          <p:spPr>
            <a:xfrm>
              <a:off x="1897806" y="1920343"/>
              <a:ext cx="90274" cy="90274"/>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65" name="Google Shape;1765;p7"/>
            <p:cNvSpPr/>
            <p:nvPr/>
          </p:nvSpPr>
          <p:spPr>
            <a:xfrm>
              <a:off x="1733604" y="1525858"/>
              <a:ext cx="90274" cy="90274"/>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66" name="Google Shape;1766;p7"/>
            <p:cNvSpPr/>
            <p:nvPr/>
          </p:nvSpPr>
          <p:spPr>
            <a:xfrm>
              <a:off x="2112461" y="2228362"/>
              <a:ext cx="90274" cy="90274"/>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767" name="Google Shape;1767;p7"/>
          <p:cNvSpPr/>
          <p:nvPr/>
        </p:nvSpPr>
        <p:spPr>
          <a:xfrm>
            <a:off x="-1539785" y="5216752"/>
            <a:ext cx="87666" cy="87666"/>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68" name="Google Shape;1768;p7"/>
          <p:cNvSpPr/>
          <p:nvPr/>
        </p:nvSpPr>
        <p:spPr>
          <a:xfrm>
            <a:off x="-2238493" y="4282919"/>
            <a:ext cx="87666" cy="87666"/>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69" name="Google Shape;1769;p7"/>
          <p:cNvSpPr/>
          <p:nvPr/>
        </p:nvSpPr>
        <p:spPr>
          <a:xfrm>
            <a:off x="-376895" y="5152844"/>
            <a:ext cx="67418" cy="64218"/>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70" name="Google Shape;1770;p7"/>
          <p:cNvSpPr/>
          <p:nvPr/>
        </p:nvSpPr>
        <p:spPr>
          <a:xfrm>
            <a:off x="-919185" y="4949375"/>
            <a:ext cx="67418" cy="64218"/>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71" name="Google Shape;1771;p7"/>
          <p:cNvSpPr/>
          <p:nvPr/>
        </p:nvSpPr>
        <p:spPr>
          <a:xfrm>
            <a:off x="1484063" y="5202844"/>
            <a:ext cx="67418" cy="64218"/>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72" name="Google Shape;1772;p7"/>
          <p:cNvSpPr/>
          <p:nvPr/>
        </p:nvSpPr>
        <p:spPr>
          <a:xfrm>
            <a:off x="849060" y="4789692"/>
            <a:ext cx="84233" cy="80235"/>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73" name="Google Shape;1773;p7"/>
          <p:cNvSpPr/>
          <p:nvPr/>
        </p:nvSpPr>
        <p:spPr>
          <a:xfrm>
            <a:off x="275998" y="4212097"/>
            <a:ext cx="53218" cy="50692"/>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74" name="Google Shape;1774;p7"/>
          <p:cNvSpPr/>
          <p:nvPr/>
        </p:nvSpPr>
        <p:spPr>
          <a:xfrm>
            <a:off x="572728" y="3936780"/>
            <a:ext cx="83721" cy="79747"/>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75" name="Google Shape;1775;p7"/>
          <p:cNvSpPr/>
          <p:nvPr/>
        </p:nvSpPr>
        <p:spPr>
          <a:xfrm>
            <a:off x="229059" y="2841498"/>
            <a:ext cx="53218" cy="50692"/>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76" name="Google Shape;1776;p7"/>
          <p:cNvSpPr/>
          <p:nvPr/>
        </p:nvSpPr>
        <p:spPr>
          <a:xfrm>
            <a:off x="-550129" y="2541082"/>
            <a:ext cx="53218" cy="50692"/>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77" name="Google Shape;1777;p7"/>
          <p:cNvSpPr/>
          <p:nvPr/>
        </p:nvSpPr>
        <p:spPr>
          <a:xfrm>
            <a:off x="679619" y="2638740"/>
            <a:ext cx="53218" cy="50692"/>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78" name="Google Shape;1778;p7"/>
          <p:cNvSpPr/>
          <p:nvPr/>
        </p:nvSpPr>
        <p:spPr>
          <a:xfrm>
            <a:off x="-1432209" y="2262584"/>
            <a:ext cx="67418" cy="64218"/>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79" name="Google Shape;1779;p7"/>
          <p:cNvSpPr/>
          <p:nvPr/>
        </p:nvSpPr>
        <p:spPr>
          <a:xfrm>
            <a:off x="-788743" y="1769453"/>
            <a:ext cx="67418" cy="64218"/>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80" name="Google Shape;1780;p7"/>
          <p:cNvSpPr/>
          <p:nvPr/>
        </p:nvSpPr>
        <p:spPr>
          <a:xfrm>
            <a:off x="566847" y="2033101"/>
            <a:ext cx="67418" cy="64218"/>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81" name="Google Shape;1781;p7"/>
          <p:cNvSpPr/>
          <p:nvPr/>
        </p:nvSpPr>
        <p:spPr>
          <a:xfrm>
            <a:off x="-1249287" y="1335424"/>
            <a:ext cx="98571" cy="98571"/>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82" name="Google Shape;1782;p7"/>
          <p:cNvSpPr/>
          <p:nvPr/>
        </p:nvSpPr>
        <p:spPr>
          <a:xfrm>
            <a:off x="-2244998" y="2479149"/>
            <a:ext cx="98571" cy="98571"/>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83" name="Google Shape;1783;p7"/>
          <p:cNvSpPr/>
          <p:nvPr/>
        </p:nvSpPr>
        <p:spPr>
          <a:xfrm>
            <a:off x="1148036" y="1360999"/>
            <a:ext cx="67418" cy="64218"/>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84" name="Google Shape;1784;p7"/>
          <p:cNvSpPr/>
          <p:nvPr/>
        </p:nvSpPr>
        <p:spPr>
          <a:xfrm>
            <a:off x="2025054" y="2257855"/>
            <a:ext cx="67418" cy="64218"/>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85" name="Google Shape;1785;p7"/>
          <p:cNvSpPr/>
          <p:nvPr/>
        </p:nvSpPr>
        <p:spPr>
          <a:xfrm>
            <a:off x="2301378" y="3291120"/>
            <a:ext cx="98571" cy="98571"/>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86" name="Google Shape;1786;p7"/>
          <p:cNvSpPr/>
          <p:nvPr/>
        </p:nvSpPr>
        <p:spPr>
          <a:xfrm>
            <a:off x="1487024" y="2221893"/>
            <a:ext cx="53218" cy="50692"/>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87" name="Google Shape;1787;p7"/>
          <p:cNvSpPr/>
          <p:nvPr/>
        </p:nvSpPr>
        <p:spPr>
          <a:xfrm>
            <a:off x="-3735557" y="-434315"/>
            <a:ext cx="7721014" cy="7721014"/>
          </a:xfrm>
          <a:prstGeom prst="ellipse">
            <a:avLst/>
          </a:prstGeom>
          <a:noFill/>
          <a:ln w="12700" cap="flat" cmpd="sng">
            <a:solidFill>
              <a:srgbClr val="0756A7">
                <a:alpha val="71764"/>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88" name="Google Shape;1788;p7"/>
          <p:cNvSpPr/>
          <p:nvPr/>
        </p:nvSpPr>
        <p:spPr>
          <a:xfrm>
            <a:off x="-3028787" y="275263"/>
            <a:ext cx="6307475" cy="6307475"/>
          </a:xfrm>
          <a:prstGeom prst="ellipse">
            <a:avLst/>
          </a:prstGeom>
          <a:noFill/>
          <a:ln w="9525" cap="flat" cmpd="sng">
            <a:solidFill>
              <a:schemeClr val="lt1">
                <a:alpha val="24705"/>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89" name="Google Shape;1789;p7"/>
          <p:cNvSpPr/>
          <p:nvPr/>
        </p:nvSpPr>
        <p:spPr>
          <a:xfrm>
            <a:off x="-4478615" y="-1211719"/>
            <a:ext cx="9281438" cy="9281438"/>
          </a:xfrm>
          <a:prstGeom prst="ellipse">
            <a:avLst/>
          </a:prstGeom>
          <a:noFill/>
          <a:ln w="9525" cap="flat" cmpd="sng">
            <a:solidFill>
              <a:schemeClr val="lt1">
                <a:alpha val="12941"/>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790" name="Google Shape;1790;p7"/>
          <p:cNvCxnSpPr/>
          <p:nvPr/>
        </p:nvCxnSpPr>
        <p:spPr>
          <a:xfrm>
            <a:off x="4801160" y="3429000"/>
            <a:ext cx="832560" cy="0"/>
          </a:xfrm>
          <a:prstGeom prst="straightConnector1">
            <a:avLst/>
          </a:prstGeom>
          <a:noFill/>
          <a:ln w="9525" cap="flat" cmpd="sng">
            <a:solidFill>
              <a:schemeClr val="lt1"/>
            </a:solidFill>
            <a:prstDash val="solid"/>
            <a:miter lim="800000"/>
            <a:headEnd type="oval" w="med" len="med"/>
            <a:tailEnd type="none" w="sm" len="sm"/>
          </a:ln>
        </p:spPr>
      </p:cxnSp>
      <p:sp>
        <p:nvSpPr>
          <p:cNvPr id="1791" name="Google Shape;1791;p7"/>
          <p:cNvSpPr txBox="1"/>
          <p:nvPr/>
        </p:nvSpPr>
        <p:spPr>
          <a:xfrm>
            <a:off x="-401162" y="2875002"/>
            <a:ext cx="1344135" cy="110799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6600" b="1">
                <a:solidFill>
                  <a:srgbClr val="D13694"/>
                </a:solidFill>
                <a:latin typeface="Arial"/>
                <a:ea typeface="Arial"/>
                <a:cs typeface="Arial"/>
                <a:sym typeface="Arial"/>
              </a:rPr>
              <a:t>03</a:t>
            </a:r>
            <a:endParaRPr sz="6600" b="1">
              <a:solidFill>
                <a:srgbClr val="D13694"/>
              </a:solidFill>
              <a:latin typeface="Arial"/>
              <a:ea typeface="Arial"/>
              <a:cs typeface="Arial"/>
              <a:sym typeface="Arial"/>
            </a:endParaRPr>
          </a:p>
        </p:txBody>
      </p:sp>
      <p:sp>
        <p:nvSpPr>
          <p:cNvPr id="1792" name="Google Shape;1792;p7"/>
          <p:cNvSpPr txBox="1"/>
          <p:nvPr/>
        </p:nvSpPr>
        <p:spPr>
          <a:xfrm>
            <a:off x="5862609" y="2972036"/>
            <a:ext cx="4565442"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dirty="0">
                <a:solidFill>
                  <a:schemeClr val="lt1"/>
                </a:solidFill>
                <a:latin typeface="Times New Roman" panose="02020603050405020304" pitchFamily="18" charset="0"/>
                <a:cs typeface="Times New Roman" panose="02020603050405020304" pitchFamily="18" charset="0"/>
                <a:sym typeface="Arial"/>
              </a:rPr>
              <a:t>PART THREE</a:t>
            </a:r>
            <a:endParaRPr sz="4400" dirty="0">
              <a:solidFill>
                <a:schemeClr val="lt1"/>
              </a:solidFill>
              <a:latin typeface="Times New Roman" panose="02020603050405020304" pitchFamily="18" charset="0"/>
              <a:cs typeface="Times New Roman" panose="02020603050405020304" pitchFamily="18" charset="0"/>
              <a:sym typeface="Arial"/>
            </a:endParaRPr>
          </a:p>
        </p:txBody>
      </p:sp>
      <p:sp>
        <p:nvSpPr>
          <p:cNvPr id="1793" name="Google Shape;1793;p7"/>
          <p:cNvSpPr txBox="1"/>
          <p:nvPr/>
        </p:nvSpPr>
        <p:spPr>
          <a:xfrm>
            <a:off x="6364815" y="3665799"/>
            <a:ext cx="3561000" cy="546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950" dirty="0">
                <a:solidFill>
                  <a:srgbClr val="65D3F6"/>
                </a:solidFill>
                <a:latin typeface="Times New Roman" panose="02020603050405020304" pitchFamily="18" charset="0"/>
                <a:cs typeface="Times New Roman" panose="02020603050405020304" pitchFamily="18" charset="0"/>
              </a:rPr>
              <a:t>RELATED WORK</a:t>
            </a:r>
            <a:endParaRPr sz="2950" dirty="0">
              <a:solidFill>
                <a:srgbClr val="65D3F6"/>
              </a:solidFill>
              <a:latin typeface="Times New Roman" panose="02020603050405020304" pitchFamily="18" charset="0"/>
              <a:cs typeface="Times New Roman" panose="02020603050405020304" pitchFamily="18" charset="0"/>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435"/>
                                        </p:tgtEl>
                                        <p:attrNameLst>
                                          <p:attrName>style.visibility</p:attrName>
                                        </p:attrNameLst>
                                      </p:cBhvr>
                                      <p:to>
                                        <p:strVal val="visible"/>
                                      </p:to>
                                    </p:set>
                                    <p:anim calcmode="lin" valueType="num">
                                      <p:cBhvr additive="base">
                                        <p:cTn id="7" dur="750"/>
                                        <p:tgtEl>
                                          <p:spTgt spid="1435"/>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250"/>
                                  </p:stCondLst>
                                  <p:childTnLst>
                                    <p:set>
                                      <p:cBhvr>
                                        <p:cTn id="9" dur="1" fill="hold">
                                          <p:stCondLst>
                                            <p:cond delay="0"/>
                                          </p:stCondLst>
                                        </p:cTn>
                                        <p:tgtEl>
                                          <p:spTgt spid="1434"/>
                                        </p:tgtEl>
                                        <p:attrNameLst>
                                          <p:attrName>style.visibility</p:attrName>
                                        </p:attrNameLst>
                                      </p:cBhvr>
                                      <p:to>
                                        <p:strVal val="visible"/>
                                      </p:to>
                                    </p:set>
                                    <p:anim calcmode="lin" valueType="num">
                                      <p:cBhvr additive="base">
                                        <p:cTn id="10" dur="750"/>
                                        <p:tgtEl>
                                          <p:spTgt spid="1434"/>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500"/>
                                  </p:stCondLst>
                                  <p:childTnLst>
                                    <p:set>
                                      <p:cBhvr>
                                        <p:cTn id="12" dur="1" fill="hold">
                                          <p:stCondLst>
                                            <p:cond delay="0"/>
                                          </p:stCondLst>
                                        </p:cTn>
                                        <p:tgtEl>
                                          <p:spTgt spid="1433"/>
                                        </p:tgtEl>
                                        <p:attrNameLst>
                                          <p:attrName>style.visibility</p:attrName>
                                        </p:attrNameLst>
                                      </p:cBhvr>
                                      <p:to>
                                        <p:strVal val="visible"/>
                                      </p:to>
                                    </p:set>
                                    <p:anim calcmode="lin" valueType="num">
                                      <p:cBhvr additive="base">
                                        <p:cTn id="13" dur="750"/>
                                        <p:tgtEl>
                                          <p:spTgt spid="1433"/>
                                        </p:tgtEl>
                                        <p:attrNameLst>
                                          <p:attrName>ppt_x</p:attrName>
                                        </p:attrNameLst>
                                      </p:cBhvr>
                                      <p:tavLst>
                                        <p:tav tm="0">
                                          <p:val>
                                            <p:strVal val="#ppt_x-1"/>
                                          </p:val>
                                        </p:tav>
                                        <p:tav tm="100000">
                                          <p:val>
                                            <p:strVal val="#ppt_x"/>
                                          </p:val>
                                        </p:tav>
                                      </p:tavLst>
                                    </p:anim>
                                  </p:childTnLst>
                                </p:cTn>
                              </p:par>
                            </p:childTnLst>
                          </p:cTn>
                        </p:par>
                        <p:par>
                          <p:cTn id="14" fill="hold">
                            <p:stCondLst>
                              <p:cond delay="750"/>
                            </p:stCondLst>
                            <p:childTnLst>
                              <p:par>
                                <p:cTn id="15" presetID="10" presetClass="entr" presetSubtype="0" fill="hold" nodeType="afterEffect">
                                  <p:stCondLst>
                                    <p:cond delay="0"/>
                                  </p:stCondLst>
                                  <p:childTnLst>
                                    <p:set>
                                      <p:cBhvr>
                                        <p:cTn id="16" dur="1" fill="hold">
                                          <p:stCondLst>
                                            <p:cond delay="0"/>
                                          </p:stCondLst>
                                        </p:cTn>
                                        <p:tgtEl>
                                          <p:spTgt spid="1437"/>
                                        </p:tgtEl>
                                        <p:attrNameLst>
                                          <p:attrName>style.visibility</p:attrName>
                                        </p:attrNameLst>
                                      </p:cBhvr>
                                      <p:to>
                                        <p:strVal val="visible"/>
                                      </p:to>
                                    </p:set>
                                    <p:animEffect transition="in" filter="fade">
                                      <p:cBhvr>
                                        <p:cTn id="17" dur="1250"/>
                                        <p:tgtEl>
                                          <p:spTgt spid="1437"/>
                                        </p:tgtEl>
                                      </p:cBhvr>
                                    </p:animEffect>
                                  </p:childTnLst>
                                </p:cTn>
                              </p:par>
                              <p:par>
                                <p:cTn id="18" presetID="2" presetClass="entr" presetSubtype="4" fill="hold" nodeType="withEffect">
                                  <p:stCondLst>
                                    <p:cond delay="500"/>
                                  </p:stCondLst>
                                  <p:childTnLst>
                                    <p:set>
                                      <p:cBhvr>
                                        <p:cTn id="19" dur="1" fill="hold">
                                          <p:stCondLst>
                                            <p:cond delay="0"/>
                                          </p:stCondLst>
                                        </p:cTn>
                                        <p:tgtEl>
                                          <p:spTgt spid="1436"/>
                                        </p:tgtEl>
                                        <p:attrNameLst>
                                          <p:attrName>style.visibility</p:attrName>
                                        </p:attrNameLst>
                                      </p:cBhvr>
                                      <p:to>
                                        <p:strVal val="visible"/>
                                      </p:to>
                                    </p:set>
                                    <p:anim calcmode="lin" valueType="num">
                                      <p:cBhvr additive="base">
                                        <p:cTn id="20" dur="750"/>
                                        <p:tgtEl>
                                          <p:spTgt spid="1436"/>
                                        </p:tgtEl>
                                        <p:attrNameLst>
                                          <p:attrName>ppt_y</p:attrName>
                                        </p:attrNameLst>
                                      </p:cBhvr>
                                      <p:tavLst>
                                        <p:tav tm="0">
                                          <p:val>
                                            <p:strVal val="#ppt_y+1"/>
                                          </p:val>
                                        </p:tav>
                                        <p:tav tm="100000">
                                          <p:val>
                                            <p:strVal val="#ppt_y"/>
                                          </p:val>
                                        </p:tav>
                                      </p:tavLst>
                                    </p:anim>
                                  </p:childTnLst>
                                </p:cTn>
                              </p:par>
                              <p:par>
                                <p:cTn id="21" presetID="2" presetClass="entr" presetSubtype="8" fill="hold" nodeType="withEffect">
                                  <p:stCondLst>
                                    <p:cond delay="500"/>
                                  </p:stCondLst>
                                  <p:childTnLst>
                                    <p:set>
                                      <p:cBhvr>
                                        <p:cTn id="22" dur="1" fill="hold">
                                          <p:stCondLst>
                                            <p:cond delay="0"/>
                                          </p:stCondLst>
                                        </p:cTn>
                                        <p:tgtEl>
                                          <p:spTgt spid="1786"/>
                                        </p:tgtEl>
                                        <p:attrNameLst>
                                          <p:attrName>style.visibility</p:attrName>
                                        </p:attrNameLst>
                                      </p:cBhvr>
                                      <p:to>
                                        <p:strVal val="visible"/>
                                      </p:to>
                                    </p:set>
                                    <p:anim calcmode="lin" valueType="num">
                                      <p:cBhvr additive="base">
                                        <p:cTn id="23" dur="750"/>
                                        <p:tgtEl>
                                          <p:spTgt spid="1786"/>
                                        </p:tgtEl>
                                        <p:attrNameLst>
                                          <p:attrName>ppt_x</p:attrName>
                                        </p:attrNameLst>
                                      </p:cBhvr>
                                      <p:tavLst>
                                        <p:tav tm="0">
                                          <p:val>
                                            <p:strVal val="#ppt_x-1"/>
                                          </p:val>
                                        </p:tav>
                                        <p:tav tm="100000">
                                          <p:val>
                                            <p:strVal val="#ppt_x"/>
                                          </p:val>
                                        </p:tav>
                                      </p:tavLst>
                                    </p:anim>
                                  </p:childTnLst>
                                </p:cTn>
                              </p:par>
                              <p:par>
                                <p:cTn id="24" presetID="2" presetClass="entr" presetSubtype="8" fill="hold" nodeType="withEffect">
                                  <p:stCondLst>
                                    <p:cond delay="500"/>
                                  </p:stCondLst>
                                  <p:childTnLst>
                                    <p:set>
                                      <p:cBhvr>
                                        <p:cTn id="25" dur="1" fill="hold">
                                          <p:stCondLst>
                                            <p:cond delay="0"/>
                                          </p:stCondLst>
                                        </p:cTn>
                                        <p:tgtEl>
                                          <p:spTgt spid="1785"/>
                                        </p:tgtEl>
                                        <p:attrNameLst>
                                          <p:attrName>style.visibility</p:attrName>
                                        </p:attrNameLst>
                                      </p:cBhvr>
                                      <p:to>
                                        <p:strVal val="visible"/>
                                      </p:to>
                                    </p:set>
                                    <p:anim calcmode="lin" valueType="num">
                                      <p:cBhvr additive="base">
                                        <p:cTn id="26" dur="750"/>
                                        <p:tgtEl>
                                          <p:spTgt spid="1785"/>
                                        </p:tgtEl>
                                        <p:attrNameLst>
                                          <p:attrName>ppt_x</p:attrName>
                                        </p:attrNameLst>
                                      </p:cBhvr>
                                      <p:tavLst>
                                        <p:tav tm="0">
                                          <p:val>
                                            <p:strVal val="#ppt_x-1"/>
                                          </p:val>
                                        </p:tav>
                                        <p:tav tm="100000">
                                          <p:val>
                                            <p:strVal val="#ppt_x"/>
                                          </p:val>
                                        </p:tav>
                                      </p:tavLst>
                                    </p:anim>
                                  </p:childTnLst>
                                </p:cTn>
                              </p:par>
                              <p:par>
                                <p:cTn id="27" presetID="2" presetClass="entr" presetSubtype="8" fill="hold" nodeType="withEffect">
                                  <p:stCondLst>
                                    <p:cond delay="500"/>
                                  </p:stCondLst>
                                  <p:childTnLst>
                                    <p:set>
                                      <p:cBhvr>
                                        <p:cTn id="28" dur="1" fill="hold">
                                          <p:stCondLst>
                                            <p:cond delay="0"/>
                                          </p:stCondLst>
                                        </p:cTn>
                                        <p:tgtEl>
                                          <p:spTgt spid="1784"/>
                                        </p:tgtEl>
                                        <p:attrNameLst>
                                          <p:attrName>style.visibility</p:attrName>
                                        </p:attrNameLst>
                                      </p:cBhvr>
                                      <p:to>
                                        <p:strVal val="visible"/>
                                      </p:to>
                                    </p:set>
                                    <p:anim calcmode="lin" valueType="num">
                                      <p:cBhvr additive="base">
                                        <p:cTn id="29" dur="750"/>
                                        <p:tgtEl>
                                          <p:spTgt spid="1784"/>
                                        </p:tgtEl>
                                        <p:attrNameLst>
                                          <p:attrName>ppt_x</p:attrName>
                                        </p:attrNameLst>
                                      </p:cBhvr>
                                      <p:tavLst>
                                        <p:tav tm="0">
                                          <p:val>
                                            <p:strVal val="#ppt_x-1"/>
                                          </p:val>
                                        </p:tav>
                                        <p:tav tm="100000">
                                          <p:val>
                                            <p:strVal val="#ppt_x"/>
                                          </p:val>
                                        </p:tav>
                                      </p:tavLst>
                                    </p:anim>
                                  </p:childTnLst>
                                </p:cTn>
                              </p:par>
                              <p:par>
                                <p:cTn id="30" presetID="2" presetClass="entr" presetSubtype="8" fill="hold" nodeType="withEffect">
                                  <p:stCondLst>
                                    <p:cond delay="500"/>
                                  </p:stCondLst>
                                  <p:childTnLst>
                                    <p:set>
                                      <p:cBhvr>
                                        <p:cTn id="31" dur="1" fill="hold">
                                          <p:stCondLst>
                                            <p:cond delay="0"/>
                                          </p:stCondLst>
                                        </p:cTn>
                                        <p:tgtEl>
                                          <p:spTgt spid="1783"/>
                                        </p:tgtEl>
                                        <p:attrNameLst>
                                          <p:attrName>style.visibility</p:attrName>
                                        </p:attrNameLst>
                                      </p:cBhvr>
                                      <p:to>
                                        <p:strVal val="visible"/>
                                      </p:to>
                                    </p:set>
                                    <p:anim calcmode="lin" valueType="num">
                                      <p:cBhvr additive="base">
                                        <p:cTn id="32" dur="750"/>
                                        <p:tgtEl>
                                          <p:spTgt spid="1783"/>
                                        </p:tgtEl>
                                        <p:attrNameLst>
                                          <p:attrName>ppt_x</p:attrName>
                                        </p:attrNameLst>
                                      </p:cBhvr>
                                      <p:tavLst>
                                        <p:tav tm="0">
                                          <p:val>
                                            <p:strVal val="#ppt_x-1"/>
                                          </p:val>
                                        </p:tav>
                                        <p:tav tm="100000">
                                          <p:val>
                                            <p:strVal val="#ppt_x"/>
                                          </p:val>
                                        </p:tav>
                                      </p:tavLst>
                                    </p:anim>
                                  </p:childTnLst>
                                </p:cTn>
                              </p:par>
                              <p:par>
                                <p:cTn id="33" presetID="2" presetClass="entr" presetSubtype="8" fill="hold" nodeType="withEffect">
                                  <p:stCondLst>
                                    <p:cond delay="500"/>
                                  </p:stCondLst>
                                  <p:childTnLst>
                                    <p:set>
                                      <p:cBhvr>
                                        <p:cTn id="34" dur="1" fill="hold">
                                          <p:stCondLst>
                                            <p:cond delay="0"/>
                                          </p:stCondLst>
                                        </p:cTn>
                                        <p:tgtEl>
                                          <p:spTgt spid="1780"/>
                                        </p:tgtEl>
                                        <p:attrNameLst>
                                          <p:attrName>style.visibility</p:attrName>
                                        </p:attrNameLst>
                                      </p:cBhvr>
                                      <p:to>
                                        <p:strVal val="visible"/>
                                      </p:to>
                                    </p:set>
                                    <p:anim calcmode="lin" valueType="num">
                                      <p:cBhvr additive="base">
                                        <p:cTn id="35" dur="750"/>
                                        <p:tgtEl>
                                          <p:spTgt spid="1780"/>
                                        </p:tgtEl>
                                        <p:attrNameLst>
                                          <p:attrName>ppt_x</p:attrName>
                                        </p:attrNameLst>
                                      </p:cBhvr>
                                      <p:tavLst>
                                        <p:tav tm="0">
                                          <p:val>
                                            <p:strVal val="#ppt_x-1"/>
                                          </p:val>
                                        </p:tav>
                                        <p:tav tm="100000">
                                          <p:val>
                                            <p:strVal val="#ppt_x"/>
                                          </p:val>
                                        </p:tav>
                                      </p:tavLst>
                                    </p:anim>
                                  </p:childTnLst>
                                </p:cTn>
                              </p:par>
                              <p:par>
                                <p:cTn id="36" presetID="2" presetClass="entr" presetSubtype="8" fill="hold" nodeType="withEffect">
                                  <p:stCondLst>
                                    <p:cond delay="500"/>
                                  </p:stCondLst>
                                  <p:childTnLst>
                                    <p:set>
                                      <p:cBhvr>
                                        <p:cTn id="37" dur="1" fill="hold">
                                          <p:stCondLst>
                                            <p:cond delay="0"/>
                                          </p:stCondLst>
                                        </p:cTn>
                                        <p:tgtEl>
                                          <p:spTgt spid="1777"/>
                                        </p:tgtEl>
                                        <p:attrNameLst>
                                          <p:attrName>style.visibility</p:attrName>
                                        </p:attrNameLst>
                                      </p:cBhvr>
                                      <p:to>
                                        <p:strVal val="visible"/>
                                      </p:to>
                                    </p:set>
                                    <p:anim calcmode="lin" valueType="num">
                                      <p:cBhvr additive="base">
                                        <p:cTn id="38" dur="750"/>
                                        <p:tgtEl>
                                          <p:spTgt spid="1777"/>
                                        </p:tgtEl>
                                        <p:attrNameLst>
                                          <p:attrName>ppt_x</p:attrName>
                                        </p:attrNameLst>
                                      </p:cBhvr>
                                      <p:tavLst>
                                        <p:tav tm="0">
                                          <p:val>
                                            <p:strVal val="#ppt_x-1"/>
                                          </p:val>
                                        </p:tav>
                                        <p:tav tm="100000">
                                          <p:val>
                                            <p:strVal val="#ppt_x"/>
                                          </p:val>
                                        </p:tav>
                                      </p:tavLst>
                                    </p:anim>
                                  </p:childTnLst>
                                </p:cTn>
                              </p:par>
                              <p:par>
                                <p:cTn id="39" presetID="2" presetClass="entr" presetSubtype="8" fill="hold" nodeType="withEffect">
                                  <p:stCondLst>
                                    <p:cond delay="500"/>
                                  </p:stCondLst>
                                  <p:childTnLst>
                                    <p:set>
                                      <p:cBhvr>
                                        <p:cTn id="40" dur="1" fill="hold">
                                          <p:stCondLst>
                                            <p:cond delay="0"/>
                                          </p:stCondLst>
                                        </p:cTn>
                                        <p:tgtEl>
                                          <p:spTgt spid="1775"/>
                                        </p:tgtEl>
                                        <p:attrNameLst>
                                          <p:attrName>style.visibility</p:attrName>
                                        </p:attrNameLst>
                                      </p:cBhvr>
                                      <p:to>
                                        <p:strVal val="visible"/>
                                      </p:to>
                                    </p:set>
                                    <p:anim calcmode="lin" valueType="num">
                                      <p:cBhvr additive="base">
                                        <p:cTn id="41" dur="750"/>
                                        <p:tgtEl>
                                          <p:spTgt spid="1775"/>
                                        </p:tgtEl>
                                        <p:attrNameLst>
                                          <p:attrName>ppt_x</p:attrName>
                                        </p:attrNameLst>
                                      </p:cBhvr>
                                      <p:tavLst>
                                        <p:tav tm="0">
                                          <p:val>
                                            <p:strVal val="#ppt_x-1"/>
                                          </p:val>
                                        </p:tav>
                                        <p:tav tm="100000">
                                          <p:val>
                                            <p:strVal val="#ppt_x"/>
                                          </p:val>
                                        </p:tav>
                                      </p:tavLst>
                                    </p:anim>
                                  </p:childTnLst>
                                </p:cTn>
                              </p:par>
                              <p:par>
                                <p:cTn id="42" presetID="2" presetClass="entr" presetSubtype="8" fill="hold" nodeType="withEffect">
                                  <p:stCondLst>
                                    <p:cond delay="500"/>
                                  </p:stCondLst>
                                  <p:childTnLst>
                                    <p:set>
                                      <p:cBhvr>
                                        <p:cTn id="43" dur="1" fill="hold">
                                          <p:stCondLst>
                                            <p:cond delay="0"/>
                                          </p:stCondLst>
                                        </p:cTn>
                                        <p:tgtEl>
                                          <p:spTgt spid="1774"/>
                                        </p:tgtEl>
                                        <p:attrNameLst>
                                          <p:attrName>style.visibility</p:attrName>
                                        </p:attrNameLst>
                                      </p:cBhvr>
                                      <p:to>
                                        <p:strVal val="visible"/>
                                      </p:to>
                                    </p:set>
                                    <p:anim calcmode="lin" valueType="num">
                                      <p:cBhvr additive="base">
                                        <p:cTn id="44" dur="750"/>
                                        <p:tgtEl>
                                          <p:spTgt spid="1774"/>
                                        </p:tgtEl>
                                        <p:attrNameLst>
                                          <p:attrName>ppt_x</p:attrName>
                                        </p:attrNameLst>
                                      </p:cBhvr>
                                      <p:tavLst>
                                        <p:tav tm="0">
                                          <p:val>
                                            <p:strVal val="#ppt_x-1"/>
                                          </p:val>
                                        </p:tav>
                                        <p:tav tm="100000">
                                          <p:val>
                                            <p:strVal val="#ppt_x"/>
                                          </p:val>
                                        </p:tav>
                                      </p:tavLst>
                                    </p:anim>
                                  </p:childTnLst>
                                </p:cTn>
                              </p:par>
                              <p:par>
                                <p:cTn id="45" presetID="2" presetClass="entr" presetSubtype="8" fill="hold" nodeType="withEffect">
                                  <p:stCondLst>
                                    <p:cond delay="500"/>
                                  </p:stCondLst>
                                  <p:childTnLst>
                                    <p:set>
                                      <p:cBhvr>
                                        <p:cTn id="46" dur="1" fill="hold">
                                          <p:stCondLst>
                                            <p:cond delay="0"/>
                                          </p:stCondLst>
                                        </p:cTn>
                                        <p:tgtEl>
                                          <p:spTgt spid="1773"/>
                                        </p:tgtEl>
                                        <p:attrNameLst>
                                          <p:attrName>style.visibility</p:attrName>
                                        </p:attrNameLst>
                                      </p:cBhvr>
                                      <p:to>
                                        <p:strVal val="visible"/>
                                      </p:to>
                                    </p:set>
                                    <p:anim calcmode="lin" valueType="num">
                                      <p:cBhvr additive="base">
                                        <p:cTn id="47" dur="750"/>
                                        <p:tgtEl>
                                          <p:spTgt spid="1773"/>
                                        </p:tgtEl>
                                        <p:attrNameLst>
                                          <p:attrName>ppt_x</p:attrName>
                                        </p:attrNameLst>
                                      </p:cBhvr>
                                      <p:tavLst>
                                        <p:tav tm="0">
                                          <p:val>
                                            <p:strVal val="#ppt_x-1"/>
                                          </p:val>
                                        </p:tav>
                                        <p:tav tm="100000">
                                          <p:val>
                                            <p:strVal val="#ppt_x"/>
                                          </p:val>
                                        </p:tav>
                                      </p:tavLst>
                                    </p:anim>
                                  </p:childTnLst>
                                </p:cTn>
                              </p:par>
                              <p:par>
                                <p:cTn id="48" presetID="2" presetClass="entr" presetSubtype="8" fill="hold" nodeType="withEffect">
                                  <p:stCondLst>
                                    <p:cond delay="500"/>
                                  </p:stCondLst>
                                  <p:childTnLst>
                                    <p:set>
                                      <p:cBhvr>
                                        <p:cTn id="49" dur="1" fill="hold">
                                          <p:stCondLst>
                                            <p:cond delay="0"/>
                                          </p:stCondLst>
                                        </p:cTn>
                                        <p:tgtEl>
                                          <p:spTgt spid="1772"/>
                                        </p:tgtEl>
                                        <p:attrNameLst>
                                          <p:attrName>style.visibility</p:attrName>
                                        </p:attrNameLst>
                                      </p:cBhvr>
                                      <p:to>
                                        <p:strVal val="visible"/>
                                      </p:to>
                                    </p:set>
                                    <p:anim calcmode="lin" valueType="num">
                                      <p:cBhvr additive="base">
                                        <p:cTn id="50" dur="750"/>
                                        <p:tgtEl>
                                          <p:spTgt spid="1772"/>
                                        </p:tgtEl>
                                        <p:attrNameLst>
                                          <p:attrName>ppt_x</p:attrName>
                                        </p:attrNameLst>
                                      </p:cBhvr>
                                      <p:tavLst>
                                        <p:tav tm="0">
                                          <p:val>
                                            <p:strVal val="#ppt_x-1"/>
                                          </p:val>
                                        </p:tav>
                                        <p:tav tm="100000">
                                          <p:val>
                                            <p:strVal val="#ppt_x"/>
                                          </p:val>
                                        </p:tav>
                                      </p:tavLst>
                                    </p:anim>
                                  </p:childTnLst>
                                </p:cTn>
                              </p:par>
                              <p:par>
                                <p:cTn id="51" presetID="2" presetClass="entr" presetSubtype="8" fill="hold" nodeType="withEffect">
                                  <p:stCondLst>
                                    <p:cond delay="500"/>
                                  </p:stCondLst>
                                  <p:childTnLst>
                                    <p:set>
                                      <p:cBhvr>
                                        <p:cTn id="52" dur="1" fill="hold">
                                          <p:stCondLst>
                                            <p:cond delay="0"/>
                                          </p:stCondLst>
                                        </p:cTn>
                                        <p:tgtEl>
                                          <p:spTgt spid="1771"/>
                                        </p:tgtEl>
                                        <p:attrNameLst>
                                          <p:attrName>style.visibility</p:attrName>
                                        </p:attrNameLst>
                                      </p:cBhvr>
                                      <p:to>
                                        <p:strVal val="visible"/>
                                      </p:to>
                                    </p:set>
                                    <p:anim calcmode="lin" valueType="num">
                                      <p:cBhvr additive="base">
                                        <p:cTn id="53" dur="750"/>
                                        <p:tgtEl>
                                          <p:spTgt spid="1771"/>
                                        </p:tgtEl>
                                        <p:attrNameLst>
                                          <p:attrName>ppt_x</p:attrName>
                                        </p:attrNameLst>
                                      </p:cBhvr>
                                      <p:tavLst>
                                        <p:tav tm="0">
                                          <p:val>
                                            <p:strVal val="#ppt_x-1"/>
                                          </p:val>
                                        </p:tav>
                                        <p:tav tm="100000">
                                          <p:val>
                                            <p:strVal val="#ppt_x"/>
                                          </p:val>
                                        </p:tav>
                                      </p:tavLst>
                                    </p:anim>
                                  </p:childTnLst>
                                </p:cTn>
                              </p:par>
                            </p:childTnLst>
                          </p:cTn>
                        </p:par>
                        <p:par>
                          <p:cTn id="54" fill="hold">
                            <p:stCondLst>
                              <p:cond delay="2000"/>
                            </p:stCondLst>
                            <p:childTnLst>
                              <p:par>
                                <p:cTn id="55" presetID="23" presetClass="entr" presetSubtype="16" fill="hold" nodeType="afterEffect">
                                  <p:stCondLst>
                                    <p:cond delay="0"/>
                                  </p:stCondLst>
                                  <p:childTnLst>
                                    <p:set>
                                      <p:cBhvr>
                                        <p:cTn id="56" dur="1" fill="hold">
                                          <p:stCondLst>
                                            <p:cond delay="0"/>
                                          </p:stCondLst>
                                        </p:cTn>
                                        <p:tgtEl>
                                          <p:spTgt spid="1791"/>
                                        </p:tgtEl>
                                        <p:attrNameLst>
                                          <p:attrName>style.visibility</p:attrName>
                                        </p:attrNameLst>
                                      </p:cBhvr>
                                      <p:to>
                                        <p:strVal val="visible"/>
                                      </p:to>
                                    </p:set>
                                    <p:anim calcmode="lin" valueType="num">
                                      <p:cBhvr additive="base">
                                        <p:cTn id="57" dur="500"/>
                                        <p:tgtEl>
                                          <p:spTgt spid="1791"/>
                                        </p:tgtEl>
                                        <p:attrNameLst>
                                          <p:attrName>ppt_w</p:attrName>
                                        </p:attrNameLst>
                                      </p:cBhvr>
                                      <p:tavLst>
                                        <p:tav tm="0">
                                          <p:val>
                                            <p:strVal val="0"/>
                                          </p:val>
                                        </p:tav>
                                        <p:tav tm="100000">
                                          <p:val>
                                            <p:strVal val="#ppt_w"/>
                                          </p:val>
                                        </p:tav>
                                      </p:tavLst>
                                    </p:anim>
                                    <p:anim calcmode="lin" valueType="num">
                                      <p:cBhvr additive="base">
                                        <p:cTn id="58" dur="500"/>
                                        <p:tgtEl>
                                          <p:spTgt spid="1791"/>
                                        </p:tgtEl>
                                        <p:attrNameLst>
                                          <p:attrName>ppt_h</p:attrName>
                                        </p:attrNameLst>
                                      </p:cBhvr>
                                      <p:tavLst>
                                        <p:tav tm="0">
                                          <p:val>
                                            <p:strVal val="0"/>
                                          </p:val>
                                        </p:tav>
                                        <p:tav tm="100000">
                                          <p:val>
                                            <p:strVal val="#ppt_h"/>
                                          </p:val>
                                        </p:tav>
                                      </p:tavLst>
                                    </p:anim>
                                  </p:childTnLst>
                                </p:cTn>
                              </p:par>
                              <p:par>
                                <p:cTn id="59" presetID="2" presetClass="entr" presetSubtype="8" fill="hold" nodeType="withEffect">
                                  <p:stCondLst>
                                    <p:cond delay="250"/>
                                  </p:stCondLst>
                                  <p:childTnLst>
                                    <p:set>
                                      <p:cBhvr>
                                        <p:cTn id="60" dur="1" fill="hold">
                                          <p:stCondLst>
                                            <p:cond delay="0"/>
                                          </p:stCondLst>
                                        </p:cTn>
                                        <p:tgtEl>
                                          <p:spTgt spid="1788"/>
                                        </p:tgtEl>
                                        <p:attrNameLst>
                                          <p:attrName>style.visibility</p:attrName>
                                        </p:attrNameLst>
                                      </p:cBhvr>
                                      <p:to>
                                        <p:strVal val="visible"/>
                                      </p:to>
                                    </p:set>
                                    <p:anim calcmode="lin" valueType="num">
                                      <p:cBhvr additive="base">
                                        <p:cTn id="61" dur="750"/>
                                        <p:tgtEl>
                                          <p:spTgt spid="1788"/>
                                        </p:tgtEl>
                                        <p:attrNameLst>
                                          <p:attrName>ppt_x</p:attrName>
                                        </p:attrNameLst>
                                      </p:cBhvr>
                                      <p:tavLst>
                                        <p:tav tm="0">
                                          <p:val>
                                            <p:strVal val="#ppt_x-1"/>
                                          </p:val>
                                        </p:tav>
                                        <p:tav tm="100000">
                                          <p:val>
                                            <p:strVal val="#ppt_x"/>
                                          </p:val>
                                        </p:tav>
                                      </p:tavLst>
                                    </p:anim>
                                  </p:childTnLst>
                                </p:cTn>
                              </p:par>
                              <p:par>
                                <p:cTn id="62" presetID="2" presetClass="entr" presetSubtype="8" fill="hold" nodeType="withEffect">
                                  <p:stCondLst>
                                    <p:cond delay="500"/>
                                  </p:stCondLst>
                                  <p:childTnLst>
                                    <p:set>
                                      <p:cBhvr>
                                        <p:cTn id="63" dur="1" fill="hold">
                                          <p:stCondLst>
                                            <p:cond delay="0"/>
                                          </p:stCondLst>
                                        </p:cTn>
                                        <p:tgtEl>
                                          <p:spTgt spid="1787"/>
                                        </p:tgtEl>
                                        <p:attrNameLst>
                                          <p:attrName>style.visibility</p:attrName>
                                        </p:attrNameLst>
                                      </p:cBhvr>
                                      <p:to>
                                        <p:strVal val="visible"/>
                                      </p:to>
                                    </p:set>
                                    <p:anim calcmode="lin" valueType="num">
                                      <p:cBhvr additive="base">
                                        <p:cTn id="64" dur="750"/>
                                        <p:tgtEl>
                                          <p:spTgt spid="1787"/>
                                        </p:tgtEl>
                                        <p:attrNameLst>
                                          <p:attrName>ppt_x</p:attrName>
                                        </p:attrNameLst>
                                      </p:cBhvr>
                                      <p:tavLst>
                                        <p:tav tm="0">
                                          <p:val>
                                            <p:strVal val="#ppt_x-1"/>
                                          </p:val>
                                        </p:tav>
                                        <p:tav tm="100000">
                                          <p:val>
                                            <p:strVal val="#ppt_x"/>
                                          </p:val>
                                        </p:tav>
                                      </p:tavLst>
                                    </p:anim>
                                  </p:childTnLst>
                                </p:cTn>
                              </p:par>
                              <p:par>
                                <p:cTn id="65" presetID="2" presetClass="entr" presetSubtype="8" fill="hold" nodeType="withEffect">
                                  <p:stCondLst>
                                    <p:cond delay="750"/>
                                  </p:stCondLst>
                                  <p:childTnLst>
                                    <p:set>
                                      <p:cBhvr>
                                        <p:cTn id="66" dur="1" fill="hold">
                                          <p:stCondLst>
                                            <p:cond delay="0"/>
                                          </p:stCondLst>
                                        </p:cTn>
                                        <p:tgtEl>
                                          <p:spTgt spid="1789"/>
                                        </p:tgtEl>
                                        <p:attrNameLst>
                                          <p:attrName>style.visibility</p:attrName>
                                        </p:attrNameLst>
                                      </p:cBhvr>
                                      <p:to>
                                        <p:strVal val="visible"/>
                                      </p:to>
                                    </p:set>
                                    <p:anim calcmode="lin" valueType="num">
                                      <p:cBhvr additive="base">
                                        <p:cTn id="67" dur="750"/>
                                        <p:tgtEl>
                                          <p:spTgt spid="1789"/>
                                        </p:tgtEl>
                                        <p:attrNameLst>
                                          <p:attrName>ppt_x</p:attrName>
                                        </p:attrNameLst>
                                      </p:cBhvr>
                                      <p:tavLst>
                                        <p:tav tm="0">
                                          <p:val>
                                            <p:strVal val="#ppt_x-1"/>
                                          </p:val>
                                        </p:tav>
                                        <p:tav tm="100000">
                                          <p:val>
                                            <p:strVal val="#ppt_x"/>
                                          </p:val>
                                        </p:tav>
                                      </p:tavLst>
                                    </p:anim>
                                  </p:childTnLst>
                                </p:cTn>
                              </p:par>
                            </p:childTnLst>
                          </p:cTn>
                        </p:par>
                        <p:par>
                          <p:cTn id="68" fill="hold">
                            <p:stCondLst>
                              <p:cond delay="2750"/>
                            </p:stCondLst>
                            <p:childTnLst>
                              <p:par>
                                <p:cTn id="69" presetID="10" presetClass="entr" presetSubtype="0" fill="hold" nodeType="afterEffect">
                                  <p:stCondLst>
                                    <p:cond delay="0"/>
                                  </p:stCondLst>
                                  <p:childTnLst>
                                    <p:set>
                                      <p:cBhvr>
                                        <p:cTn id="70" dur="1" fill="hold">
                                          <p:stCondLst>
                                            <p:cond delay="0"/>
                                          </p:stCondLst>
                                        </p:cTn>
                                        <p:tgtEl>
                                          <p:spTgt spid="1790"/>
                                        </p:tgtEl>
                                        <p:attrNameLst>
                                          <p:attrName>style.visibility</p:attrName>
                                        </p:attrNameLst>
                                      </p:cBhvr>
                                      <p:to>
                                        <p:strVal val="visible"/>
                                      </p:to>
                                    </p:set>
                                    <p:animEffect transition="in" filter="fade">
                                      <p:cBhvr>
                                        <p:cTn id="71" dur="500"/>
                                        <p:tgtEl>
                                          <p:spTgt spid="1790"/>
                                        </p:tgtEl>
                                      </p:cBhvr>
                                    </p:animEffect>
                                  </p:childTnLst>
                                </p:cTn>
                              </p:par>
                            </p:childTnLst>
                          </p:cTn>
                        </p:par>
                        <p:par>
                          <p:cTn id="72" fill="hold">
                            <p:stCondLst>
                              <p:cond delay="3250"/>
                            </p:stCondLst>
                            <p:childTnLst>
                              <p:par>
                                <p:cTn id="73" presetID="10" presetClass="entr" presetSubtype="0" fill="hold" nodeType="afterEffect">
                                  <p:stCondLst>
                                    <p:cond delay="0"/>
                                  </p:stCondLst>
                                  <p:childTnLst>
                                    <p:set>
                                      <p:cBhvr>
                                        <p:cTn id="74" dur="1" fill="hold">
                                          <p:stCondLst>
                                            <p:cond delay="0"/>
                                          </p:stCondLst>
                                        </p:cTn>
                                        <p:tgtEl>
                                          <p:spTgt spid="1792"/>
                                        </p:tgtEl>
                                        <p:attrNameLst>
                                          <p:attrName>style.visibility</p:attrName>
                                        </p:attrNameLst>
                                      </p:cBhvr>
                                      <p:to>
                                        <p:strVal val="visible"/>
                                      </p:to>
                                    </p:set>
                                    <p:animEffect transition="in" filter="fade">
                                      <p:cBhvr>
                                        <p:cTn id="75" dur="500"/>
                                        <p:tgtEl>
                                          <p:spTgt spid="1792"/>
                                        </p:tgtEl>
                                      </p:cBhvr>
                                    </p:animEffect>
                                  </p:childTnLst>
                                </p:cTn>
                              </p:par>
                              <p:par>
                                <p:cTn id="76" presetID="10" presetClass="entr" presetSubtype="0" fill="hold" nodeType="withEffect">
                                  <p:stCondLst>
                                    <p:cond delay="0"/>
                                  </p:stCondLst>
                                  <p:childTnLst>
                                    <p:set>
                                      <p:cBhvr>
                                        <p:cTn id="77" dur="1" fill="hold">
                                          <p:stCondLst>
                                            <p:cond delay="0"/>
                                          </p:stCondLst>
                                        </p:cTn>
                                        <p:tgtEl>
                                          <p:spTgt spid="1793"/>
                                        </p:tgtEl>
                                        <p:attrNameLst>
                                          <p:attrName>style.visibility</p:attrName>
                                        </p:attrNameLst>
                                      </p:cBhvr>
                                      <p:to>
                                        <p:strVal val="visible"/>
                                      </p:to>
                                    </p:set>
                                    <p:animEffect transition="in" filter="fade">
                                      <p:cBhvr>
                                        <p:cTn id="78" dur="500"/>
                                        <p:tgtEl>
                                          <p:spTgt spid="17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50000">
              <a:srgbClr val="082241"/>
            </a:gs>
            <a:gs pos="100000">
              <a:schemeClr val="dk1"/>
            </a:gs>
          </a:gsLst>
          <a:lin ang="5400000" scaled="0"/>
        </a:gradFill>
        <a:effectLst/>
      </p:bgPr>
    </p:bg>
    <p:spTree>
      <p:nvGrpSpPr>
        <p:cNvPr id="1" name="Shape 1798"/>
        <p:cNvGrpSpPr/>
        <p:nvPr/>
      </p:nvGrpSpPr>
      <p:grpSpPr>
        <a:xfrm>
          <a:off x="0" y="0"/>
          <a:ext cx="0" cy="0"/>
          <a:chOff x="0" y="0"/>
          <a:chExt cx="0" cy="0"/>
        </a:xfrm>
      </p:grpSpPr>
      <p:sp>
        <p:nvSpPr>
          <p:cNvPr id="1799" name="Google Shape;1799;p8"/>
          <p:cNvSpPr txBox="1"/>
          <p:nvPr/>
        </p:nvSpPr>
        <p:spPr>
          <a:xfrm>
            <a:off x="3714075" y="387450"/>
            <a:ext cx="5359200" cy="6309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500">
                <a:solidFill>
                  <a:schemeClr val="lt1"/>
                </a:solidFill>
              </a:rPr>
              <a:t>Article Summary Table</a:t>
            </a:r>
            <a:endParaRPr sz="3500">
              <a:solidFill>
                <a:schemeClr val="lt1"/>
              </a:solidFill>
              <a:latin typeface="Arial"/>
              <a:ea typeface="Arial"/>
              <a:cs typeface="Arial"/>
              <a:sym typeface="Arial"/>
            </a:endParaRPr>
          </a:p>
        </p:txBody>
      </p:sp>
      <p:grpSp>
        <p:nvGrpSpPr>
          <p:cNvPr id="1800" name="Google Shape;1800;p8"/>
          <p:cNvGrpSpPr/>
          <p:nvPr/>
        </p:nvGrpSpPr>
        <p:grpSpPr>
          <a:xfrm>
            <a:off x="5826806" y="1018339"/>
            <a:ext cx="538388" cy="59761"/>
            <a:chOff x="5607050" y="1793751"/>
            <a:chExt cx="538388" cy="59761"/>
          </a:xfrm>
        </p:grpSpPr>
        <p:sp>
          <p:nvSpPr>
            <p:cNvPr id="1801" name="Google Shape;1801;p8"/>
            <p:cNvSpPr/>
            <p:nvPr/>
          </p:nvSpPr>
          <p:spPr>
            <a:xfrm>
              <a:off x="5607050" y="1793751"/>
              <a:ext cx="59761" cy="5976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2" name="Google Shape;1802;p8"/>
            <p:cNvSpPr/>
            <p:nvPr/>
          </p:nvSpPr>
          <p:spPr>
            <a:xfrm>
              <a:off x="5846363" y="1793751"/>
              <a:ext cx="59761" cy="5976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3" name="Google Shape;1803;p8"/>
            <p:cNvSpPr/>
            <p:nvPr/>
          </p:nvSpPr>
          <p:spPr>
            <a:xfrm>
              <a:off x="6085677" y="1793751"/>
              <a:ext cx="59761" cy="5976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805" name="Google Shape;1805;p8"/>
          <p:cNvSpPr/>
          <p:nvPr/>
        </p:nvSpPr>
        <p:spPr>
          <a:xfrm>
            <a:off x="-621095" y="4794486"/>
            <a:ext cx="545901" cy="4114135"/>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6" name="Google Shape;1806;p8"/>
          <p:cNvSpPr/>
          <p:nvPr/>
        </p:nvSpPr>
        <p:spPr>
          <a:xfrm>
            <a:off x="-1265877" y="4652905"/>
            <a:ext cx="545901" cy="4114135"/>
          </a:xfrm>
          <a:prstGeom prst="triangle">
            <a:avLst>
              <a:gd name="adj" fmla="val 50000"/>
            </a:avLst>
          </a:prstGeom>
          <a:solidFill>
            <a:srgbClr val="D0CEC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7" name="Google Shape;1807;p8"/>
          <p:cNvSpPr/>
          <p:nvPr/>
        </p:nvSpPr>
        <p:spPr>
          <a:xfrm>
            <a:off x="7569492" y="2997492"/>
            <a:ext cx="7721014" cy="7721014"/>
          </a:xfrm>
          <a:prstGeom prst="ellipse">
            <a:avLst/>
          </a:prstGeom>
          <a:noFill/>
          <a:ln w="12700" cap="flat" cmpd="sng">
            <a:solidFill>
              <a:srgbClr val="0756A7">
                <a:alpha val="71764"/>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8" name="Google Shape;1808;p8"/>
          <p:cNvSpPr/>
          <p:nvPr/>
        </p:nvSpPr>
        <p:spPr>
          <a:xfrm>
            <a:off x="8716480" y="4144480"/>
            <a:ext cx="5427038" cy="5427038"/>
          </a:xfrm>
          <a:prstGeom prst="ellipse">
            <a:avLst/>
          </a:prstGeom>
          <a:noFill/>
          <a:ln w="9525" cap="flat" cmpd="sng">
            <a:solidFill>
              <a:schemeClr val="lt1">
                <a:alpha val="24705"/>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9" name="Google Shape;1809;p8"/>
          <p:cNvSpPr/>
          <p:nvPr/>
        </p:nvSpPr>
        <p:spPr>
          <a:xfrm>
            <a:off x="6468040" y="1896040"/>
            <a:ext cx="9923919" cy="9923919"/>
          </a:xfrm>
          <a:prstGeom prst="ellipse">
            <a:avLst/>
          </a:prstGeom>
          <a:noFill/>
          <a:ln w="9525" cap="flat" cmpd="sng">
            <a:solidFill>
              <a:schemeClr val="lt1">
                <a:alpha val="12941"/>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10" name="Google Shape;1810;p8"/>
          <p:cNvSpPr/>
          <p:nvPr/>
        </p:nvSpPr>
        <p:spPr>
          <a:xfrm>
            <a:off x="10197740" y="5254634"/>
            <a:ext cx="2369250" cy="2369251"/>
          </a:xfrm>
          <a:prstGeom prst="ellipse">
            <a:avLst/>
          </a:prstGeom>
          <a:solidFill>
            <a:schemeClr val="lt1"/>
          </a:solidFill>
          <a:ln>
            <a:noFill/>
          </a:ln>
          <a:effectLst>
            <a:outerShdw blurRad="533400" sx="118000" sy="118000" algn="ctr" rotWithShape="0">
              <a:srgbClr val="0070C0">
                <a:alpha val="3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756A7"/>
              </a:solidFill>
              <a:latin typeface="Calibri"/>
              <a:ea typeface="Calibri"/>
              <a:cs typeface="Calibri"/>
              <a:sym typeface="Calibri"/>
            </a:endParaRPr>
          </a:p>
        </p:txBody>
      </p:sp>
      <p:sp>
        <p:nvSpPr>
          <p:cNvPr id="1811" name="Google Shape;1811;p8"/>
          <p:cNvSpPr/>
          <p:nvPr/>
        </p:nvSpPr>
        <p:spPr>
          <a:xfrm>
            <a:off x="10594607" y="4914900"/>
            <a:ext cx="1076692" cy="1076692"/>
          </a:xfrm>
          <a:prstGeom prst="ellipse">
            <a:avLst/>
          </a:prstGeom>
          <a:solidFill>
            <a:schemeClr val="lt1">
              <a:alpha val="88627"/>
            </a:schemeClr>
          </a:solidFill>
          <a:ln>
            <a:noFill/>
          </a:ln>
          <a:effectLst>
            <a:outerShdw blurRad="533400" sx="118000" sy="118000" algn="ctr" rotWithShape="0">
              <a:srgbClr val="0070C0">
                <a:alpha val="3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756A7"/>
              </a:solidFill>
              <a:latin typeface="Calibri"/>
              <a:ea typeface="Calibri"/>
              <a:cs typeface="Calibri"/>
              <a:sym typeface="Calibri"/>
            </a:endParaRPr>
          </a:p>
        </p:txBody>
      </p:sp>
      <p:sp>
        <p:nvSpPr>
          <p:cNvPr id="1812" name="Google Shape;1812;p8"/>
          <p:cNvSpPr/>
          <p:nvPr/>
        </p:nvSpPr>
        <p:spPr>
          <a:xfrm>
            <a:off x="11811973" y="5286547"/>
            <a:ext cx="67418" cy="64218"/>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13" name="Google Shape;1813;p8"/>
          <p:cNvSpPr/>
          <p:nvPr/>
        </p:nvSpPr>
        <p:spPr>
          <a:xfrm>
            <a:off x="10130322" y="6439259"/>
            <a:ext cx="67418" cy="64218"/>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14" name="Google Shape;1814;p8"/>
          <p:cNvSpPr/>
          <p:nvPr/>
        </p:nvSpPr>
        <p:spPr>
          <a:xfrm>
            <a:off x="10150106" y="5207000"/>
            <a:ext cx="2464518" cy="2464518"/>
          </a:xfrm>
          <a:prstGeom prst="ellipse">
            <a:avLst/>
          </a:prstGeom>
          <a:noFill/>
          <a:ln w="9525" cap="flat" cmpd="sng">
            <a:solidFill>
              <a:schemeClr val="lt1">
                <a:alpha val="24705"/>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15" name="Google Shape;1815;p8"/>
          <p:cNvSpPr/>
          <p:nvPr/>
        </p:nvSpPr>
        <p:spPr>
          <a:xfrm>
            <a:off x="11405317" y="4885701"/>
            <a:ext cx="87666" cy="87666"/>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16" name="Google Shape;1816;p8"/>
          <p:cNvSpPr/>
          <p:nvPr/>
        </p:nvSpPr>
        <p:spPr>
          <a:xfrm>
            <a:off x="11857793" y="4930494"/>
            <a:ext cx="45719" cy="45719"/>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17" name="Google Shape;1817;p8"/>
          <p:cNvSpPr/>
          <p:nvPr/>
        </p:nvSpPr>
        <p:spPr>
          <a:xfrm>
            <a:off x="11710654" y="3609351"/>
            <a:ext cx="87666" cy="87666"/>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18" name="Google Shape;1818;p8"/>
          <p:cNvSpPr/>
          <p:nvPr/>
        </p:nvSpPr>
        <p:spPr>
          <a:xfrm>
            <a:off x="11687794" y="3930205"/>
            <a:ext cx="45719" cy="45719"/>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19" name="Google Shape;1819;p8"/>
          <p:cNvSpPr/>
          <p:nvPr/>
        </p:nvSpPr>
        <p:spPr>
          <a:xfrm>
            <a:off x="11992594" y="2802761"/>
            <a:ext cx="45719" cy="45719"/>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20" name="Google Shape;1820;p8"/>
          <p:cNvSpPr/>
          <p:nvPr/>
        </p:nvSpPr>
        <p:spPr>
          <a:xfrm>
            <a:off x="10149259" y="5420830"/>
            <a:ext cx="102007" cy="102007"/>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21" name="Google Shape;1821;p8"/>
          <p:cNvSpPr/>
          <p:nvPr/>
        </p:nvSpPr>
        <p:spPr>
          <a:xfrm>
            <a:off x="10019238" y="4818682"/>
            <a:ext cx="154685" cy="154685"/>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22" name="Google Shape;1822;p8"/>
          <p:cNvSpPr/>
          <p:nvPr/>
        </p:nvSpPr>
        <p:spPr>
          <a:xfrm>
            <a:off x="10492600" y="4550898"/>
            <a:ext cx="102007" cy="102007"/>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23" name="Google Shape;1823;p8"/>
          <p:cNvSpPr/>
          <p:nvPr/>
        </p:nvSpPr>
        <p:spPr>
          <a:xfrm>
            <a:off x="9449466" y="5805489"/>
            <a:ext cx="74612" cy="7461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24" name="Google Shape;1824;p8"/>
          <p:cNvSpPr/>
          <p:nvPr/>
        </p:nvSpPr>
        <p:spPr>
          <a:xfrm>
            <a:off x="8914241" y="5522837"/>
            <a:ext cx="74612" cy="7461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25" name="Google Shape;1825;p8"/>
          <p:cNvSpPr/>
          <p:nvPr/>
        </p:nvSpPr>
        <p:spPr>
          <a:xfrm>
            <a:off x="8430362" y="5880101"/>
            <a:ext cx="102007" cy="102007"/>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26" name="Google Shape;1826;p8"/>
          <p:cNvSpPr/>
          <p:nvPr/>
        </p:nvSpPr>
        <p:spPr>
          <a:xfrm>
            <a:off x="9314539" y="4885701"/>
            <a:ext cx="80202" cy="8020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27" name="Google Shape;1827;p8"/>
          <p:cNvSpPr/>
          <p:nvPr/>
        </p:nvSpPr>
        <p:spPr>
          <a:xfrm>
            <a:off x="9024872" y="5600991"/>
            <a:ext cx="48392" cy="4839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28" name="Google Shape;1828;p8"/>
          <p:cNvSpPr/>
          <p:nvPr/>
        </p:nvSpPr>
        <p:spPr>
          <a:xfrm>
            <a:off x="9370545" y="3951728"/>
            <a:ext cx="48392" cy="4839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29" name="Google Shape;1829;p8"/>
          <p:cNvSpPr/>
          <p:nvPr/>
        </p:nvSpPr>
        <p:spPr>
          <a:xfrm>
            <a:off x="8988853" y="3155861"/>
            <a:ext cx="48392" cy="4839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30" name="Google Shape;1830;p8"/>
          <p:cNvSpPr/>
          <p:nvPr/>
        </p:nvSpPr>
        <p:spPr>
          <a:xfrm>
            <a:off x="8692284" y="4770290"/>
            <a:ext cx="48392" cy="4839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31" name="Google Shape;1831;p8"/>
          <p:cNvSpPr/>
          <p:nvPr/>
        </p:nvSpPr>
        <p:spPr>
          <a:xfrm>
            <a:off x="9780205" y="3800446"/>
            <a:ext cx="80202" cy="8020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32" name="Google Shape;1832;p8"/>
          <p:cNvSpPr/>
          <p:nvPr/>
        </p:nvSpPr>
        <p:spPr>
          <a:xfrm>
            <a:off x="10452499" y="3760345"/>
            <a:ext cx="80202" cy="8020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33" name="Google Shape;1833;p8"/>
          <p:cNvSpPr/>
          <p:nvPr/>
        </p:nvSpPr>
        <p:spPr>
          <a:xfrm>
            <a:off x="11052751" y="2600142"/>
            <a:ext cx="80202" cy="8020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34" name="Google Shape;1834;p8"/>
          <p:cNvSpPr/>
          <p:nvPr/>
        </p:nvSpPr>
        <p:spPr>
          <a:xfrm>
            <a:off x="11219990" y="3961710"/>
            <a:ext cx="48392" cy="4839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1835" name="Google Shape;1835;p8"/>
          <p:cNvGraphicFramePr/>
          <p:nvPr>
            <p:extLst>
              <p:ext uri="{D42A27DB-BD31-4B8C-83A1-F6EECF244321}">
                <p14:modId xmlns:p14="http://schemas.microsoft.com/office/powerpoint/2010/main" val="1229212758"/>
              </p:ext>
            </p:extLst>
          </p:nvPr>
        </p:nvGraphicFramePr>
        <p:xfrm>
          <a:off x="792316" y="1673596"/>
          <a:ext cx="10287000" cy="4084260"/>
        </p:xfrm>
        <a:graphic>
          <a:graphicData uri="http://schemas.openxmlformats.org/drawingml/2006/table">
            <a:tbl>
              <a:tblPr>
                <a:noFill/>
                <a:tableStyleId>{CEC3C116-9686-464B-B456-D65C3553839E}</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gridCol w="2057400">
                  <a:extLst>
                    <a:ext uri="{9D8B030D-6E8A-4147-A177-3AD203B41FA5}">
                      <a16:colId xmlns:a16="http://schemas.microsoft.com/office/drawing/2014/main" val="20004"/>
                    </a:ext>
                  </a:extLst>
                </a:gridCol>
              </a:tblGrid>
              <a:tr h="0">
                <a:tc>
                  <a:txBody>
                    <a:bodyPr/>
                    <a:lstStyle/>
                    <a:p>
                      <a:pPr marL="0" lvl="0" indent="0" algn="ctr" rtl="0">
                        <a:spcBef>
                          <a:spcPts val="0"/>
                        </a:spcBef>
                        <a:spcAft>
                          <a:spcPts val="0"/>
                        </a:spcAft>
                        <a:buNone/>
                      </a:pPr>
                      <a:r>
                        <a:rPr lang="en-US" sz="1800" dirty="0">
                          <a:solidFill>
                            <a:schemeClr val="lt1"/>
                          </a:solidFill>
                          <a:latin typeface="Times New Roman" panose="02020603050405020304" pitchFamily="18" charset="0"/>
                          <a:cs typeface="Times New Roman" panose="02020603050405020304" pitchFamily="18" charset="0"/>
                        </a:rPr>
                        <a:t>Author(s), year, title</a:t>
                      </a:r>
                      <a:endParaRPr sz="1800" dirty="0">
                        <a:solidFill>
                          <a:schemeClr val="lt1"/>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Font typeface="Arial"/>
                        <a:buNone/>
                      </a:pP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a:rPr>
                        <a:t>Aim of study</a:t>
                      </a:r>
                      <a:endParaRPr sz="1800" b="0" i="0" u="none" strike="noStrike" cap="none" dirty="0">
                        <a:solidFill>
                          <a:schemeClr val="lt1"/>
                        </a:solidFill>
                        <a:latin typeface="Times New Roman" panose="02020603050405020304" pitchFamily="18" charset="0"/>
                        <a:cs typeface="Times New Roman" panose="02020603050405020304" pitchFamily="18" charset="0"/>
                        <a:sym typeface="Arial"/>
                      </a:endParaRPr>
                    </a:p>
                  </a:txBody>
                  <a:tcPr marL="91425" marR="91425" marT="91425" marB="91425"/>
                </a:tc>
                <a:tc>
                  <a:txBody>
                    <a:bodyPr/>
                    <a:lstStyle/>
                    <a:p>
                      <a:pPr marL="0" marR="0" lvl="0" indent="0" algn="ctr" rtl="0">
                        <a:lnSpc>
                          <a:spcPct val="100000"/>
                        </a:lnSpc>
                        <a:spcBef>
                          <a:spcPts val="0"/>
                        </a:spcBef>
                        <a:spcAft>
                          <a:spcPts val="0"/>
                        </a:spcAft>
                        <a:buClr>
                          <a:srgbClr val="000000"/>
                        </a:buClr>
                        <a:buFont typeface="Arial"/>
                        <a:buNone/>
                      </a:pP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a:rPr>
                        <a:t>Study Setting, participant’s details</a:t>
                      </a:r>
                      <a:endParaRPr sz="1800" b="0" i="0" u="none" strike="noStrike" cap="none" dirty="0">
                        <a:solidFill>
                          <a:schemeClr val="lt1"/>
                        </a:solidFill>
                        <a:latin typeface="Times New Roman" panose="02020603050405020304" pitchFamily="18" charset="0"/>
                        <a:cs typeface="Times New Roman" panose="02020603050405020304" pitchFamily="18" charset="0"/>
                        <a:sym typeface="Aria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100"/>
                        <a:buFont typeface="Arial"/>
                        <a:buNone/>
                      </a:pP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a:rPr>
                        <a:t>Study design </a:t>
                      </a:r>
                      <a:endParaRPr sz="1800" b="0" i="0" u="none" strike="noStrike" cap="none" dirty="0">
                        <a:solidFill>
                          <a:schemeClr val="lt1"/>
                        </a:solidFill>
                        <a:latin typeface="Times New Roman" panose="02020603050405020304" pitchFamily="18" charset="0"/>
                        <a:cs typeface="Times New Roman" panose="02020603050405020304" pitchFamily="18" charset="0"/>
                        <a:sym typeface="Aria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100"/>
                        <a:buFont typeface="Arial"/>
                        <a:buNone/>
                      </a:pPr>
                      <a:r>
                        <a:rPr lang="en-US" sz="1800" b="0" i="0" u="none" strike="noStrike" cap="none" dirty="0">
                          <a:solidFill>
                            <a:schemeClr val="lt1"/>
                          </a:solidFill>
                          <a:latin typeface="Times New Roman" panose="02020603050405020304" pitchFamily="18" charset="0"/>
                          <a:cs typeface="Times New Roman" panose="02020603050405020304" pitchFamily="18" charset="0"/>
                          <a:sym typeface="Arial"/>
                        </a:rPr>
                        <a:t>Result </a:t>
                      </a:r>
                      <a:endParaRPr sz="1800" b="0" i="0" u="none" strike="noStrike" cap="none" dirty="0">
                        <a:solidFill>
                          <a:schemeClr val="lt1"/>
                        </a:solidFill>
                        <a:latin typeface="Times New Roman" panose="02020603050405020304" pitchFamily="18" charset="0"/>
                        <a:cs typeface="Times New Roman" panose="02020603050405020304" pitchFamily="18" charset="0"/>
                        <a:sym typeface="Arial"/>
                      </a:endParaRPr>
                    </a:p>
                  </a:txBody>
                  <a:tcPr marL="91425" marR="91425" marT="91425" marB="91425"/>
                </a:tc>
                <a:extLst>
                  <a:ext uri="{0D108BD9-81ED-4DB2-BD59-A6C34878D82A}">
                    <a16:rowId xmlns:a16="http://schemas.microsoft.com/office/drawing/2014/main" val="10000"/>
                  </a:ext>
                </a:extLst>
              </a:tr>
              <a:tr h="2040300">
                <a:tc>
                  <a:txBody>
                    <a:bodyPr/>
                    <a:lstStyle/>
                    <a:p>
                      <a:pPr marL="0" lvl="0" indent="0" algn="l" rtl="0">
                        <a:spcBef>
                          <a:spcPts val="0"/>
                        </a:spcBef>
                        <a:spcAft>
                          <a:spcPts val="0"/>
                        </a:spcAft>
                        <a:buNone/>
                      </a:pPr>
                      <a:r>
                        <a:rPr lang="en-US" sz="1800" dirty="0" err="1">
                          <a:solidFill>
                            <a:schemeClr val="lt1"/>
                          </a:solidFill>
                          <a:latin typeface="標楷體" panose="03000509000000000000" pitchFamily="65" charset="-120"/>
                          <a:ea typeface="標楷體" panose="03000509000000000000" pitchFamily="65" charset="-120"/>
                        </a:rPr>
                        <a:t>張羽均</a:t>
                      </a:r>
                      <a:r>
                        <a:rPr lang="en-US" sz="1800" dirty="0">
                          <a:solidFill>
                            <a:schemeClr val="lt1"/>
                          </a:solidFill>
                          <a:latin typeface="標楷體" panose="03000509000000000000" pitchFamily="65" charset="-120"/>
                          <a:ea typeface="標楷體" panose="03000509000000000000" pitchFamily="65" charset="-120"/>
                        </a:rPr>
                        <a:t> ,</a:t>
                      </a:r>
                      <a:endParaRPr sz="1800" dirty="0">
                        <a:solidFill>
                          <a:schemeClr val="lt1"/>
                        </a:solidFill>
                        <a:latin typeface="標楷體" panose="03000509000000000000" pitchFamily="65" charset="-120"/>
                        <a:ea typeface="標楷體" panose="03000509000000000000" pitchFamily="65" charset="-120"/>
                      </a:endParaRPr>
                    </a:p>
                    <a:p>
                      <a:pPr marL="0" lvl="0" indent="0" algn="l" rtl="0">
                        <a:spcBef>
                          <a:spcPts val="0"/>
                        </a:spcBef>
                        <a:spcAft>
                          <a:spcPts val="0"/>
                        </a:spcAft>
                        <a:buNone/>
                      </a:pPr>
                      <a:r>
                        <a:rPr lang="en-US" sz="1800" dirty="0" err="1">
                          <a:solidFill>
                            <a:schemeClr val="lt1"/>
                          </a:solidFill>
                          <a:latin typeface="標楷體" panose="03000509000000000000" pitchFamily="65" charset="-120"/>
                          <a:ea typeface="標楷體" panose="03000509000000000000" pitchFamily="65" charset="-120"/>
                        </a:rPr>
                        <a:t>一○四年二月</a:t>
                      </a:r>
                      <a:r>
                        <a:rPr lang="en-US" sz="1800" dirty="0">
                          <a:solidFill>
                            <a:schemeClr val="lt1"/>
                          </a:solidFill>
                          <a:latin typeface="標楷體" panose="03000509000000000000" pitchFamily="65" charset="-120"/>
                          <a:ea typeface="標楷體" panose="03000509000000000000" pitchFamily="65" charset="-120"/>
                        </a:rPr>
                        <a:t>,</a:t>
                      </a:r>
                    </a:p>
                    <a:p>
                      <a:pPr marL="0" lvl="0" indent="0" algn="l" rtl="0">
                        <a:spcBef>
                          <a:spcPts val="0"/>
                        </a:spcBef>
                        <a:spcAft>
                          <a:spcPts val="0"/>
                        </a:spcAft>
                        <a:buNone/>
                      </a:pPr>
                      <a:r>
                        <a:rPr lang="zh-TW" altLang="en-US" sz="1800" dirty="0">
                          <a:solidFill>
                            <a:schemeClr val="lt1"/>
                          </a:solidFill>
                          <a:latin typeface="標楷體" panose="03000509000000000000" pitchFamily="65" charset="-120"/>
                          <a:ea typeface="標楷體" panose="03000509000000000000" pitchFamily="65" charset="-120"/>
                        </a:rPr>
                        <a:t>不同環境照度及閱讀極性下最佳手機螢幕亮度之研究</a:t>
                      </a:r>
                      <a:endParaRPr sz="1800" dirty="0">
                        <a:solidFill>
                          <a:schemeClr val="lt1"/>
                        </a:solidFill>
                        <a:latin typeface="標楷體" panose="03000509000000000000" pitchFamily="65" charset="-120"/>
                        <a:ea typeface="標楷體" panose="03000509000000000000" pitchFamily="65" charset="-120"/>
                      </a:endParaRPr>
                    </a:p>
                  </a:txBody>
                  <a:tcPr marL="91425" marR="91425" marT="91425" marB="91425"/>
                </a:tc>
                <a:tc>
                  <a:txBody>
                    <a:bodyPr/>
                    <a:lstStyle/>
                    <a:p>
                      <a:pPr marL="0" lvl="0" indent="0" algn="l" rtl="0">
                        <a:spcBef>
                          <a:spcPts val="0"/>
                        </a:spcBef>
                        <a:spcAft>
                          <a:spcPts val="0"/>
                        </a:spcAft>
                        <a:buNone/>
                      </a:pPr>
                      <a:r>
                        <a:rPr lang="en-US"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本研究將探討使用智慧型手機閱讀文章時,不同環境照度與極性下之最舒適手機螢幕亮度,並了解使用者在每一種環境照度下的主觀閱讀極性偏好與主觀環境照度偏好。</a:t>
                      </a:r>
                      <a:endParaRPr sz="1800" b="0" i="0" u="none" strike="noStrike" cap="none" dirty="0">
                        <a:solidFill>
                          <a:schemeClr val="lt1"/>
                        </a:solidFill>
                        <a:latin typeface="標楷體" panose="03000509000000000000" pitchFamily="65" charset="-120"/>
                        <a:ea typeface="標楷體" panose="03000509000000000000" pitchFamily="65" charset="-120"/>
                        <a:cs typeface="Arial"/>
                        <a:sym typeface="Arial"/>
                      </a:endParaRPr>
                    </a:p>
                    <a:p>
                      <a:pPr marL="0" lvl="0" indent="0" algn="l" rtl="0">
                        <a:spcBef>
                          <a:spcPts val="0"/>
                        </a:spcBef>
                        <a:spcAft>
                          <a:spcPts val="0"/>
                        </a:spcAft>
                        <a:buClr>
                          <a:schemeClr val="dk1"/>
                        </a:buClr>
                        <a:buSzPts val="1100"/>
                        <a:buFont typeface="Arial"/>
                        <a:buNone/>
                      </a:pPr>
                      <a:endParaRPr dirty="0">
                        <a:solidFill>
                          <a:schemeClr val="lt1"/>
                        </a:solidFill>
                      </a:endParaRPr>
                    </a:p>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招募受試者並安排好受試者測試時間表,按照時間表進行施測,並且在施測時要遵守實驗標準作業流程,才能確保實驗數據之精確度。本研究之實驗將分成室內與室外實驗。</a:t>
                      </a:r>
                      <a:endParaRPr sz="1800" b="0" i="0" u="none" strike="noStrike" cap="none" dirty="0">
                        <a:solidFill>
                          <a:schemeClr val="lt1"/>
                        </a:solidFill>
                        <a:latin typeface="標楷體" panose="03000509000000000000" pitchFamily="65" charset="-120"/>
                        <a:ea typeface="標楷體" panose="03000509000000000000" pitchFamily="65" charset="-120"/>
                        <a:cs typeface="Arial"/>
                        <a:sym typeface="Arial"/>
                      </a:endParaRPr>
                    </a:p>
                    <a:p>
                      <a:pPr marL="0" lvl="0" indent="0" algn="l" rtl="0">
                        <a:spcBef>
                          <a:spcPts val="0"/>
                        </a:spcBef>
                        <a:spcAft>
                          <a:spcPts val="0"/>
                        </a:spcAft>
                        <a:buNone/>
                      </a:pPr>
                      <a:endParaRPr dirty="0"/>
                    </a:p>
                  </a:txBody>
                  <a:tcPr marL="91425" marR="91425" marT="91425" marB="91425"/>
                </a:tc>
                <a:tc>
                  <a:txBody>
                    <a:bodyPr/>
                    <a:lstStyle/>
                    <a:p>
                      <a:pPr marL="0" marR="0" lvl="0" indent="0" algn="l" rtl="0">
                        <a:lnSpc>
                          <a:spcPct val="100000"/>
                        </a:lnSpc>
                        <a:spcBef>
                          <a:spcPts val="0"/>
                        </a:spcBef>
                        <a:spcAft>
                          <a:spcPts val="0"/>
                        </a:spcAft>
                        <a:buClr>
                          <a:schemeClr val="dk1"/>
                        </a:buClr>
                        <a:buSzPts val="1100"/>
                        <a:buFont typeface="Arial"/>
                        <a:buNone/>
                      </a:pPr>
                      <a:r>
                        <a:rPr lang="en-US" sz="1800" b="0" i="0" u="none" strike="noStrike" cap="none" dirty="0" err="1">
                          <a:solidFill>
                            <a:schemeClr val="lt1"/>
                          </a:solidFill>
                          <a:latin typeface="標楷體" panose="03000509000000000000" pitchFamily="65" charset="-120"/>
                          <a:ea typeface="標楷體" panose="03000509000000000000" pitchFamily="65" charset="-120"/>
                          <a:cs typeface="Arial"/>
                          <a:sym typeface="Arial"/>
                        </a:rPr>
                        <a:t>環境照度水準</a:t>
                      </a:r>
                      <a:endParaRPr sz="1800" b="0" i="0" u="none" strike="noStrike" cap="none" dirty="0">
                        <a:solidFill>
                          <a:schemeClr val="lt1"/>
                        </a:solidFill>
                        <a:latin typeface="標楷體" panose="03000509000000000000" pitchFamily="65" charset="-120"/>
                        <a:ea typeface="標楷體" panose="03000509000000000000" pitchFamily="65" charset="-120"/>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dirty="0">
                        <a:solidFill>
                          <a:schemeClr val="lt1"/>
                        </a:solidFill>
                        <a:latin typeface="標楷體" panose="03000509000000000000" pitchFamily="65" charset="-120"/>
                        <a:ea typeface="標楷體" panose="03000509000000000000" pitchFamily="65" charset="-120"/>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800" b="0" i="0" u="none" strike="noStrike" cap="none" dirty="0" err="1">
                          <a:solidFill>
                            <a:schemeClr val="lt1"/>
                          </a:solidFill>
                          <a:latin typeface="標楷體" panose="03000509000000000000" pitchFamily="65" charset="-120"/>
                          <a:ea typeface="標楷體" panose="03000509000000000000" pitchFamily="65" charset="-120"/>
                          <a:cs typeface="Arial"/>
                          <a:sym typeface="Arial"/>
                        </a:rPr>
                        <a:t>不同時間之戶外照度值</a:t>
                      </a:r>
                      <a:endParaRPr sz="1800" b="0" i="0" u="none" strike="noStrike" cap="none" dirty="0">
                        <a:solidFill>
                          <a:schemeClr val="lt1"/>
                        </a:solidFill>
                        <a:latin typeface="標楷體" panose="03000509000000000000" pitchFamily="65" charset="-120"/>
                        <a:ea typeface="標楷體" panose="03000509000000000000" pitchFamily="65" charset="-120"/>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dirty="0">
                        <a:solidFill>
                          <a:schemeClr val="lt1"/>
                        </a:solidFill>
                        <a:latin typeface="標楷體" panose="03000509000000000000" pitchFamily="65" charset="-120"/>
                        <a:ea typeface="標楷體" panose="03000509000000000000" pitchFamily="65" charset="-120"/>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800" b="0" i="0" u="none" strike="noStrike" cap="none" dirty="0" err="1">
                          <a:solidFill>
                            <a:schemeClr val="lt1"/>
                          </a:solidFill>
                          <a:latin typeface="標楷體" panose="03000509000000000000" pitchFamily="65" charset="-120"/>
                          <a:ea typeface="標楷體" panose="03000509000000000000" pitchFamily="65" charset="-120"/>
                          <a:cs typeface="Arial"/>
                          <a:sym typeface="Arial"/>
                        </a:rPr>
                        <a:t>不同作業環境之照明水準建議</a:t>
                      </a:r>
                      <a:endParaRPr sz="1800" b="0" i="0" u="none" strike="noStrike" cap="none" dirty="0">
                        <a:solidFill>
                          <a:schemeClr val="lt1"/>
                        </a:solidFill>
                        <a:latin typeface="標楷體" panose="03000509000000000000" pitchFamily="65" charset="-120"/>
                        <a:ea typeface="標楷體" panose="03000509000000000000" pitchFamily="65" charset="-120"/>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dirty="0">
                        <a:solidFill>
                          <a:schemeClr val="lt1"/>
                        </a:solidFill>
                        <a:latin typeface="標楷體" panose="03000509000000000000" pitchFamily="65" charset="-120"/>
                        <a:ea typeface="標楷體" panose="03000509000000000000" pitchFamily="65" charset="-120"/>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CNS </a:t>
                      </a:r>
                      <a:r>
                        <a:rPr lang="en-US" sz="1800" b="0" i="0" u="none" strike="noStrike" cap="none" dirty="0" err="1">
                          <a:solidFill>
                            <a:schemeClr val="lt1"/>
                          </a:solidFill>
                          <a:latin typeface="標楷體" panose="03000509000000000000" pitchFamily="65" charset="-120"/>
                          <a:ea typeface="標楷體" panose="03000509000000000000" pitchFamily="65" charset="-120"/>
                          <a:cs typeface="Arial"/>
                          <a:sym typeface="Arial"/>
                        </a:rPr>
                        <a:t>國家照度標準對於不同工作場所照度標準</a:t>
                      </a:r>
                      <a:endParaRPr sz="1800" b="0" i="0" u="none" strike="noStrike" cap="none" dirty="0">
                        <a:solidFill>
                          <a:schemeClr val="lt1"/>
                        </a:solidFill>
                        <a:latin typeface="標楷體" panose="03000509000000000000" pitchFamily="65" charset="-120"/>
                        <a:ea typeface="標楷體" panose="03000509000000000000" pitchFamily="65" charset="-120"/>
                        <a:cs typeface="Arial"/>
                        <a:sym typeface="Arial"/>
                      </a:endParaRPr>
                    </a:p>
                  </a:txBody>
                  <a:tcPr marL="91425" marR="91425" marT="91425" marB="91425"/>
                </a:tc>
                <a:tc>
                  <a:txBody>
                    <a:bodyPr/>
                    <a:lstStyle/>
                    <a:p>
                      <a:pPr marL="0" lvl="0" indent="0" algn="l" rtl="0">
                        <a:lnSpc>
                          <a:spcPct val="115000"/>
                        </a:lnSpc>
                        <a:spcBef>
                          <a:spcPts val="0"/>
                        </a:spcBef>
                        <a:spcAft>
                          <a:spcPts val="0"/>
                        </a:spcAft>
                        <a:buNone/>
                      </a:pPr>
                      <a:r>
                        <a:rPr lang="en-US" sz="1800" b="0" i="0" u="none" strike="noStrike" cap="none" dirty="0" err="1">
                          <a:solidFill>
                            <a:schemeClr val="lt1"/>
                          </a:solidFill>
                          <a:latin typeface="標楷體" panose="03000509000000000000" pitchFamily="65" charset="-120"/>
                          <a:ea typeface="標楷體" panose="03000509000000000000" pitchFamily="65" charset="-120"/>
                          <a:cs typeface="Arial"/>
                          <a:sym typeface="Arial"/>
                        </a:rPr>
                        <a:t>本研究結果發現，室內環境照度與閱讀極性對手機螢幕亮度有顯著差異，室外環境照度與閱讀極性對手機螢幕亮度無顯著差異</a:t>
                      </a:r>
                      <a:r>
                        <a:rPr lang="en-US"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a:t>
                      </a:r>
                      <a:endParaRPr sz="1800" b="0" i="0" u="none" strike="noStrike" cap="none" dirty="0">
                        <a:solidFill>
                          <a:schemeClr val="lt1"/>
                        </a:solidFill>
                        <a:latin typeface="標楷體" panose="03000509000000000000" pitchFamily="65" charset="-120"/>
                        <a:ea typeface="標楷體" panose="03000509000000000000" pitchFamily="65" charset="-120"/>
                        <a:cs typeface="Arial"/>
                        <a:sym typeface="Arial"/>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810"/>
                                        </p:tgtEl>
                                        <p:attrNameLst>
                                          <p:attrName>style.visibility</p:attrName>
                                        </p:attrNameLst>
                                      </p:cBhvr>
                                      <p:to>
                                        <p:strVal val="visible"/>
                                      </p:to>
                                    </p:set>
                                    <p:anim calcmode="lin" valueType="num">
                                      <p:cBhvr additive="base">
                                        <p:cTn id="7" dur="750"/>
                                        <p:tgtEl>
                                          <p:spTgt spid="1810"/>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250"/>
                                  </p:stCondLst>
                                  <p:childTnLst>
                                    <p:set>
                                      <p:cBhvr>
                                        <p:cTn id="9" dur="1" fill="hold">
                                          <p:stCondLst>
                                            <p:cond delay="0"/>
                                          </p:stCondLst>
                                        </p:cTn>
                                        <p:tgtEl>
                                          <p:spTgt spid="1814"/>
                                        </p:tgtEl>
                                        <p:attrNameLst>
                                          <p:attrName>style.visibility</p:attrName>
                                        </p:attrNameLst>
                                      </p:cBhvr>
                                      <p:to>
                                        <p:strVal val="visible"/>
                                      </p:to>
                                    </p:set>
                                    <p:anim calcmode="lin" valueType="num">
                                      <p:cBhvr additive="base">
                                        <p:cTn id="10" dur="750"/>
                                        <p:tgtEl>
                                          <p:spTgt spid="1814"/>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500"/>
                                  </p:stCondLst>
                                  <p:childTnLst>
                                    <p:set>
                                      <p:cBhvr>
                                        <p:cTn id="12" dur="1" fill="hold">
                                          <p:stCondLst>
                                            <p:cond delay="0"/>
                                          </p:stCondLst>
                                        </p:cTn>
                                        <p:tgtEl>
                                          <p:spTgt spid="1808"/>
                                        </p:tgtEl>
                                        <p:attrNameLst>
                                          <p:attrName>style.visibility</p:attrName>
                                        </p:attrNameLst>
                                      </p:cBhvr>
                                      <p:to>
                                        <p:strVal val="visible"/>
                                      </p:to>
                                    </p:set>
                                    <p:anim calcmode="lin" valueType="num">
                                      <p:cBhvr additive="base">
                                        <p:cTn id="13" dur="750"/>
                                        <p:tgtEl>
                                          <p:spTgt spid="1808"/>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750"/>
                                  </p:stCondLst>
                                  <p:childTnLst>
                                    <p:set>
                                      <p:cBhvr>
                                        <p:cTn id="15" dur="1" fill="hold">
                                          <p:stCondLst>
                                            <p:cond delay="0"/>
                                          </p:stCondLst>
                                        </p:cTn>
                                        <p:tgtEl>
                                          <p:spTgt spid="1807"/>
                                        </p:tgtEl>
                                        <p:attrNameLst>
                                          <p:attrName>style.visibility</p:attrName>
                                        </p:attrNameLst>
                                      </p:cBhvr>
                                      <p:to>
                                        <p:strVal val="visible"/>
                                      </p:to>
                                    </p:set>
                                    <p:anim calcmode="lin" valueType="num">
                                      <p:cBhvr additive="base">
                                        <p:cTn id="16" dur="750"/>
                                        <p:tgtEl>
                                          <p:spTgt spid="1807"/>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1000"/>
                                  </p:stCondLst>
                                  <p:childTnLst>
                                    <p:set>
                                      <p:cBhvr>
                                        <p:cTn id="18" dur="1" fill="hold">
                                          <p:stCondLst>
                                            <p:cond delay="0"/>
                                          </p:stCondLst>
                                        </p:cTn>
                                        <p:tgtEl>
                                          <p:spTgt spid="1809"/>
                                        </p:tgtEl>
                                        <p:attrNameLst>
                                          <p:attrName>style.visibility</p:attrName>
                                        </p:attrNameLst>
                                      </p:cBhvr>
                                      <p:to>
                                        <p:strVal val="visible"/>
                                      </p:to>
                                    </p:set>
                                    <p:anim calcmode="lin" valueType="num">
                                      <p:cBhvr additive="base">
                                        <p:cTn id="19" dur="750"/>
                                        <p:tgtEl>
                                          <p:spTgt spid="1809"/>
                                        </p:tgtEl>
                                        <p:attrNameLst>
                                          <p:attrName>ppt_x</p:attrName>
                                        </p:attrNameLst>
                                      </p:cBhvr>
                                      <p:tavLst>
                                        <p:tav tm="0">
                                          <p:val>
                                            <p:strVal val="#ppt_x-1"/>
                                          </p:val>
                                        </p:tav>
                                        <p:tav tm="100000">
                                          <p:val>
                                            <p:strVal val="#ppt_x"/>
                                          </p:val>
                                        </p:tav>
                                      </p:tavLst>
                                    </p:anim>
                                  </p:childTnLst>
                                </p:cTn>
                              </p:par>
                            </p:childTnLst>
                          </p:cTn>
                        </p:par>
                        <p:par>
                          <p:cTn id="20" fill="hold">
                            <p:stCondLst>
                              <p:cond delay="750"/>
                            </p:stCondLst>
                            <p:childTnLst>
                              <p:par>
                                <p:cTn id="21" presetID="10" presetClass="entr" presetSubtype="0" fill="hold" nodeType="afterEffect">
                                  <p:stCondLst>
                                    <p:cond delay="0"/>
                                  </p:stCondLst>
                                  <p:childTnLst>
                                    <p:set>
                                      <p:cBhvr>
                                        <p:cTn id="22" dur="1" fill="hold">
                                          <p:stCondLst>
                                            <p:cond delay="0"/>
                                          </p:stCondLst>
                                        </p:cTn>
                                        <p:tgtEl>
                                          <p:spTgt spid="1811"/>
                                        </p:tgtEl>
                                        <p:attrNameLst>
                                          <p:attrName>style.visibility</p:attrName>
                                        </p:attrNameLst>
                                      </p:cBhvr>
                                      <p:to>
                                        <p:strVal val="visible"/>
                                      </p:to>
                                    </p:set>
                                    <p:animEffect transition="in" filter="fade">
                                      <p:cBhvr>
                                        <p:cTn id="23" dur="500"/>
                                        <p:tgtEl>
                                          <p:spTgt spid="1811"/>
                                        </p:tgtEl>
                                      </p:cBhvr>
                                    </p:animEffect>
                                  </p:childTnLst>
                                </p:cTn>
                              </p:par>
                            </p:childTnLst>
                          </p:cTn>
                        </p:par>
                        <p:par>
                          <p:cTn id="24" fill="hold">
                            <p:stCondLst>
                              <p:cond delay="1250"/>
                            </p:stCondLst>
                            <p:childTnLst>
                              <p:par>
                                <p:cTn id="25" presetID="1" presetClass="entr" presetSubtype="0" fill="hold" nodeType="afterEffect">
                                  <p:stCondLst>
                                    <p:cond delay="0"/>
                                  </p:stCondLst>
                                  <p:childTnLst>
                                    <p:set>
                                      <p:cBhvr>
                                        <p:cTn id="26" dur="1" fill="hold">
                                          <p:stCondLst>
                                            <p:cond delay="0"/>
                                          </p:stCondLst>
                                        </p:cTn>
                                        <p:tgtEl>
                                          <p:spTgt spid="1812"/>
                                        </p:tgtEl>
                                        <p:attrNameLst>
                                          <p:attrName>style.visibility</p:attrName>
                                        </p:attrNameLst>
                                      </p:cBhvr>
                                      <p:to>
                                        <p:strVal val="visible"/>
                                      </p:to>
                                    </p:set>
                                  </p:childTnLst>
                                </p:cTn>
                              </p:par>
                            </p:childTnLst>
                          </p:cTn>
                        </p:par>
                        <p:par>
                          <p:cTn id="27" fill="hold">
                            <p:stCondLst>
                              <p:cond delay="1251"/>
                            </p:stCondLst>
                            <p:childTnLst>
                              <p:par>
                                <p:cTn id="28" presetID="1" presetClass="entr" presetSubtype="0" fill="hold" nodeType="afterEffect">
                                  <p:stCondLst>
                                    <p:cond delay="0"/>
                                  </p:stCondLst>
                                  <p:childTnLst>
                                    <p:set>
                                      <p:cBhvr>
                                        <p:cTn id="29" dur="1" fill="hold">
                                          <p:stCondLst>
                                            <p:cond delay="0"/>
                                          </p:stCondLst>
                                        </p:cTn>
                                        <p:tgtEl>
                                          <p:spTgt spid="1813"/>
                                        </p:tgtEl>
                                        <p:attrNameLst>
                                          <p:attrName>style.visibility</p:attrName>
                                        </p:attrNameLst>
                                      </p:cBhvr>
                                      <p:to>
                                        <p:strVal val="visible"/>
                                      </p:to>
                                    </p:set>
                                  </p:childTnLst>
                                </p:cTn>
                              </p:par>
                            </p:childTnLst>
                          </p:cTn>
                        </p:par>
                        <p:par>
                          <p:cTn id="30" fill="hold">
                            <p:stCondLst>
                              <p:cond delay="1252"/>
                            </p:stCondLst>
                            <p:childTnLst>
                              <p:par>
                                <p:cTn id="31" presetID="1" presetClass="entr" presetSubtype="0" fill="hold" nodeType="afterEffect">
                                  <p:stCondLst>
                                    <p:cond delay="0"/>
                                  </p:stCondLst>
                                  <p:childTnLst>
                                    <p:set>
                                      <p:cBhvr>
                                        <p:cTn id="32" dur="1" fill="hold">
                                          <p:stCondLst>
                                            <p:cond delay="0"/>
                                          </p:stCondLst>
                                        </p:cTn>
                                        <p:tgtEl>
                                          <p:spTgt spid="1815"/>
                                        </p:tgtEl>
                                        <p:attrNameLst>
                                          <p:attrName>style.visibility</p:attrName>
                                        </p:attrNameLst>
                                      </p:cBhvr>
                                      <p:to>
                                        <p:strVal val="visible"/>
                                      </p:to>
                                    </p:set>
                                  </p:childTnLst>
                                </p:cTn>
                              </p:par>
                            </p:childTnLst>
                          </p:cTn>
                        </p:par>
                        <p:par>
                          <p:cTn id="33" fill="hold">
                            <p:stCondLst>
                              <p:cond delay="1253"/>
                            </p:stCondLst>
                            <p:childTnLst>
                              <p:par>
                                <p:cTn id="34" presetID="1" presetClass="entr" presetSubtype="0" fill="hold" nodeType="afterEffect">
                                  <p:stCondLst>
                                    <p:cond delay="0"/>
                                  </p:stCondLst>
                                  <p:childTnLst>
                                    <p:set>
                                      <p:cBhvr>
                                        <p:cTn id="35" dur="1" fill="hold">
                                          <p:stCondLst>
                                            <p:cond delay="0"/>
                                          </p:stCondLst>
                                        </p:cTn>
                                        <p:tgtEl>
                                          <p:spTgt spid="1816"/>
                                        </p:tgtEl>
                                        <p:attrNameLst>
                                          <p:attrName>style.visibility</p:attrName>
                                        </p:attrNameLst>
                                      </p:cBhvr>
                                      <p:to>
                                        <p:strVal val="visible"/>
                                      </p:to>
                                    </p:set>
                                  </p:childTnLst>
                                </p:cTn>
                              </p:par>
                            </p:childTnLst>
                          </p:cTn>
                        </p:par>
                        <p:par>
                          <p:cTn id="36" fill="hold">
                            <p:stCondLst>
                              <p:cond delay="1254"/>
                            </p:stCondLst>
                            <p:childTnLst>
                              <p:par>
                                <p:cTn id="37" presetID="1" presetClass="entr" presetSubtype="0" fill="hold" nodeType="afterEffect">
                                  <p:stCondLst>
                                    <p:cond delay="0"/>
                                  </p:stCondLst>
                                  <p:childTnLst>
                                    <p:set>
                                      <p:cBhvr>
                                        <p:cTn id="38" dur="1" fill="hold">
                                          <p:stCondLst>
                                            <p:cond delay="0"/>
                                          </p:stCondLst>
                                        </p:cTn>
                                        <p:tgtEl>
                                          <p:spTgt spid="1817"/>
                                        </p:tgtEl>
                                        <p:attrNameLst>
                                          <p:attrName>style.visibility</p:attrName>
                                        </p:attrNameLst>
                                      </p:cBhvr>
                                      <p:to>
                                        <p:strVal val="visible"/>
                                      </p:to>
                                    </p:set>
                                  </p:childTnLst>
                                </p:cTn>
                              </p:par>
                            </p:childTnLst>
                          </p:cTn>
                        </p:par>
                        <p:par>
                          <p:cTn id="39" fill="hold">
                            <p:stCondLst>
                              <p:cond delay="1255"/>
                            </p:stCondLst>
                            <p:childTnLst>
                              <p:par>
                                <p:cTn id="40" presetID="1" presetClass="entr" presetSubtype="0" fill="hold" nodeType="afterEffect">
                                  <p:stCondLst>
                                    <p:cond delay="0"/>
                                  </p:stCondLst>
                                  <p:childTnLst>
                                    <p:set>
                                      <p:cBhvr>
                                        <p:cTn id="41" dur="1" fill="hold">
                                          <p:stCondLst>
                                            <p:cond delay="0"/>
                                          </p:stCondLst>
                                        </p:cTn>
                                        <p:tgtEl>
                                          <p:spTgt spid="1818"/>
                                        </p:tgtEl>
                                        <p:attrNameLst>
                                          <p:attrName>style.visibility</p:attrName>
                                        </p:attrNameLst>
                                      </p:cBhvr>
                                      <p:to>
                                        <p:strVal val="visible"/>
                                      </p:to>
                                    </p:set>
                                  </p:childTnLst>
                                </p:cTn>
                              </p:par>
                            </p:childTnLst>
                          </p:cTn>
                        </p:par>
                        <p:par>
                          <p:cTn id="42" fill="hold">
                            <p:stCondLst>
                              <p:cond delay="1256"/>
                            </p:stCondLst>
                            <p:childTnLst>
                              <p:par>
                                <p:cTn id="43" presetID="1" presetClass="entr" presetSubtype="0" fill="hold" nodeType="afterEffect">
                                  <p:stCondLst>
                                    <p:cond delay="0"/>
                                  </p:stCondLst>
                                  <p:childTnLst>
                                    <p:set>
                                      <p:cBhvr>
                                        <p:cTn id="44" dur="1" fill="hold">
                                          <p:stCondLst>
                                            <p:cond delay="0"/>
                                          </p:stCondLst>
                                        </p:cTn>
                                        <p:tgtEl>
                                          <p:spTgt spid="1819"/>
                                        </p:tgtEl>
                                        <p:attrNameLst>
                                          <p:attrName>style.visibility</p:attrName>
                                        </p:attrNameLst>
                                      </p:cBhvr>
                                      <p:to>
                                        <p:strVal val="visible"/>
                                      </p:to>
                                    </p:set>
                                  </p:childTnLst>
                                </p:cTn>
                              </p:par>
                            </p:childTnLst>
                          </p:cTn>
                        </p:par>
                        <p:par>
                          <p:cTn id="45" fill="hold">
                            <p:stCondLst>
                              <p:cond delay="1257"/>
                            </p:stCondLst>
                            <p:childTnLst>
                              <p:par>
                                <p:cTn id="46" presetID="1" presetClass="entr" presetSubtype="0" fill="hold" nodeType="afterEffect">
                                  <p:stCondLst>
                                    <p:cond delay="0"/>
                                  </p:stCondLst>
                                  <p:childTnLst>
                                    <p:set>
                                      <p:cBhvr>
                                        <p:cTn id="47" dur="1" fill="hold">
                                          <p:stCondLst>
                                            <p:cond delay="0"/>
                                          </p:stCondLst>
                                        </p:cTn>
                                        <p:tgtEl>
                                          <p:spTgt spid="1820"/>
                                        </p:tgtEl>
                                        <p:attrNameLst>
                                          <p:attrName>style.visibility</p:attrName>
                                        </p:attrNameLst>
                                      </p:cBhvr>
                                      <p:to>
                                        <p:strVal val="visible"/>
                                      </p:to>
                                    </p:set>
                                  </p:childTnLst>
                                </p:cTn>
                              </p:par>
                            </p:childTnLst>
                          </p:cTn>
                        </p:par>
                        <p:par>
                          <p:cTn id="48" fill="hold">
                            <p:stCondLst>
                              <p:cond delay="1258"/>
                            </p:stCondLst>
                            <p:childTnLst>
                              <p:par>
                                <p:cTn id="49" presetID="1" presetClass="entr" presetSubtype="0" fill="hold" nodeType="afterEffect">
                                  <p:stCondLst>
                                    <p:cond delay="0"/>
                                  </p:stCondLst>
                                  <p:childTnLst>
                                    <p:set>
                                      <p:cBhvr>
                                        <p:cTn id="50" dur="1" fill="hold">
                                          <p:stCondLst>
                                            <p:cond delay="0"/>
                                          </p:stCondLst>
                                        </p:cTn>
                                        <p:tgtEl>
                                          <p:spTgt spid="1821"/>
                                        </p:tgtEl>
                                        <p:attrNameLst>
                                          <p:attrName>style.visibility</p:attrName>
                                        </p:attrNameLst>
                                      </p:cBhvr>
                                      <p:to>
                                        <p:strVal val="visible"/>
                                      </p:to>
                                    </p:set>
                                  </p:childTnLst>
                                </p:cTn>
                              </p:par>
                            </p:childTnLst>
                          </p:cTn>
                        </p:par>
                        <p:par>
                          <p:cTn id="51" fill="hold">
                            <p:stCondLst>
                              <p:cond delay="1259"/>
                            </p:stCondLst>
                            <p:childTnLst>
                              <p:par>
                                <p:cTn id="52" presetID="1" presetClass="entr" presetSubtype="0" fill="hold" nodeType="afterEffect">
                                  <p:stCondLst>
                                    <p:cond delay="0"/>
                                  </p:stCondLst>
                                  <p:childTnLst>
                                    <p:set>
                                      <p:cBhvr>
                                        <p:cTn id="53" dur="1" fill="hold">
                                          <p:stCondLst>
                                            <p:cond delay="0"/>
                                          </p:stCondLst>
                                        </p:cTn>
                                        <p:tgtEl>
                                          <p:spTgt spid="1822"/>
                                        </p:tgtEl>
                                        <p:attrNameLst>
                                          <p:attrName>style.visibility</p:attrName>
                                        </p:attrNameLst>
                                      </p:cBhvr>
                                      <p:to>
                                        <p:strVal val="visible"/>
                                      </p:to>
                                    </p:set>
                                  </p:childTnLst>
                                </p:cTn>
                              </p:par>
                            </p:childTnLst>
                          </p:cTn>
                        </p:par>
                        <p:par>
                          <p:cTn id="54" fill="hold">
                            <p:stCondLst>
                              <p:cond delay="1260"/>
                            </p:stCondLst>
                            <p:childTnLst>
                              <p:par>
                                <p:cTn id="55" presetID="1" presetClass="entr" presetSubtype="0" fill="hold" nodeType="afterEffect">
                                  <p:stCondLst>
                                    <p:cond delay="0"/>
                                  </p:stCondLst>
                                  <p:childTnLst>
                                    <p:set>
                                      <p:cBhvr>
                                        <p:cTn id="56" dur="1" fill="hold">
                                          <p:stCondLst>
                                            <p:cond delay="0"/>
                                          </p:stCondLst>
                                        </p:cTn>
                                        <p:tgtEl>
                                          <p:spTgt spid="1823"/>
                                        </p:tgtEl>
                                        <p:attrNameLst>
                                          <p:attrName>style.visibility</p:attrName>
                                        </p:attrNameLst>
                                      </p:cBhvr>
                                      <p:to>
                                        <p:strVal val="visible"/>
                                      </p:to>
                                    </p:set>
                                  </p:childTnLst>
                                </p:cTn>
                              </p:par>
                            </p:childTnLst>
                          </p:cTn>
                        </p:par>
                        <p:par>
                          <p:cTn id="57" fill="hold">
                            <p:stCondLst>
                              <p:cond delay="1261"/>
                            </p:stCondLst>
                            <p:childTnLst>
                              <p:par>
                                <p:cTn id="58" presetID="1" presetClass="entr" presetSubtype="0" fill="hold" nodeType="afterEffect">
                                  <p:stCondLst>
                                    <p:cond delay="0"/>
                                  </p:stCondLst>
                                  <p:childTnLst>
                                    <p:set>
                                      <p:cBhvr>
                                        <p:cTn id="59" dur="1" fill="hold">
                                          <p:stCondLst>
                                            <p:cond delay="0"/>
                                          </p:stCondLst>
                                        </p:cTn>
                                        <p:tgtEl>
                                          <p:spTgt spid="1824"/>
                                        </p:tgtEl>
                                        <p:attrNameLst>
                                          <p:attrName>style.visibility</p:attrName>
                                        </p:attrNameLst>
                                      </p:cBhvr>
                                      <p:to>
                                        <p:strVal val="visible"/>
                                      </p:to>
                                    </p:set>
                                  </p:childTnLst>
                                </p:cTn>
                              </p:par>
                            </p:childTnLst>
                          </p:cTn>
                        </p:par>
                        <p:par>
                          <p:cTn id="60" fill="hold">
                            <p:stCondLst>
                              <p:cond delay="1262"/>
                            </p:stCondLst>
                            <p:childTnLst>
                              <p:par>
                                <p:cTn id="61" presetID="1" presetClass="entr" presetSubtype="0" fill="hold" nodeType="afterEffect">
                                  <p:stCondLst>
                                    <p:cond delay="0"/>
                                  </p:stCondLst>
                                  <p:childTnLst>
                                    <p:set>
                                      <p:cBhvr>
                                        <p:cTn id="62" dur="1" fill="hold">
                                          <p:stCondLst>
                                            <p:cond delay="0"/>
                                          </p:stCondLst>
                                        </p:cTn>
                                        <p:tgtEl>
                                          <p:spTgt spid="1825"/>
                                        </p:tgtEl>
                                        <p:attrNameLst>
                                          <p:attrName>style.visibility</p:attrName>
                                        </p:attrNameLst>
                                      </p:cBhvr>
                                      <p:to>
                                        <p:strVal val="visible"/>
                                      </p:to>
                                    </p:set>
                                  </p:childTnLst>
                                </p:cTn>
                              </p:par>
                            </p:childTnLst>
                          </p:cTn>
                        </p:par>
                        <p:par>
                          <p:cTn id="63" fill="hold">
                            <p:stCondLst>
                              <p:cond delay="1263"/>
                            </p:stCondLst>
                            <p:childTnLst>
                              <p:par>
                                <p:cTn id="64" presetID="1" presetClass="entr" presetSubtype="0" fill="hold" nodeType="afterEffect">
                                  <p:stCondLst>
                                    <p:cond delay="0"/>
                                  </p:stCondLst>
                                  <p:childTnLst>
                                    <p:set>
                                      <p:cBhvr>
                                        <p:cTn id="65" dur="1" fill="hold">
                                          <p:stCondLst>
                                            <p:cond delay="0"/>
                                          </p:stCondLst>
                                        </p:cTn>
                                        <p:tgtEl>
                                          <p:spTgt spid="1826"/>
                                        </p:tgtEl>
                                        <p:attrNameLst>
                                          <p:attrName>style.visibility</p:attrName>
                                        </p:attrNameLst>
                                      </p:cBhvr>
                                      <p:to>
                                        <p:strVal val="visible"/>
                                      </p:to>
                                    </p:set>
                                  </p:childTnLst>
                                </p:cTn>
                              </p:par>
                            </p:childTnLst>
                          </p:cTn>
                        </p:par>
                        <p:par>
                          <p:cTn id="66" fill="hold">
                            <p:stCondLst>
                              <p:cond delay="1264"/>
                            </p:stCondLst>
                            <p:childTnLst>
                              <p:par>
                                <p:cTn id="67" presetID="1" presetClass="entr" presetSubtype="0" fill="hold" nodeType="afterEffect">
                                  <p:stCondLst>
                                    <p:cond delay="0"/>
                                  </p:stCondLst>
                                  <p:childTnLst>
                                    <p:set>
                                      <p:cBhvr>
                                        <p:cTn id="68" dur="1" fill="hold">
                                          <p:stCondLst>
                                            <p:cond delay="0"/>
                                          </p:stCondLst>
                                        </p:cTn>
                                        <p:tgtEl>
                                          <p:spTgt spid="1827"/>
                                        </p:tgtEl>
                                        <p:attrNameLst>
                                          <p:attrName>style.visibility</p:attrName>
                                        </p:attrNameLst>
                                      </p:cBhvr>
                                      <p:to>
                                        <p:strVal val="visible"/>
                                      </p:to>
                                    </p:set>
                                  </p:childTnLst>
                                </p:cTn>
                              </p:par>
                            </p:childTnLst>
                          </p:cTn>
                        </p:par>
                        <p:par>
                          <p:cTn id="69" fill="hold">
                            <p:stCondLst>
                              <p:cond delay="1265"/>
                            </p:stCondLst>
                            <p:childTnLst>
                              <p:par>
                                <p:cTn id="70" presetID="1" presetClass="entr" presetSubtype="0" fill="hold" nodeType="afterEffect">
                                  <p:stCondLst>
                                    <p:cond delay="0"/>
                                  </p:stCondLst>
                                  <p:childTnLst>
                                    <p:set>
                                      <p:cBhvr>
                                        <p:cTn id="71" dur="1" fill="hold">
                                          <p:stCondLst>
                                            <p:cond delay="0"/>
                                          </p:stCondLst>
                                        </p:cTn>
                                        <p:tgtEl>
                                          <p:spTgt spid="1828"/>
                                        </p:tgtEl>
                                        <p:attrNameLst>
                                          <p:attrName>style.visibility</p:attrName>
                                        </p:attrNameLst>
                                      </p:cBhvr>
                                      <p:to>
                                        <p:strVal val="visible"/>
                                      </p:to>
                                    </p:set>
                                  </p:childTnLst>
                                </p:cTn>
                              </p:par>
                            </p:childTnLst>
                          </p:cTn>
                        </p:par>
                        <p:par>
                          <p:cTn id="72" fill="hold">
                            <p:stCondLst>
                              <p:cond delay="1266"/>
                            </p:stCondLst>
                            <p:childTnLst>
                              <p:par>
                                <p:cTn id="73" presetID="1" presetClass="entr" presetSubtype="0" fill="hold" nodeType="afterEffect">
                                  <p:stCondLst>
                                    <p:cond delay="0"/>
                                  </p:stCondLst>
                                  <p:childTnLst>
                                    <p:set>
                                      <p:cBhvr>
                                        <p:cTn id="74" dur="1" fill="hold">
                                          <p:stCondLst>
                                            <p:cond delay="0"/>
                                          </p:stCondLst>
                                        </p:cTn>
                                        <p:tgtEl>
                                          <p:spTgt spid="1829"/>
                                        </p:tgtEl>
                                        <p:attrNameLst>
                                          <p:attrName>style.visibility</p:attrName>
                                        </p:attrNameLst>
                                      </p:cBhvr>
                                      <p:to>
                                        <p:strVal val="visible"/>
                                      </p:to>
                                    </p:set>
                                  </p:childTnLst>
                                </p:cTn>
                              </p:par>
                            </p:childTnLst>
                          </p:cTn>
                        </p:par>
                        <p:par>
                          <p:cTn id="75" fill="hold">
                            <p:stCondLst>
                              <p:cond delay="1267"/>
                            </p:stCondLst>
                            <p:childTnLst>
                              <p:par>
                                <p:cTn id="76" presetID="1" presetClass="entr" presetSubtype="0" fill="hold" nodeType="afterEffect">
                                  <p:stCondLst>
                                    <p:cond delay="0"/>
                                  </p:stCondLst>
                                  <p:childTnLst>
                                    <p:set>
                                      <p:cBhvr>
                                        <p:cTn id="77" dur="1" fill="hold">
                                          <p:stCondLst>
                                            <p:cond delay="0"/>
                                          </p:stCondLst>
                                        </p:cTn>
                                        <p:tgtEl>
                                          <p:spTgt spid="1830"/>
                                        </p:tgtEl>
                                        <p:attrNameLst>
                                          <p:attrName>style.visibility</p:attrName>
                                        </p:attrNameLst>
                                      </p:cBhvr>
                                      <p:to>
                                        <p:strVal val="visible"/>
                                      </p:to>
                                    </p:set>
                                  </p:childTnLst>
                                </p:cTn>
                              </p:par>
                            </p:childTnLst>
                          </p:cTn>
                        </p:par>
                        <p:par>
                          <p:cTn id="78" fill="hold">
                            <p:stCondLst>
                              <p:cond delay="1268"/>
                            </p:stCondLst>
                            <p:childTnLst>
                              <p:par>
                                <p:cTn id="79" presetID="1" presetClass="entr" presetSubtype="0" fill="hold" nodeType="afterEffect">
                                  <p:stCondLst>
                                    <p:cond delay="0"/>
                                  </p:stCondLst>
                                  <p:childTnLst>
                                    <p:set>
                                      <p:cBhvr>
                                        <p:cTn id="80" dur="1" fill="hold">
                                          <p:stCondLst>
                                            <p:cond delay="0"/>
                                          </p:stCondLst>
                                        </p:cTn>
                                        <p:tgtEl>
                                          <p:spTgt spid="1831"/>
                                        </p:tgtEl>
                                        <p:attrNameLst>
                                          <p:attrName>style.visibility</p:attrName>
                                        </p:attrNameLst>
                                      </p:cBhvr>
                                      <p:to>
                                        <p:strVal val="visible"/>
                                      </p:to>
                                    </p:set>
                                  </p:childTnLst>
                                </p:cTn>
                              </p:par>
                            </p:childTnLst>
                          </p:cTn>
                        </p:par>
                        <p:par>
                          <p:cTn id="81" fill="hold">
                            <p:stCondLst>
                              <p:cond delay="1269"/>
                            </p:stCondLst>
                            <p:childTnLst>
                              <p:par>
                                <p:cTn id="82" presetID="1" presetClass="entr" presetSubtype="0" fill="hold" nodeType="afterEffect">
                                  <p:stCondLst>
                                    <p:cond delay="0"/>
                                  </p:stCondLst>
                                  <p:childTnLst>
                                    <p:set>
                                      <p:cBhvr>
                                        <p:cTn id="83" dur="1" fill="hold">
                                          <p:stCondLst>
                                            <p:cond delay="0"/>
                                          </p:stCondLst>
                                        </p:cTn>
                                        <p:tgtEl>
                                          <p:spTgt spid="1832"/>
                                        </p:tgtEl>
                                        <p:attrNameLst>
                                          <p:attrName>style.visibility</p:attrName>
                                        </p:attrNameLst>
                                      </p:cBhvr>
                                      <p:to>
                                        <p:strVal val="visible"/>
                                      </p:to>
                                    </p:set>
                                  </p:childTnLst>
                                </p:cTn>
                              </p:par>
                            </p:childTnLst>
                          </p:cTn>
                        </p:par>
                        <p:par>
                          <p:cTn id="84" fill="hold">
                            <p:stCondLst>
                              <p:cond delay="1270"/>
                            </p:stCondLst>
                            <p:childTnLst>
                              <p:par>
                                <p:cTn id="85" presetID="1" presetClass="entr" presetSubtype="0" fill="hold" nodeType="afterEffect">
                                  <p:stCondLst>
                                    <p:cond delay="0"/>
                                  </p:stCondLst>
                                  <p:childTnLst>
                                    <p:set>
                                      <p:cBhvr>
                                        <p:cTn id="86" dur="1" fill="hold">
                                          <p:stCondLst>
                                            <p:cond delay="0"/>
                                          </p:stCondLst>
                                        </p:cTn>
                                        <p:tgtEl>
                                          <p:spTgt spid="1833"/>
                                        </p:tgtEl>
                                        <p:attrNameLst>
                                          <p:attrName>style.visibility</p:attrName>
                                        </p:attrNameLst>
                                      </p:cBhvr>
                                      <p:to>
                                        <p:strVal val="visible"/>
                                      </p:to>
                                    </p:set>
                                  </p:childTnLst>
                                </p:cTn>
                              </p:par>
                            </p:childTnLst>
                          </p:cTn>
                        </p:par>
                        <p:par>
                          <p:cTn id="87" fill="hold">
                            <p:stCondLst>
                              <p:cond delay="1271"/>
                            </p:stCondLst>
                            <p:childTnLst>
                              <p:par>
                                <p:cTn id="88" presetID="1" presetClass="entr" presetSubtype="0" fill="hold" nodeType="afterEffect">
                                  <p:stCondLst>
                                    <p:cond delay="0"/>
                                  </p:stCondLst>
                                  <p:childTnLst>
                                    <p:set>
                                      <p:cBhvr>
                                        <p:cTn id="89" dur="1" fill="hold">
                                          <p:stCondLst>
                                            <p:cond delay="0"/>
                                          </p:stCondLst>
                                        </p:cTn>
                                        <p:tgtEl>
                                          <p:spTgt spid="18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50000">
              <a:srgbClr val="082241"/>
            </a:gs>
            <a:gs pos="100000">
              <a:schemeClr val="dk1"/>
            </a:gs>
          </a:gsLst>
          <a:lin ang="5400000" scaled="0"/>
        </a:gradFill>
        <a:effectLst/>
      </p:bgPr>
    </p:bg>
    <p:spTree>
      <p:nvGrpSpPr>
        <p:cNvPr id="1" name="Shape 1798"/>
        <p:cNvGrpSpPr/>
        <p:nvPr/>
      </p:nvGrpSpPr>
      <p:grpSpPr>
        <a:xfrm>
          <a:off x="0" y="0"/>
          <a:ext cx="0" cy="0"/>
          <a:chOff x="0" y="0"/>
          <a:chExt cx="0" cy="0"/>
        </a:xfrm>
      </p:grpSpPr>
      <p:sp>
        <p:nvSpPr>
          <p:cNvPr id="1799" name="Google Shape;1799;p8"/>
          <p:cNvSpPr txBox="1"/>
          <p:nvPr/>
        </p:nvSpPr>
        <p:spPr>
          <a:xfrm>
            <a:off x="3714075" y="387450"/>
            <a:ext cx="5359200" cy="6309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500">
                <a:solidFill>
                  <a:schemeClr val="lt1"/>
                </a:solidFill>
              </a:rPr>
              <a:t>Article Summary Table</a:t>
            </a:r>
            <a:endParaRPr sz="3500">
              <a:solidFill>
                <a:schemeClr val="lt1"/>
              </a:solidFill>
              <a:latin typeface="Arial"/>
              <a:ea typeface="Arial"/>
              <a:cs typeface="Arial"/>
              <a:sym typeface="Arial"/>
            </a:endParaRPr>
          </a:p>
        </p:txBody>
      </p:sp>
      <p:grpSp>
        <p:nvGrpSpPr>
          <p:cNvPr id="1800" name="Google Shape;1800;p8"/>
          <p:cNvGrpSpPr/>
          <p:nvPr/>
        </p:nvGrpSpPr>
        <p:grpSpPr>
          <a:xfrm>
            <a:off x="5826806" y="1018339"/>
            <a:ext cx="538388" cy="59761"/>
            <a:chOff x="5607050" y="1793751"/>
            <a:chExt cx="538388" cy="59761"/>
          </a:xfrm>
        </p:grpSpPr>
        <p:sp>
          <p:nvSpPr>
            <p:cNvPr id="1801" name="Google Shape;1801;p8"/>
            <p:cNvSpPr/>
            <p:nvPr/>
          </p:nvSpPr>
          <p:spPr>
            <a:xfrm>
              <a:off x="5607050" y="1793751"/>
              <a:ext cx="59761" cy="5976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2" name="Google Shape;1802;p8"/>
            <p:cNvSpPr/>
            <p:nvPr/>
          </p:nvSpPr>
          <p:spPr>
            <a:xfrm>
              <a:off x="5846363" y="1793751"/>
              <a:ext cx="59761" cy="5976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3" name="Google Shape;1803;p8"/>
            <p:cNvSpPr/>
            <p:nvPr/>
          </p:nvSpPr>
          <p:spPr>
            <a:xfrm>
              <a:off x="6085677" y="1793751"/>
              <a:ext cx="59761" cy="5976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804" name="Google Shape;1804;p8"/>
          <p:cNvSpPr txBox="1"/>
          <p:nvPr/>
        </p:nvSpPr>
        <p:spPr>
          <a:xfrm>
            <a:off x="2385788" y="7875179"/>
            <a:ext cx="308154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lt1"/>
                </a:solidFill>
                <a:latin typeface="Roboto"/>
                <a:ea typeface="Roboto"/>
                <a:cs typeface="Roboto"/>
                <a:sym typeface="Roboto"/>
              </a:rPr>
              <a:t>Do not, for one repulse, forgo the purpose that you resolved to effort. .</a:t>
            </a:r>
            <a:endParaRPr sz="1200" b="1">
              <a:solidFill>
                <a:schemeClr val="lt1"/>
              </a:solidFill>
              <a:latin typeface="Roboto"/>
              <a:ea typeface="Roboto"/>
              <a:cs typeface="Roboto"/>
              <a:sym typeface="Roboto"/>
            </a:endParaRPr>
          </a:p>
        </p:txBody>
      </p:sp>
      <p:sp>
        <p:nvSpPr>
          <p:cNvPr id="1805" name="Google Shape;1805;p8"/>
          <p:cNvSpPr/>
          <p:nvPr/>
        </p:nvSpPr>
        <p:spPr>
          <a:xfrm>
            <a:off x="-621095" y="4794486"/>
            <a:ext cx="545901" cy="4114135"/>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6" name="Google Shape;1806;p8"/>
          <p:cNvSpPr/>
          <p:nvPr/>
        </p:nvSpPr>
        <p:spPr>
          <a:xfrm>
            <a:off x="-1265877" y="4652905"/>
            <a:ext cx="545901" cy="4114135"/>
          </a:xfrm>
          <a:prstGeom prst="triangle">
            <a:avLst>
              <a:gd name="adj" fmla="val 50000"/>
            </a:avLst>
          </a:prstGeom>
          <a:solidFill>
            <a:srgbClr val="D0CEC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7" name="Google Shape;1807;p8"/>
          <p:cNvSpPr/>
          <p:nvPr/>
        </p:nvSpPr>
        <p:spPr>
          <a:xfrm>
            <a:off x="7569492" y="2997492"/>
            <a:ext cx="7721014" cy="7721014"/>
          </a:xfrm>
          <a:prstGeom prst="ellipse">
            <a:avLst/>
          </a:prstGeom>
          <a:noFill/>
          <a:ln w="12700" cap="flat" cmpd="sng">
            <a:solidFill>
              <a:srgbClr val="0756A7">
                <a:alpha val="71764"/>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8" name="Google Shape;1808;p8"/>
          <p:cNvSpPr/>
          <p:nvPr/>
        </p:nvSpPr>
        <p:spPr>
          <a:xfrm>
            <a:off x="8716480" y="4144480"/>
            <a:ext cx="5427038" cy="5427038"/>
          </a:xfrm>
          <a:prstGeom prst="ellipse">
            <a:avLst/>
          </a:prstGeom>
          <a:noFill/>
          <a:ln w="9525" cap="flat" cmpd="sng">
            <a:solidFill>
              <a:schemeClr val="lt1">
                <a:alpha val="24705"/>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9" name="Google Shape;1809;p8"/>
          <p:cNvSpPr/>
          <p:nvPr/>
        </p:nvSpPr>
        <p:spPr>
          <a:xfrm>
            <a:off x="6468040" y="1896040"/>
            <a:ext cx="9923919" cy="9923919"/>
          </a:xfrm>
          <a:prstGeom prst="ellipse">
            <a:avLst/>
          </a:prstGeom>
          <a:noFill/>
          <a:ln w="9525" cap="flat" cmpd="sng">
            <a:solidFill>
              <a:schemeClr val="lt1">
                <a:alpha val="12941"/>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10" name="Google Shape;1810;p8"/>
          <p:cNvSpPr/>
          <p:nvPr/>
        </p:nvSpPr>
        <p:spPr>
          <a:xfrm>
            <a:off x="10197740" y="5254634"/>
            <a:ext cx="2369250" cy="2369251"/>
          </a:xfrm>
          <a:prstGeom prst="ellipse">
            <a:avLst/>
          </a:prstGeom>
          <a:solidFill>
            <a:schemeClr val="lt1"/>
          </a:solidFill>
          <a:ln>
            <a:noFill/>
          </a:ln>
          <a:effectLst>
            <a:outerShdw blurRad="533400" sx="118000" sy="118000" algn="ctr" rotWithShape="0">
              <a:srgbClr val="0070C0">
                <a:alpha val="3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756A7"/>
              </a:solidFill>
              <a:latin typeface="Calibri"/>
              <a:ea typeface="Calibri"/>
              <a:cs typeface="Calibri"/>
              <a:sym typeface="Calibri"/>
            </a:endParaRPr>
          </a:p>
        </p:txBody>
      </p:sp>
      <p:sp>
        <p:nvSpPr>
          <p:cNvPr id="1811" name="Google Shape;1811;p8"/>
          <p:cNvSpPr/>
          <p:nvPr/>
        </p:nvSpPr>
        <p:spPr>
          <a:xfrm>
            <a:off x="10594607" y="4914900"/>
            <a:ext cx="1076692" cy="1076692"/>
          </a:xfrm>
          <a:prstGeom prst="ellipse">
            <a:avLst/>
          </a:prstGeom>
          <a:solidFill>
            <a:schemeClr val="lt1">
              <a:alpha val="88627"/>
            </a:schemeClr>
          </a:solidFill>
          <a:ln>
            <a:noFill/>
          </a:ln>
          <a:effectLst>
            <a:outerShdw blurRad="533400" sx="118000" sy="118000" algn="ctr" rotWithShape="0">
              <a:srgbClr val="0070C0">
                <a:alpha val="3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756A7"/>
              </a:solidFill>
              <a:latin typeface="Calibri"/>
              <a:ea typeface="Calibri"/>
              <a:cs typeface="Calibri"/>
              <a:sym typeface="Calibri"/>
            </a:endParaRPr>
          </a:p>
        </p:txBody>
      </p:sp>
      <p:sp>
        <p:nvSpPr>
          <p:cNvPr id="1812" name="Google Shape;1812;p8"/>
          <p:cNvSpPr/>
          <p:nvPr/>
        </p:nvSpPr>
        <p:spPr>
          <a:xfrm>
            <a:off x="11811973" y="5286547"/>
            <a:ext cx="67418" cy="64218"/>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13" name="Google Shape;1813;p8"/>
          <p:cNvSpPr/>
          <p:nvPr/>
        </p:nvSpPr>
        <p:spPr>
          <a:xfrm>
            <a:off x="10130322" y="6439259"/>
            <a:ext cx="67418" cy="64218"/>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14" name="Google Shape;1814;p8"/>
          <p:cNvSpPr/>
          <p:nvPr/>
        </p:nvSpPr>
        <p:spPr>
          <a:xfrm>
            <a:off x="10150106" y="5207000"/>
            <a:ext cx="2464518" cy="2464518"/>
          </a:xfrm>
          <a:prstGeom prst="ellipse">
            <a:avLst/>
          </a:prstGeom>
          <a:noFill/>
          <a:ln w="9525" cap="flat" cmpd="sng">
            <a:solidFill>
              <a:schemeClr val="lt1">
                <a:alpha val="24705"/>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15" name="Google Shape;1815;p8"/>
          <p:cNvSpPr/>
          <p:nvPr/>
        </p:nvSpPr>
        <p:spPr>
          <a:xfrm>
            <a:off x="11405317" y="4885701"/>
            <a:ext cx="87666" cy="87666"/>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16" name="Google Shape;1816;p8"/>
          <p:cNvSpPr/>
          <p:nvPr/>
        </p:nvSpPr>
        <p:spPr>
          <a:xfrm>
            <a:off x="11857793" y="4930494"/>
            <a:ext cx="45719" cy="45719"/>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17" name="Google Shape;1817;p8"/>
          <p:cNvSpPr/>
          <p:nvPr/>
        </p:nvSpPr>
        <p:spPr>
          <a:xfrm>
            <a:off x="11710654" y="3609351"/>
            <a:ext cx="87666" cy="87666"/>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18" name="Google Shape;1818;p8"/>
          <p:cNvSpPr/>
          <p:nvPr/>
        </p:nvSpPr>
        <p:spPr>
          <a:xfrm>
            <a:off x="11687794" y="3930205"/>
            <a:ext cx="45719" cy="45719"/>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19" name="Google Shape;1819;p8"/>
          <p:cNvSpPr/>
          <p:nvPr/>
        </p:nvSpPr>
        <p:spPr>
          <a:xfrm>
            <a:off x="11992594" y="2802761"/>
            <a:ext cx="45719" cy="45719"/>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20" name="Google Shape;1820;p8"/>
          <p:cNvSpPr/>
          <p:nvPr/>
        </p:nvSpPr>
        <p:spPr>
          <a:xfrm>
            <a:off x="10149259" y="5420830"/>
            <a:ext cx="102007" cy="102007"/>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21" name="Google Shape;1821;p8"/>
          <p:cNvSpPr/>
          <p:nvPr/>
        </p:nvSpPr>
        <p:spPr>
          <a:xfrm>
            <a:off x="10019238" y="4818682"/>
            <a:ext cx="154685" cy="154685"/>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22" name="Google Shape;1822;p8"/>
          <p:cNvSpPr/>
          <p:nvPr/>
        </p:nvSpPr>
        <p:spPr>
          <a:xfrm>
            <a:off x="10492600" y="4550898"/>
            <a:ext cx="102007" cy="102007"/>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23" name="Google Shape;1823;p8"/>
          <p:cNvSpPr/>
          <p:nvPr/>
        </p:nvSpPr>
        <p:spPr>
          <a:xfrm>
            <a:off x="9449466" y="5805489"/>
            <a:ext cx="74612" cy="7461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24" name="Google Shape;1824;p8"/>
          <p:cNvSpPr/>
          <p:nvPr/>
        </p:nvSpPr>
        <p:spPr>
          <a:xfrm>
            <a:off x="8914241" y="5522837"/>
            <a:ext cx="74612" cy="7461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25" name="Google Shape;1825;p8"/>
          <p:cNvSpPr/>
          <p:nvPr/>
        </p:nvSpPr>
        <p:spPr>
          <a:xfrm>
            <a:off x="8430362" y="5880101"/>
            <a:ext cx="102007" cy="102007"/>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26" name="Google Shape;1826;p8"/>
          <p:cNvSpPr/>
          <p:nvPr/>
        </p:nvSpPr>
        <p:spPr>
          <a:xfrm>
            <a:off x="9314539" y="4885701"/>
            <a:ext cx="80202" cy="8020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27" name="Google Shape;1827;p8"/>
          <p:cNvSpPr/>
          <p:nvPr/>
        </p:nvSpPr>
        <p:spPr>
          <a:xfrm>
            <a:off x="9024872" y="5600991"/>
            <a:ext cx="48392" cy="4839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28" name="Google Shape;1828;p8"/>
          <p:cNvSpPr/>
          <p:nvPr/>
        </p:nvSpPr>
        <p:spPr>
          <a:xfrm>
            <a:off x="9370545" y="3951728"/>
            <a:ext cx="48392" cy="4839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29" name="Google Shape;1829;p8"/>
          <p:cNvSpPr/>
          <p:nvPr/>
        </p:nvSpPr>
        <p:spPr>
          <a:xfrm>
            <a:off x="8988853" y="3155861"/>
            <a:ext cx="48392" cy="4839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30" name="Google Shape;1830;p8"/>
          <p:cNvSpPr/>
          <p:nvPr/>
        </p:nvSpPr>
        <p:spPr>
          <a:xfrm>
            <a:off x="8692284" y="4770290"/>
            <a:ext cx="48392" cy="4839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31" name="Google Shape;1831;p8"/>
          <p:cNvSpPr/>
          <p:nvPr/>
        </p:nvSpPr>
        <p:spPr>
          <a:xfrm>
            <a:off x="9780205" y="3800446"/>
            <a:ext cx="80202" cy="8020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32" name="Google Shape;1832;p8"/>
          <p:cNvSpPr/>
          <p:nvPr/>
        </p:nvSpPr>
        <p:spPr>
          <a:xfrm>
            <a:off x="10452499" y="3760345"/>
            <a:ext cx="80202" cy="8020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33" name="Google Shape;1833;p8"/>
          <p:cNvSpPr/>
          <p:nvPr/>
        </p:nvSpPr>
        <p:spPr>
          <a:xfrm>
            <a:off x="11052751" y="2600142"/>
            <a:ext cx="80202" cy="8020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34" name="Google Shape;1834;p8"/>
          <p:cNvSpPr/>
          <p:nvPr/>
        </p:nvSpPr>
        <p:spPr>
          <a:xfrm>
            <a:off x="11219990" y="3961710"/>
            <a:ext cx="48392" cy="4839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1835" name="Google Shape;1835;p8"/>
          <p:cNvGraphicFramePr/>
          <p:nvPr>
            <p:extLst>
              <p:ext uri="{D42A27DB-BD31-4B8C-83A1-F6EECF244321}">
                <p14:modId xmlns:p14="http://schemas.microsoft.com/office/powerpoint/2010/main" val="3082113114"/>
              </p:ext>
            </p:extLst>
          </p:nvPr>
        </p:nvGraphicFramePr>
        <p:xfrm>
          <a:off x="632534" y="1471513"/>
          <a:ext cx="11224835" cy="4815780"/>
        </p:xfrm>
        <a:graphic>
          <a:graphicData uri="http://schemas.openxmlformats.org/drawingml/2006/table">
            <a:tbl>
              <a:tblPr>
                <a:noFill/>
                <a:tableStyleId>{CEC3C116-9686-464B-B456-D65C3553839E}</a:tableStyleId>
              </a:tblPr>
              <a:tblGrid>
                <a:gridCol w="2244967">
                  <a:extLst>
                    <a:ext uri="{9D8B030D-6E8A-4147-A177-3AD203B41FA5}">
                      <a16:colId xmlns:a16="http://schemas.microsoft.com/office/drawing/2014/main" val="20000"/>
                    </a:ext>
                  </a:extLst>
                </a:gridCol>
                <a:gridCol w="2244967">
                  <a:extLst>
                    <a:ext uri="{9D8B030D-6E8A-4147-A177-3AD203B41FA5}">
                      <a16:colId xmlns:a16="http://schemas.microsoft.com/office/drawing/2014/main" val="20001"/>
                    </a:ext>
                  </a:extLst>
                </a:gridCol>
                <a:gridCol w="2244967">
                  <a:extLst>
                    <a:ext uri="{9D8B030D-6E8A-4147-A177-3AD203B41FA5}">
                      <a16:colId xmlns:a16="http://schemas.microsoft.com/office/drawing/2014/main" val="20002"/>
                    </a:ext>
                  </a:extLst>
                </a:gridCol>
                <a:gridCol w="2244967">
                  <a:extLst>
                    <a:ext uri="{9D8B030D-6E8A-4147-A177-3AD203B41FA5}">
                      <a16:colId xmlns:a16="http://schemas.microsoft.com/office/drawing/2014/main" val="20003"/>
                    </a:ext>
                  </a:extLst>
                </a:gridCol>
                <a:gridCol w="2244967">
                  <a:extLst>
                    <a:ext uri="{9D8B030D-6E8A-4147-A177-3AD203B41FA5}">
                      <a16:colId xmlns:a16="http://schemas.microsoft.com/office/drawing/2014/main" val="20004"/>
                    </a:ext>
                  </a:extLst>
                </a:gridCol>
              </a:tblGrid>
              <a:tr h="215342">
                <a:tc>
                  <a:txBody>
                    <a:bodyPr/>
                    <a:lstStyle/>
                    <a:p>
                      <a:pPr marL="0" lvl="0" indent="0" algn="ctr" rtl="0">
                        <a:spcBef>
                          <a:spcPts val="0"/>
                        </a:spcBef>
                        <a:spcAft>
                          <a:spcPts val="0"/>
                        </a:spcAft>
                        <a:buNone/>
                      </a:pPr>
                      <a:r>
                        <a:rPr lang="en-US" sz="2000" dirty="0">
                          <a:solidFill>
                            <a:schemeClr val="lt1"/>
                          </a:solidFill>
                          <a:latin typeface="Times New Roman" panose="02020603050405020304" pitchFamily="18" charset="0"/>
                          <a:cs typeface="Times New Roman" panose="02020603050405020304" pitchFamily="18" charset="0"/>
                        </a:rPr>
                        <a:t>Author(s), year, title</a:t>
                      </a:r>
                      <a:endParaRPr sz="2000" dirty="0">
                        <a:solidFill>
                          <a:schemeClr val="lt1"/>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Font typeface="Arial"/>
                        <a:buNone/>
                      </a:pPr>
                      <a:r>
                        <a:rPr lang="en-US" sz="2000" b="0" i="0" u="none" strike="noStrike" cap="none" dirty="0">
                          <a:solidFill>
                            <a:schemeClr val="lt1"/>
                          </a:solidFill>
                          <a:latin typeface="Times New Roman" panose="02020603050405020304" pitchFamily="18" charset="0"/>
                          <a:cs typeface="Times New Roman" panose="02020603050405020304" pitchFamily="18" charset="0"/>
                          <a:sym typeface="Arial"/>
                        </a:rPr>
                        <a:t>Aim of study</a:t>
                      </a:r>
                      <a:endParaRPr sz="2000" b="0" i="0" u="none" strike="noStrike" cap="none" dirty="0">
                        <a:solidFill>
                          <a:schemeClr val="lt1"/>
                        </a:solidFill>
                        <a:latin typeface="Times New Roman" panose="02020603050405020304" pitchFamily="18" charset="0"/>
                        <a:cs typeface="Times New Roman" panose="02020603050405020304" pitchFamily="18" charset="0"/>
                        <a:sym typeface="Arial"/>
                      </a:endParaRPr>
                    </a:p>
                  </a:txBody>
                  <a:tcPr marL="91425" marR="91425" marT="91425" marB="91425"/>
                </a:tc>
                <a:tc>
                  <a:txBody>
                    <a:bodyPr/>
                    <a:lstStyle/>
                    <a:p>
                      <a:pPr marL="0" marR="0" lvl="0" indent="0" algn="ctr" rtl="0">
                        <a:lnSpc>
                          <a:spcPct val="100000"/>
                        </a:lnSpc>
                        <a:spcBef>
                          <a:spcPts val="0"/>
                        </a:spcBef>
                        <a:spcAft>
                          <a:spcPts val="0"/>
                        </a:spcAft>
                        <a:buClr>
                          <a:srgbClr val="000000"/>
                        </a:buClr>
                        <a:buFont typeface="Arial"/>
                        <a:buNone/>
                      </a:pPr>
                      <a:r>
                        <a:rPr lang="en-US" sz="2000" b="0" i="0" u="none" strike="noStrike" cap="none" dirty="0">
                          <a:solidFill>
                            <a:schemeClr val="lt1"/>
                          </a:solidFill>
                          <a:latin typeface="Times New Roman" panose="02020603050405020304" pitchFamily="18" charset="0"/>
                          <a:cs typeface="Times New Roman" panose="02020603050405020304" pitchFamily="18" charset="0"/>
                          <a:sym typeface="Arial"/>
                        </a:rPr>
                        <a:t>Study Setting, participant’s details</a:t>
                      </a:r>
                      <a:endParaRPr sz="2000" b="0" i="0" u="none" strike="noStrike" cap="none" dirty="0">
                        <a:solidFill>
                          <a:schemeClr val="lt1"/>
                        </a:solidFill>
                        <a:latin typeface="Times New Roman" panose="02020603050405020304" pitchFamily="18" charset="0"/>
                        <a:cs typeface="Times New Roman" panose="02020603050405020304" pitchFamily="18" charset="0"/>
                        <a:sym typeface="Aria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100"/>
                        <a:buFont typeface="Arial"/>
                        <a:buNone/>
                      </a:pPr>
                      <a:r>
                        <a:rPr lang="en-US" sz="2000" b="0" i="0" u="none" strike="noStrike" cap="none" dirty="0">
                          <a:solidFill>
                            <a:schemeClr val="lt1"/>
                          </a:solidFill>
                          <a:latin typeface="Times New Roman" panose="02020603050405020304" pitchFamily="18" charset="0"/>
                          <a:cs typeface="Times New Roman" panose="02020603050405020304" pitchFamily="18" charset="0"/>
                          <a:sym typeface="Arial"/>
                        </a:rPr>
                        <a:t>Study design </a:t>
                      </a:r>
                      <a:endParaRPr sz="2000" b="0" i="0" u="none" strike="noStrike" cap="none" dirty="0">
                        <a:solidFill>
                          <a:schemeClr val="lt1"/>
                        </a:solidFill>
                        <a:latin typeface="Times New Roman" panose="02020603050405020304" pitchFamily="18" charset="0"/>
                        <a:cs typeface="Times New Roman" panose="02020603050405020304" pitchFamily="18" charset="0"/>
                        <a:sym typeface="Aria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100"/>
                        <a:buFont typeface="Arial"/>
                        <a:buNone/>
                      </a:pPr>
                      <a:r>
                        <a:rPr lang="en-US" sz="2000" b="0" i="0" u="none" strike="noStrike" cap="none" dirty="0">
                          <a:solidFill>
                            <a:schemeClr val="lt1"/>
                          </a:solidFill>
                          <a:latin typeface="Times New Roman" panose="02020603050405020304" pitchFamily="18" charset="0"/>
                          <a:cs typeface="Times New Roman" panose="02020603050405020304" pitchFamily="18" charset="0"/>
                          <a:sym typeface="Arial"/>
                        </a:rPr>
                        <a:t>Result </a:t>
                      </a:r>
                      <a:endParaRPr sz="2000" b="0" i="0" u="none" strike="noStrike" cap="none" dirty="0">
                        <a:solidFill>
                          <a:schemeClr val="lt1"/>
                        </a:solidFill>
                        <a:latin typeface="Times New Roman" panose="02020603050405020304" pitchFamily="18" charset="0"/>
                        <a:cs typeface="Times New Roman" panose="02020603050405020304" pitchFamily="18" charset="0"/>
                        <a:sym typeface="Arial"/>
                      </a:endParaRPr>
                    </a:p>
                  </a:txBody>
                  <a:tcPr marL="91425" marR="91425" marT="91425" marB="91425"/>
                </a:tc>
                <a:extLst>
                  <a:ext uri="{0D108BD9-81ED-4DB2-BD59-A6C34878D82A}">
                    <a16:rowId xmlns:a16="http://schemas.microsoft.com/office/drawing/2014/main" val="10000"/>
                  </a:ext>
                </a:extLst>
              </a:tr>
              <a:tr h="3810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邱 顯 閔</a:t>
                      </a:r>
                      <a:r>
                        <a:rPr lang="en-US" altLang="zh-TW"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九十九年一月</a:t>
                      </a:r>
                      <a:r>
                        <a:rPr lang="en-US" altLang="zh-TW"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 LED </a:t>
                      </a:r>
                      <a:r>
                        <a:rPr lang="zh-TW" altLang="en-US"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檯燈視覺舒適度研究</a:t>
                      </a:r>
                    </a:p>
                    <a:p>
                      <a:pPr marL="0" lvl="0" indent="0" algn="l" rtl="0">
                        <a:spcBef>
                          <a:spcPts val="0"/>
                        </a:spcBef>
                        <a:spcAft>
                          <a:spcPts val="0"/>
                        </a:spcAft>
                        <a:buNone/>
                      </a:pPr>
                      <a:endParaRPr lang="zh-TW" altLang="en-US" dirty="0">
                        <a:solidFill>
                          <a:schemeClr val="lt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探討使用 </a:t>
                      </a:r>
                      <a:r>
                        <a:rPr lang="en-US" altLang="zh-TW"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LED </a:t>
                      </a:r>
                      <a:r>
                        <a:rPr lang="zh-TW" altLang="en-US"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檯燈輔助照明時，中心照度、中心照度與背景照度間之對比度以及受試時間對人眼視覺舒適度、閱讀工作績效的影響</a:t>
                      </a:r>
                    </a:p>
                    <a:p>
                      <a:pPr marL="0" lvl="0" indent="0" algn="l" rtl="0">
                        <a:spcBef>
                          <a:spcPts val="0"/>
                        </a:spcBef>
                        <a:spcAft>
                          <a:spcPts val="0"/>
                        </a:spcAft>
                        <a:buNone/>
                      </a:pPr>
                      <a:endParaRPr sz="1300" dirty="0">
                        <a:solidFill>
                          <a:schemeClr val="lt1"/>
                        </a:solidFill>
                      </a:endParaRPr>
                    </a:p>
                  </a:txBody>
                  <a:tcPr marL="91425" marR="91425" marT="91425" marB="91425"/>
                </a:tc>
                <a:tc>
                  <a:txBody>
                    <a:bodyPr/>
                    <a:lstStyle/>
                    <a:p>
                      <a:pPr marL="0" marR="0" lvl="0" indent="0" algn="l" rtl="0">
                        <a:lnSpc>
                          <a:spcPct val="100000"/>
                        </a:lnSpc>
                        <a:spcBef>
                          <a:spcPts val="0"/>
                        </a:spcBef>
                        <a:spcAft>
                          <a:spcPts val="0"/>
                        </a:spcAft>
                        <a:buClr>
                          <a:schemeClr val="dk1"/>
                        </a:buClr>
                        <a:buSzPts val="1100"/>
                        <a:buFont typeface="Arial"/>
                        <a:buNone/>
                      </a:pPr>
                      <a:r>
                        <a:rPr lang="zh-TW" altLang="en-US"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實驗第一部份有 </a:t>
                      </a:r>
                      <a:r>
                        <a:rPr lang="en-US" altLang="zh-TW"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36 </a:t>
                      </a:r>
                      <a:r>
                        <a:rPr lang="zh-TW" altLang="en-US"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位受試者參與，年齡介於 </a:t>
                      </a:r>
                      <a:r>
                        <a:rPr lang="en-US" altLang="zh-TW"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18 </a:t>
                      </a:r>
                      <a:r>
                        <a:rPr lang="zh-TW" altLang="en-US"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至 </a:t>
                      </a:r>
                      <a:r>
                        <a:rPr lang="en-US" altLang="zh-TW"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25 </a:t>
                      </a:r>
                      <a:r>
                        <a:rPr lang="zh-TW" altLang="en-US"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歲。</a:t>
                      </a:r>
                    </a:p>
                    <a:p>
                      <a:pPr marL="0" marR="0" lvl="0" indent="0" algn="l" rtl="0">
                        <a:lnSpc>
                          <a:spcPct val="100000"/>
                        </a:lnSpc>
                        <a:spcBef>
                          <a:spcPts val="0"/>
                        </a:spcBef>
                        <a:spcAft>
                          <a:spcPts val="0"/>
                        </a:spcAft>
                        <a:buClr>
                          <a:schemeClr val="dk1"/>
                        </a:buClr>
                        <a:buSzPts val="1100"/>
                        <a:buFont typeface="Arial"/>
                        <a:buNone/>
                      </a:pPr>
                      <a:r>
                        <a:rPr lang="zh-TW" altLang="en-US"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實驗第二部份是低中心照度高對比度實驗， 有 </a:t>
                      </a:r>
                      <a:r>
                        <a:rPr lang="en-US" altLang="zh-TW"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45 </a:t>
                      </a:r>
                      <a:r>
                        <a:rPr lang="zh-TW" altLang="en-US"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位受試者參與，年齡介於 </a:t>
                      </a:r>
                      <a:r>
                        <a:rPr lang="en-US" altLang="zh-TW"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18 </a:t>
                      </a:r>
                      <a:r>
                        <a:rPr lang="zh-TW" altLang="en-US"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至 </a:t>
                      </a:r>
                      <a:r>
                        <a:rPr lang="en-US" altLang="zh-TW"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25 </a:t>
                      </a:r>
                      <a:r>
                        <a:rPr lang="zh-TW" altLang="en-US"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歲。</a:t>
                      </a:r>
                    </a:p>
                    <a:p>
                      <a:pPr marL="0" lvl="0" indent="0" algn="l" rtl="0">
                        <a:spcBef>
                          <a:spcPts val="0"/>
                        </a:spcBef>
                        <a:spcAft>
                          <a:spcPts val="0"/>
                        </a:spcAft>
                        <a:buNone/>
                      </a:pPr>
                      <a:endParaRPr sz="1300" dirty="0">
                        <a:solidFill>
                          <a:schemeClr val="lt1"/>
                        </a:solidFill>
                      </a:endParaRPr>
                    </a:p>
                  </a:txBody>
                  <a:tcPr marL="91425" marR="91425" marT="91425" marB="91425"/>
                </a:tc>
                <a:tc>
                  <a:txBody>
                    <a:bodyPr/>
                    <a:lstStyle/>
                    <a:p>
                      <a:pPr marL="0" marR="0" lvl="0" indent="0" algn="l" rtl="0">
                        <a:lnSpc>
                          <a:spcPct val="100000"/>
                        </a:lnSpc>
                        <a:spcBef>
                          <a:spcPts val="0"/>
                        </a:spcBef>
                        <a:spcAft>
                          <a:spcPts val="0"/>
                        </a:spcAft>
                        <a:buClr>
                          <a:schemeClr val="dk1"/>
                        </a:buClr>
                        <a:buSzPts val="1100"/>
                        <a:buFont typeface="Arial"/>
                        <a:buNone/>
                      </a:pPr>
                      <a:r>
                        <a:rPr lang="zh-TW" altLang="en-US"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實驗一自變項為：中 心照度</a:t>
                      </a:r>
                      <a:r>
                        <a:rPr lang="en-US" altLang="zh-TW"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(1000</a:t>
                      </a:r>
                      <a:r>
                        <a:rPr lang="zh-TW" altLang="en-US"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a:t>
                      </a:r>
                      <a:r>
                        <a:rPr lang="en-US" altLang="zh-TW"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1500</a:t>
                      </a:r>
                      <a:r>
                        <a:rPr lang="zh-TW" altLang="en-US"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a:t>
                      </a:r>
                      <a:r>
                        <a:rPr lang="en-US" altLang="zh-TW"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2000 lux)</a:t>
                      </a:r>
                      <a:r>
                        <a:rPr lang="zh-TW" altLang="en-US"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、對比度</a:t>
                      </a:r>
                      <a:r>
                        <a:rPr lang="en-US" altLang="zh-TW"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(1:0</a:t>
                      </a:r>
                      <a:r>
                        <a:rPr lang="zh-TW" altLang="en-US"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a:t>
                      </a:r>
                      <a:r>
                        <a:rPr lang="en-US" altLang="zh-TW"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4:1</a:t>
                      </a:r>
                      <a:r>
                        <a:rPr lang="zh-TW" altLang="en-US"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a:t>
                      </a:r>
                      <a:r>
                        <a:rPr lang="en-US" altLang="zh-TW"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3:1</a:t>
                      </a:r>
                      <a:r>
                        <a:rPr lang="zh-TW" altLang="en-US"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a:t>
                      </a:r>
                      <a:r>
                        <a:rPr lang="en-US" altLang="zh-TW"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2:1)</a:t>
                      </a:r>
                      <a:r>
                        <a:rPr lang="zh-TW" altLang="en-US"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、受試時間</a:t>
                      </a:r>
                      <a:r>
                        <a:rPr lang="en-US" altLang="zh-TW"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a:t>
                      </a:r>
                      <a:r>
                        <a:rPr lang="zh-TW" altLang="en-US"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早上、下午、晚上</a:t>
                      </a:r>
                      <a:r>
                        <a:rPr lang="en-US" altLang="zh-TW"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a:t>
                      </a:r>
                      <a:r>
                        <a:rPr lang="zh-TW" altLang="en-US"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a:t>
                      </a:r>
                    </a:p>
                    <a:p>
                      <a:pPr marL="0" marR="0" lvl="0" indent="0" algn="l" rtl="0">
                        <a:lnSpc>
                          <a:spcPct val="100000"/>
                        </a:lnSpc>
                        <a:spcBef>
                          <a:spcPts val="0"/>
                        </a:spcBef>
                        <a:spcAft>
                          <a:spcPts val="0"/>
                        </a:spcAft>
                        <a:buClr>
                          <a:schemeClr val="dk1"/>
                        </a:buClr>
                        <a:buSzPts val="1100"/>
                        <a:buFont typeface="Arial"/>
                        <a:buNone/>
                      </a:pPr>
                      <a:r>
                        <a:rPr lang="zh-TW" altLang="en-US"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實驗二自變項為：中心照度</a:t>
                      </a:r>
                      <a:r>
                        <a:rPr lang="en-US" altLang="zh-TW"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(100</a:t>
                      </a:r>
                      <a:r>
                        <a:rPr lang="zh-TW" altLang="en-US"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a:t>
                      </a:r>
                      <a:r>
                        <a:rPr lang="en-US" altLang="zh-TW"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200</a:t>
                      </a:r>
                      <a:r>
                        <a:rPr lang="zh-TW" altLang="en-US"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a:t>
                      </a:r>
                      <a:r>
                        <a:rPr lang="en-US" altLang="zh-TW"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500</a:t>
                      </a:r>
                      <a:r>
                        <a:rPr lang="zh-TW" altLang="en-US"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a:t>
                      </a:r>
                      <a:r>
                        <a:rPr lang="en-US" altLang="zh-TW"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750</a:t>
                      </a:r>
                      <a:r>
                        <a:rPr lang="zh-TW" altLang="en-US"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a:t>
                      </a:r>
                      <a:r>
                        <a:rPr lang="en-US" altLang="zh-TW"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1000 lux)</a:t>
                      </a:r>
                      <a:r>
                        <a:rPr lang="zh-TW" altLang="en-US"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、對比度</a:t>
                      </a:r>
                      <a:r>
                        <a:rPr lang="en-US" altLang="zh-TW"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(10:1</a:t>
                      </a:r>
                      <a:r>
                        <a:rPr lang="zh-TW" altLang="en-US"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a:t>
                      </a:r>
                      <a:r>
                        <a:rPr lang="en-US" altLang="zh-TW"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5:1</a:t>
                      </a:r>
                      <a:r>
                        <a:rPr lang="zh-TW" altLang="en-US"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a:t>
                      </a:r>
                      <a:r>
                        <a:rPr lang="en-US" altLang="zh-TW"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2:1)</a:t>
                      </a:r>
                      <a:r>
                        <a:rPr lang="zh-TW" altLang="en-US"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、受試時間</a:t>
                      </a:r>
                      <a:r>
                        <a:rPr lang="en-US" altLang="zh-TW"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a:t>
                      </a:r>
                      <a:r>
                        <a:rPr lang="zh-TW" altLang="en-US"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早上、下午、晚上</a:t>
                      </a:r>
                      <a:r>
                        <a:rPr lang="en-US" altLang="zh-TW"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a:t>
                      </a:r>
                      <a:r>
                        <a:rPr lang="zh-TW" altLang="en-US"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a:t>
                      </a:r>
                    </a:p>
                    <a:p>
                      <a:pPr marL="0" marR="0" lvl="0" indent="0" algn="l" rtl="0">
                        <a:lnSpc>
                          <a:spcPct val="100000"/>
                        </a:lnSpc>
                        <a:spcBef>
                          <a:spcPts val="0"/>
                        </a:spcBef>
                        <a:spcAft>
                          <a:spcPts val="0"/>
                        </a:spcAft>
                        <a:buClr>
                          <a:schemeClr val="dk1"/>
                        </a:buClr>
                        <a:buSzPts val="1100"/>
                        <a:buFont typeface="Arial"/>
                        <a:buNone/>
                      </a:pPr>
                      <a:endParaRPr sz="1800" b="0" i="0" u="none" strike="noStrike" cap="none" dirty="0">
                        <a:solidFill>
                          <a:schemeClr val="lt1"/>
                        </a:solidFill>
                        <a:latin typeface="標楷體" panose="03000509000000000000" pitchFamily="65" charset="-120"/>
                        <a:ea typeface="標楷體" panose="03000509000000000000" pitchFamily="65" charset="-120"/>
                        <a:cs typeface="Arial"/>
                        <a:sym typeface="Arial"/>
                      </a:endParaRPr>
                    </a:p>
                  </a:txBody>
                  <a:tcPr marL="91425" marR="91425" marT="91425" marB="91425"/>
                </a:tc>
                <a:tc>
                  <a:txBody>
                    <a:bodyPr/>
                    <a:lstStyle/>
                    <a:p>
                      <a:pPr marL="0" marR="0" lvl="0" indent="0" algn="l" rtl="0">
                        <a:lnSpc>
                          <a:spcPct val="100000"/>
                        </a:lnSpc>
                        <a:spcBef>
                          <a:spcPts val="0"/>
                        </a:spcBef>
                        <a:spcAft>
                          <a:spcPts val="0"/>
                        </a:spcAft>
                        <a:buClr>
                          <a:schemeClr val="dk1"/>
                        </a:buClr>
                        <a:buSzPts val="1100"/>
                        <a:buFont typeface="Arial"/>
                        <a:buNone/>
                      </a:pPr>
                      <a:r>
                        <a:rPr lang="zh-TW" altLang="en-US"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使用 </a:t>
                      </a:r>
                      <a:r>
                        <a:rPr lang="en-US" altLang="zh-TW"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LED </a:t>
                      </a:r>
                      <a:r>
                        <a:rPr lang="zh-TW" altLang="en-US"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檯燈時，閱讀工作區的照度至少必須</a:t>
                      </a:r>
                    </a:p>
                    <a:p>
                      <a:pPr marL="0" marR="0" lvl="0" indent="0" algn="l" rtl="0">
                        <a:lnSpc>
                          <a:spcPct val="100000"/>
                        </a:lnSpc>
                        <a:spcBef>
                          <a:spcPts val="0"/>
                        </a:spcBef>
                        <a:spcAft>
                          <a:spcPts val="0"/>
                        </a:spcAft>
                        <a:buClr>
                          <a:schemeClr val="dk1"/>
                        </a:buClr>
                        <a:buSzPts val="1100"/>
                        <a:buFont typeface="Arial"/>
                        <a:buNone/>
                      </a:pPr>
                      <a:r>
                        <a:rPr lang="zh-TW" altLang="en-US"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在 </a:t>
                      </a:r>
                      <a:r>
                        <a:rPr lang="en-US" altLang="zh-TW"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500 lux </a:t>
                      </a:r>
                      <a:r>
                        <a:rPr lang="zh-TW" altLang="en-US"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以上才能有優良的視覺舒適度，但照明水準達 </a:t>
                      </a:r>
                      <a:r>
                        <a:rPr lang="en-US" altLang="zh-TW"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1000 lux </a:t>
                      </a:r>
                      <a:r>
                        <a:rPr lang="zh-TW" altLang="en-US"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就</a:t>
                      </a:r>
                    </a:p>
                    <a:p>
                      <a:pPr marL="0" marR="0" lvl="0" indent="0" algn="l" rtl="0">
                        <a:lnSpc>
                          <a:spcPct val="100000"/>
                        </a:lnSpc>
                        <a:spcBef>
                          <a:spcPts val="0"/>
                        </a:spcBef>
                        <a:spcAft>
                          <a:spcPts val="0"/>
                        </a:spcAft>
                        <a:buClr>
                          <a:schemeClr val="dk1"/>
                        </a:buClr>
                        <a:buSzPts val="1100"/>
                        <a:buFont typeface="Arial"/>
                        <a:buNone/>
                      </a:pPr>
                      <a:r>
                        <a:rPr lang="zh-TW" altLang="en-US"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已十分充足，無須再追求更高照度</a:t>
                      </a:r>
                    </a:p>
                    <a:p>
                      <a:pPr marL="0" marR="0" lvl="0" indent="0" algn="l" rtl="0">
                        <a:lnSpc>
                          <a:spcPct val="100000"/>
                        </a:lnSpc>
                        <a:spcBef>
                          <a:spcPts val="0"/>
                        </a:spcBef>
                        <a:spcAft>
                          <a:spcPts val="0"/>
                        </a:spcAft>
                        <a:buClr>
                          <a:schemeClr val="dk1"/>
                        </a:buClr>
                        <a:buSzPts val="1100"/>
                        <a:buFont typeface="Arial"/>
                        <a:buNone/>
                      </a:pPr>
                      <a:endParaRPr sz="1800" b="0" i="0" u="none" strike="noStrike" cap="none" dirty="0">
                        <a:solidFill>
                          <a:schemeClr val="lt1"/>
                        </a:solidFill>
                        <a:latin typeface="標楷體" panose="03000509000000000000" pitchFamily="65" charset="-120"/>
                        <a:ea typeface="標楷體" panose="03000509000000000000" pitchFamily="65" charset="-120"/>
                        <a:cs typeface="Arial"/>
                        <a:sym typeface="Arial"/>
                      </a:endParaRPr>
                    </a:p>
                  </a:txBody>
                  <a:tcPr marL="91425" marR="91425" marT="91425" marB="91425"/>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60779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810"/>
                                        </p:tgtEl>
                                        <p:attrNameLst>
                                          <p:attrName>style.visibility</p:attrName>
                                        </p:attrNameLst>
                                      </p:cBhvr>
                                      <p:to>
                                        <p:strVal val="visible"/>
                                      </p:to>
                                    </p:set>
                                    <p:anim calcmode="lin" valueType="num">
                                      <p:cBhvr additive="base">
                                        <p:cTn id="7" dur="750"/>
                                        <p:tgtEl>
                                          <p:spTgt spid="1810"/>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250"/>
                                  </p:stCondLst>
                                  <p:childTnLst>
                                    <p:set>
                                      <p:cBhvr>
                                        <p:cTn id="9" dur="1" fill="hold">
                                          <p:stCondLst>
                                            <p:cond delay="0"/>
                                          </p:stCondLst>
                                        </p:cTn>
                                        <p:tgtEl>
                                          <p:spTgt spid="1814"/>
                                        </p:tgtEl>
                                        <p:attrNameLst>
                                          <p:attrName>style.visibility</p:attrName>
                                        </p:attrNameLst>
                                      </p:cBhvr>
                                      <p:to>
                                        <p:strVal val="visible"/>
                                      </p:to>
                                    </p:set>
                                    <p:anim calcmode="lin" valueType="num">
                                      <p:cBhvr additive="base">
                                        <p:cTn id="10" dur="750"/>
                                        <p:tgtEl>
                                          <p:spTgt spid="1814"/>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500"/>
                                  </p:stCondLst>
                                  <p:childTnLst>
                                    <p:set>
                                      <p:cBhvr>
                                        <p:cTn id="12" dur="1" fill="hold">
                                          <p:stCondLst>
                                            <p:cond delay="0"/>
                                          </p:stCondLst>
                                        </p:cTn>
                                        <p:tgtEl>
                                          <p:spTgt spid="1808"/>
                                        </p:tgtEl>
                                        <p:attrNameLst>
                                          <p:attrName>style.visibility</p:attrName>
                                        </p:attrNameLst>
                                      </p:cBhvr>
                                      <p:to>
                                        <p:strVal val="visible"/>
                                      </p:to>
                                    </p:set>
                                    <p:anim calcmode="lin" valueType="num">
                                      <p:cBhvr additive="base">
                                        <p:cTn id="13" dur="750"/>
                                        <p:tgtEl>
                                          <p:spTgt spid="1808"/>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750"/>
                                  </p:stCondLst>
                                  <p:childTnLst>
                                    <p:set>
                                      <p:cBhvr>
                                        <p:cTn id="15" dur="1" fill="hold">
                                          <p:stCondLst>
                                            <p:cond delay="0"/>
                                          </p:stCondLst>
                                        </p:cTn>
                                        <p:tgtEl>
                                          <p:spTgt spid="1807"/>
                                        </p:tgtEl>
                                        <p:attrNameLst>
                                          <p:attrName>style.visibility</p:attrName>
                                        </p:attrNameLst>
                                      </p:cBhvr>
                                      <p:to>
                                        <p:strVal val="visible"/>
                                      </p:to>
                                    </p:set>
                                    <p:anim calcmode="lin" valueType="num">
                                      <p:cBhvr additive="base">
                                        <p:cTn id="16" dur="750"/>
                                        <p:tgtEl>
                                          <p:spTgt spid="1807"/>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1000"/>
                                  </p:stCondLst>
                                  <p:childTnLst>
                                    <p:set>
                                      <p:cBhvr>
                                        <p:cTn id="18" dur="1" fill="hold">
                                          <p:stCondLst>
                                            <p:cond delay="0"/>
                                          </p:stCondLst>
                                        </p:cTn>
                                        <p:tgtEl>
                                          <p:spTgt spid="1809"/>
                                        </p:tgtEl>
                                        <p:attrNameLst>
                                          <p:attrName>style.visibility</p:attrName>
                                        </p:attrNameLst>
                                      </p:cBhvr>
                                      <p:to>
                                        <p:strVal val="visible"/>
                                      </p:to>
                                    </p:set>
                                    <p:anim calcmode="lin" valueType="num">
                                      <p:cBhvr additive="base">
                                        <p:cTn id="19" dur="750"/>
                                        <p:tgtEl>
                                          <p:spTgt spid="1809"/>
                                        </p:tgtEl>
                                        <p:attrNameLst>
                                          <p:attrName>ppt_x</p:attrName>
                                        </p:attrNameLst>
                                      </p:cBhvr>
                                      <p:tavLst>
                                        <p:tav tm="0">
                                          <p:val>
                                            <p:strVal val="#ppt_x-1"/>
                                          </p:val>
                                        </p:tav>
                                        <p:tav tm="100000">
                                          <p:val>
                                            <p:strVal val="#ppt_x"/>
                                          </p:val>
                                        </p:tav>
                                      </p:tavLst>
                                    </p:anim>
                                  </p:childTnLst>
                                </p:cTn>
                              </p:par>
                            </p:childTnLst>
                          </p:cTn>
                        </p:par>
                        <p:par>
                          <p:cTn id="20" fill="hold">
                            <p:stCondLst>
                              <p:cond delay="750"/>
                            </p:stCondLst>
                            <p:childTnLst>
                              <p:par>
                                <p:cTn id="21" presetID="10" presetClass="entr" presetSubtype="0" fill="hold" nodeType="afterEffect">
                                  <p:stCondLst>
                                    <p:cond delay="0"/>
                                  </p:stCondLst>
                                  <p:childTnLst>
                                    <p:set>
                                      <p:cBhvr>
                                        <p:cTn id="22" dur="1" fill="hold">
                                          <p:stCondLst>
                                            <p:cond delay="0"/>
                                          </p:stCondLst>
                                        </p:cTn>
                                        <p:tgtEl>
                                          <p:spTgt spid="1811"/>
                                        </p:tgtEl>
                                        <p:attrNameLst>
                                          <p:attrName>style.visibility</p:attrName>
                                        </p:attrNameLst>
                                      </p:cBhvr>
                                      <p:to>
                                        <p:strVal val="visible"/>
                                      </p:to>
                                    </p:set>
                                    <p:animEffect transition="in" filter="fade">
                                      <p:cBhvr>
                                        <p:cTn id="23" dur="500"/>
                                        <p:tgtEl>
                                          <p:spTgt spid="1811"/>
                                        </p:tgtEl>
                                      </p:cBhvr>
                                    </p:animEffect>
                                  </p:childTnLst>
                                </p:cTn>
                              </p:par>
                            </p:childTnLst>
                          </p:cTn>
                        </p:par>
                        <p:par>
                          <p:cTn id="24" fill="hold">
                            <p:stCondLst>
                              <p:cond delay="1250"/>
                            </p:stCondLst>
                            <p:childTnLst>
                              <p:par>
                                <p:cTn id="25" presetID="1" presetClass="entr" presetSubtype="0" fill="hold" nodeType="afterEffect">
                                  <p:stCondLst>
                                    <p:cond delay="0"/>
                                  </p:stCondLst>
                                  <p:childTnLst>
                                    <p:set>
                                      <p:cBhvr>
                                        <p:cTn id="26" dur="1" fill="hold">
                                          <p:stCondLst>
                                            <p:cond delay="0"/>
                                          </p:stCondLst>
                                        </p:cTn>
                                        <p:tgtEl>
                                          <p:spTgt spid="1812"/>
                                        </p:tgtEl>
                                        <p:attrNameLst>
                                          <p:attrName>style.visibility</p:attrName>
                                        </p:attrNameLst>
                                      </p:cBhvr>
                                      <p:to>
                                        <p:strVal val="visible"/>
                                      </p:to>
                                    </p:set>
                                  </p:childTnLst>
                                </p:cTn>
                              </p:par>
                            </p:childTnLst>
                          </p:cTn>
                        </p:par>
                        <p:par>
                          <p:cTn id="27" fill="hold">
                            <p:stCondLst>
                              <p:cond delay="1251"/>
                            </p:stCondLst>
                            <p:childTnLst>
                              <p:par>
                                <p:cTn id="28" presetID="1" presetClass="entr" presetSubtype="0" fill="hold" nodeType="afterEffect">
                                  <p:stCondLst>
                                    <p:cond delay="0"/>
                                  </p:stCondLst>
                                  <p:childTnLst>
                                    <p:set>
                                      <p:cBhvr>
                                        <p:cTn id="29" dur="1" fill="hold">
                                          <p:stCondLst>
                                            <p:cond delay="0"/>
                                          </p:stCondLst>
                                        </p:cTn>
                                        <p:tgtEl>
                                          <p:spTgt spid="1813"/>
                                        </p:tgtEl>
                                        <p:attrNameLst>
                                          <p:attrName>style.visibility</p:attrName>
                                        </p:attrNameLst>
                                      </p:cBhvr>
                                      <p:to>
                                        <p:strVal val="visible"/>
                                      </p:to>
                                    </p:set>
                                  </p:childTnLst>
                                </p:cTn>
                              </p:par>
                            </p:childTnLst>
                          </p:cTn>
                        </p:par>
                        <p:par>
                          <p:cTn id="30" fill="hold">
                            <p:stCondLst>
                              <p:cond delay="1252"/>
                            </p:stCondLst>
                            <p:childTnLst>
                              <p:par>
                                <p:cTn id="31" presetID="1" presetClass="entr" presetSubtype="0" fill="hold" nodeType="afterEffect">
                                  <p:stCondLst>
                                    <p:cond delay="0"/>
                                  </p:stCondLst>
                                  <p:childTnLst>
                                    <p:set>
                                      <p:cBhvr>
                                        <p:cTn id="32" dur="1" fill="hold">
                                          <p:stCondLst>
                                            <p:cond delay="0"/>
                                          </p:stCondLst>
                                        </p:cTn>
                                        <p:tgtEl>
                                          <p:spTgt spid="1815"/>
                                        </p:tgtEl>
                                        <p:attrNameLst>
                                          <p:attrName>style.visibility</p:attrName>
                                        </p:attrNameLst>
                                      </p:cBhvr>
                                      <p:to>
                                        <p:strVal val="visible"/>
                                      </p:to>
                                    </p:set>
                                  </p:childTnLst>
                                </p:cTn>
                              </p:par>
                            </p:childTnLst>
                          </p:cTn>
                        </p:par>
                        <p:par>
                          <p:cTn id="33" fill="hold">
                            <p:stCondLst>
                              <p:cond delay="1253"/>
                            </p:stCondLst>
                            <p:childTnLst>
                              <p:par>
                                <p:cTn id="34" presetID="1" presetClass="entr" presetSubtype="0" fill="hold" nodeType="afterEffect">
                                  <p:stCondLst>
                                    <p:cond delay="0"/>
                                  </p:stCondLst>
                                  <p:childTnLst>
                                    <p:set>
                                      <p:cBhvr>
                                        <p:cTn id="35" dur="1" fill="hold">
                                          <p:stCondLst>
                                            <p:cond delay="0"/>
                                          </p:stCondLst>
                                        </p:cTn>
                                        <p:tgtEl>
                                          <p:spTgt spid="1816"/>
                                        </p:tgtEl>
                                        <p:attrNameLst>
                                          <p:attrName>style.visibility</p:attrName>
                                        </p:attrNameLst>
                                      </p:cBhvr>
                                      <p:to>
                                        <p:strVal val="visible"/>
                                      </p:to>
                                    </p:set>
                                  </p:childTnLst>
                                </p:cTn>
                              </p:par>
                            </p:childTnLst>
                          </p:cTn>
                        </p:par>
                        <p:par>
                          <p:cTn id="36" fill="hold">
                            <p:stCondLst>
                              <p:cond delay="1254"/>
                            </p:stCondLst>
                            <p:childTnLst>
                              <p:par>
                                <p:cTn id="37" presetID="1" presetClass="entr" presetSubtype="0" fill="hold" nodeType="afterEffect">
                                  <p:stCondLst>
                                    <p:cond delay="0"/>
                                  </p:stCondLst>
                                  <p:childTnLst>
                                    <p:set>
                                      <p:cBhvr>
                                        <p:cTn id="38" dur="1" fill="hold">
                                          <p:stCondLst>
                                            <p:cond delay="0"/>
                                          </p:stCondLst>
                                        </p:cTn>
                                        <p:tgtEl>
                                          <p:spTgt spid="1817"/>
                                        </p:tgtEl>
                                        <p:attrNameLst>
                                          <p:attrName>style.visibility</p:attrName>
                                        </p:attrNameLst>
                                      </p:cBhvr>
                                      <p:to>
                                        <p:strVal val="visible"/>
                                      </p:to>
                                    </p:set>
                                  </p:childTnLst>
                                </p:cTn>
                              </p:par>
                            </p:childTnLst>
                          </p:cTn>
                        </p:par>
                        <p:par>
                          <p:cTn id="39" fill="hold">
                            <p:stCondLst>
                              <p:cond delay="1255"/>
                            </p:stCondLst>
                            <p:childTnLst>
                              <p:par>
                                <p:cTn id="40" presetID="1" presetClass="entr" presetSubtype="0" fill="hold" nodeType="afterEffect">
                                  <p:stCondLst>
                                    <p:cond delay="0"/>
                                  </p:stCondLst>
                                  <p:childTnLst>
                                    <p:set>
                                      <p:cBhvr>
                                        <p:cTn id="41" dur="1" fill="hold">
                                          <p:stCondLst>
                                            <p:cond delay="0"/>
                                          </p:stCondLst>
                                        </p:cTn>
                                        <p:tgtEl>
                                          <p:spTgt spid="1818"/>
                                        </p:tgtEl>
                                        <p:attrNameLst>
                                          <p:attrName>style.visibility</p:attrName>
                                        </p:attrNameLst>
                                      </p:cBhvr>
                                      <p:to>
                                        <p:strVal val="visible"/>
                                      </p:to>
                                    </p:set>
                                  </p:childTnLst>
                                </p:cTn>
                              </p:par>
                            </p:childTnLst>
                          </p:cTn>
                        </p:par>
                        <p:par>
                          <p:cTn id="42" fill="hold">
                            <p:stCondLst>
                              <p:cond delay="1256"/>
                            </p:stCondLst>
                            <p:childTnLst>
                              <p:par>
                                <p:cTn id="43" presetID="1" presetClass="entr" presetSubtype="0" fill="hold" nodeType="afterEffect">
                                  <p:stCondLst>
                                    <p:cond delay="0"/>
                                  </p:stCondLst>
                                  <p:childTnLst>
                                    <p:set>
                                      <p:cBhvr>
                                        <p:cTn id="44" dur="1" fill="hold">
                                          <p:stCondLst>
                                            <p:cond delay="0"/>
                                          </p:stCondLst>
                                        </p:cTn>
                                        <p:tgtEl>
                                          <p:spTgt spid="1819"/>
                                        </p:tgtEl>
                                        <p:attrNameLst>
                                          <p:attrName>style.visibility</p:attrName>
                                        </p:attrNameLst>
                                      </p:cBhvr>
                                      <p:to>
                                        <p:strVal val="visible"/>
                                      </p:to>
                                    </p:set>
                                  </p:childTnLst>
                                </p:cTn>
                              </p:par>
                            </p:childTnLst>
                          </p:cTn>
                        </p:par>
                        <p:par>
                          <p:cTn id="45" fill="hold">
                            <p:stCondLst>
                              <p:cond delay="1257"/>
                            </p:stCondLst>
                            <p:childTnLst>
                              <p:par>
                                <p:cTn id="46" presetID="1" presetClass="entr" presetSubtype="0" fill="hold" nodeType="afterEffect">
                                  <p:stCondLst>
                                    <p:cond delay="0"/>
                                  </p:stCondLst>
                                  <p:childTnLst>
                                    <p:set>
                                      <p:cBhvr>
                                        <p:cTn id="47" dur="1" fill="hold">
                                          <p:stCondLst>
                                            <p:cond delay="0"/>
                                          </p:stCondLst>
                                        </p:cTn>
                                        <p:tgtEl>
                                          <p:spTgt spid="1820"/>
                                        </p:tgtEl>
                                        <p:attrNameLst>
                                          <p:attrName>style.visibility</p:attrName>
                                        </p:attrNameLst>
                                      </p:cBhvr>
                                      <p:to>
                                        <p:strVal val="visible"/>
                                      </p:to>
                                    </p:set>
                                  </p:childTnLst>
                                </p:cTn>
                              </p:par>
                            </p:childTnLst>
                          </p:cTn>
                        </p:par>
                        <p:par>
                          <p:cTn id="48" fill="hold">
                            <p:stCondLst>
                              <p:cond delay="1258"/>
                            </p:stCondLst>
                            <p:childTnLst>
                              <p:par>
                                <p:cTn id="49" presetID="1" presetClass="entr" presetSubtype="0" fill="hold" nodeType="afterEffect">
                                  <p:stCondLst>
                                    <p:cond delay="0"/>
                                  </p:stCondLst>
                                  <p:childTnLst>
                                    <p:set>
                                      <p:cBhvr>
                                        <p:cTn id="50" dur="1" fill="hold">
                                          <p:stCondLst>
                                            <p:cond delay="0"/>
                                          </p:stCondLst>
                                        </p:cTn>
                                        <p:tgtEl>
                                          <p:spTgt spid="1821"/>
                                        </p:tgtEl>
                                        <p:attrNameLst>
                                          <p:attrName>style.visibility</p:attrName>
                                        </p:attrNameLst>
                                      </p:cBhvr>
                                      <p:to>
                                        <p:strVal val="visible"/>
                                      </p:to>
                                    </p:set>
                                  </p:childTnLst>
                                </p:cTn>
                              </p:par>
                            </p:childTnLst>
                          </p:cTn>
                        </p:par>
                        <p:par>
                          <p:cTn id="51" fill="hold">
                            <p:stCondLst>
                              <p:cond delay="1259"/>
                            </p:stCondLst>
                            <p:childTnLst>
                              <p:par>
                                <p:cTn id="52" presetID="1" presetClass="entr" presetSubtype="0" fill="hold" nodeType="afterEffect">
                                  <p:stCondLst>
                                    <p:cond delay="0"/>
                                  </p:stCondLst>
                                  <p:childTnLst>
                                    <p:set>
                                      <p:cBhvr>
                                        <p:cTn id="53" dur="1" fill="hold">
                                          <p:stCondLst>
                                            <p:cond delay="0"/>
                                          </p:stCondLst>
                                        </p:cTn>
                                        <p:tgtEl>
                                          <p:spTgt spid="1822"/>
                                        </p:tgtEl>
                                        <p:attrNameLst>
                                          <p:attrName>style.visibility</p:attrName>
                                        </p:attrNameLst>
                                      </p:cBhvr>
                                      <p:to>
                                        <p:strVal val="visible"/>
                                      </p:to>
                                    </p:set>
                                  </p:childTnLst>
                                </p:cTn>
                              </p:par>
                            </p:childTnLst>
                          </p:cTn>
                        </p:par>
                        <p:par>
                          <p:cTn id="54" fill="hold">
                            <p:stCondLst>
                              <p:cond delay="1260"/>
                            </p:stCondLst>
                            <p:childTnLst>
                              <p:par>
                                <p:cTn id="55" presetID="1" presetClass="entr" presetSubtype="0" fill="hold" nodeType="afterEffect">
                                  <p:stCondLst>
                                    <p:cond delay="0"/>
                                  </p:stCondLst>
                                  <p:childTnLst>
                                    <p:set>
                                      <p:cBhvr>
                                        <p:cTn id="56" dur="1" fill="hold">
                                          <p:stCondLst>
                                            <p:cond delay="0"/>
                                          </p:stCondLst>
                                        </p:cTn>
                                        <p:tgtEl>
                                          <p:spTgt spid="1823"/>
                                        </p:tgtEl>
                                        <p:attrNameLst>
                                          <p:attrName>style.visibility</p:attrName>
                                        </p:attrNameLst>
                                      </p:cBhvr>
                                      <p:to>
                                        <p:strVal val="visible"/>
                                      </p:to>
                                    </p:set>
                                  </p:childTnLst>
                                </p:cTn>
                              </p:par>
                            </p:childTnLst>
                          </p:cTn>
                        </p:par>
                        <p:par>
                          <p:cTn id="57" fill="hold">
                            <p:stCondLst>
                              <p:cond delay="1261"/>
                            </p:stCondLst>
                            <p:childTnLst>
                              <p:par>
                                <p:cTn id="58" presetID="1" presetClass="entr" presetSubtype="0" fill="hold" nodeType="afterEffect">
                                  <p:stCondLst>
                                    <p:cond delay="0"/>
                                  </p:stCondLst>
                                  <p:childTnLst>
                                    <p:set>
                                      <p:cBhvr>
                                        <p:cTn id="59" dur="1" fill="hold">
                                          <p:stCondLst>
                                            <p:cond delay="0"/>
                                          </p:stCondLst>
                                        </p:cTn>
                                        <p:tgtEl>
                                          <p:spTgt spid="1824"/>
                                        </p:tgtEl>
                                        <p:attrNameLst>
                                          <p:attrName>style.visibility</p:attrName>
                                        </p:attrNameLst>
                                      </p:cBhvr>
                                      <p:to>
                                        <p:strVal val="visible"/>
                                      </p:to>
                                    </p:set>
                                  </p:childTnLst>
                                </p:cTn>
                              </p:par>
                            </p:childTnLst>
                          </p:cTn>
                        </p:par>
                        <p:par>
                          <p:cTn id="60" fill="hold">
                            <p:stCondLst>
                              <p:cond delay="1262"/>
                            </p:stCondLst>
                            <p:childTnLst>
                              <p:par>
                                <p:cTn id="61" presetID="1" presetClass="entr" presetSubtype="0" fill="hold" nodeType="afterEffect">
                                  <p:stCondLst>
                                    <p:cond delay="0"/>
                                  </p:stCondLst>
                                  <p:childTnLst>
                                    <p:set>
                                      <p:cBhvr>
                                        <p:cTn id="62" dur="1" fill="hold">
                                          <p:stCondLst>
                                            <p:cond delay="0"/>
                                          </p:stCondLst>
                                        </p:cTn>
                                        <p:tgtEl>
                                          <p:spTgt spid="1825"/>
                                        </p:tgtEl>
                                        <p:attrNameLst>
                                          <p:attrName>style.visibility</p:attrName>
                                        </p:attrNameLst>
                                      </p:cBhvr>
                                      <p:to>
                                        <p:strVal val="visible"/>
                                      </p:to>
                                    </p:set>
                                  </p:childTnLst>
                                </p:cTn>
                              </p:par>
                            </p:childTnLst>
                          </p:cTn>
                        </p:par>
                        <p:par>
                          <p:cTn id="63" fill="hold">
                            <p:stCondLst>
                              <p:cond delay="1263"/>
                            </p:stCondLst>
                            <p:childTnLst>
                              <p:par>
                                <p:cTn id="64" presetID="1" presetClass="entr" presetSubtype="0" fill="hold" nodeType="afterEffect">
                                  <p:stCondLst>
                                    <p:cond delay="0"/>
                                  </p:stCondLst>
                                  <p:childTnLst>
                                    <p:set>
                                      <p:cBhvr>
                                        <p:cTn id="65" dur="1" fill="hold">
                                          <p:stCondLst>
                                            <p:cond delay="0"/>
                                          </p:stCondLst>
                                        </p:cTn>
                                        <p:tgtEl>
                                          <p:spTgt spid="1826"/>
                                        </p:tgtEl>
                                        <p:attrNameLst>
                                          <p:attrName>style.visibility</p:attrName>
                                        </p:attrNameLst>
                                      </p:cBhvr>
                                      <p:to>
                                        <p:strVal val="visible"/>
                                      </p:to>
                                    </p:set>
                                  </p:childTnLst>
                                </p:cTn>
                              </p:par>
                            </p:childTnLst>
                          </p:cTn>
                        </p:par>
                        <p:par>
                          <p:cTn id="66" fill="hold">
                            <p:stCondLst>
                              <p:cond delay="1264"/>
                            </p:stCondLst>
                            <p:childTnLst>
                              <p:par>
                                <p:cTn id="67" presetID="1" presetClass="entr" presetSubtype="0" fill="hold" nodeType="afterEffect">
                                  <p:stCondLst>
                                    <p:cond delay="0"/>
                                  </p:stCondLst>
                                  <p:childTnLst>
                                    <p:set>
                                      <p:cBhvr>
                                        <p:cTn id="68" dur="1" fill="hold">
                                          <p:stCondLst>
                                            <p:cond delay="0"/>
                                          </p:stCondLst>
                                        </p:cTn>
                                        <p:tgtEl>
                                          <p:spTgt spid="1827"/>
                                        </p:tgtEl>
                                        <p:attrNameLst>
                                          <p:attrName>style.visibility</p:attrName>
                                        </p:attrNameLst>
                                      </p:cBhvr>
                                      <p:to>
                                        <p:strVal val="visible"/>
                                      </p:to>
                                    </p:set>
                                  </p:childTnLst>
                                </p:cTn>
                              </p:par>
                            </p:childTnLst>
                          </p:cTn>
                        </p:par>
                        <p:par>
                          <p:cTn id="69" fill="hold">
                            <p:stCondLst>
                              <p:cond delay="1265"/>
                            </p:stCondLst>
                            <p:childTnLst>
                              <p:par>
                                <p:cTn id="70" presetID="1" presetClass="entr" presetSubtype="0" fill="hold" nodeType="afterEffect">
                                  <p:stCondLst>
                                    <p:cond delay="0"/>
                                  </p:stCondLst>
                                  <p:childTnLst>
                                    <p:set>
                                      <p:cBhvr>
                                        <p:cTn id="71" dur="1" fill="hold">
                                          <p:stCondLst>
                                            <p:cond delay="0"/>
                                          </p:stCondLst>
                                        </p:cTn>
                                        <p:tgtEl>
                                          <p:spTgt spid="1828"/>
                                        </p:tgtEl>
                                        <p:attrNameLst>
                                          <p:attrName>style.visibility</p:attrName>
                                        </p:attrNameLst>
                                      </p:cBhvr>
                                      <p:to>
                                        <p:strVal val="visible"/>
                                      </p:to>
                                    </p:set>
                                  </p:childTnLst>
                                </p:cTn>
                              </p:par>
                            </p:childTnLst>
                          </p:cTn>
                        </p:par>
                        <p:par>
                          <p:cTn id="72" fill="hold">
                            <p:stCondLst>
                              <p:cond delay="1266"/>
                            </p:stCondLst>
                            <p:childTnLst>
                              <p:par>
                                <p:cTn id="73" presetID="1" presetClass="entr" presetSubtype="0" fill="hold" nodeType="afterEffect">
                                  <p:stCondLst>
                                    <p:cond delay="0"/>
                                  </p:stCondLst>
                                  <p:childTnLst>
                                    <p:set>
                                      <p:cBhvr>
                                        <p:cTn id="74" dur="1" fill="hold">
                                          <p:stCondLst>
                                            <p:cond delay="0"/>
                                          </p:stCondLst>
                                        </p:cTn>
                                        <p:tgtEl>
                                          <p:spTgt spid="1829"/>
                                        </p:tgtEl>
                                        <p:attrNameLst>
                                          <p:attrName>style.visibility</p:attrName>
                                        </p:attrNameLst>
                                      </p:cBhvr>
                                      <p:to>
                                        <p:strVal val="visible"/>
                                      </p:to>
                                    </p:set>
                                  </p:childTnLst>
                                </p:cTn>
                              </p:par>
                            </p:childTnLst>
                          </p:cTn>
                        </p:par>
                        <p:par>
                          <p:cTn id="75" fill="hold">
                            <p:stCondLst>
                              <p:cond delay="1267"/>
                            </p:stCondLst>
                            <p:childTnLst>
                              <p:par>
                                <p:cTn id="76" presetID="1" presetClass="entr" presetSubtype="0" fill="hold" nodeType="afterEffect">
                                  <p:stCondLst>
                                    <p:cond delay="0"/>
                                  </p:stCondLst>
                                  <p:childTnLst>
                                    <p:set>
                                      <p:cBhvr>
                                        <p:cTn id="77" dur="1" fill="hold">
                                          <p:stCondLst>
                                            <p:cond delay="0"/>
                                          </p:stCondLst>
                                        </p:cTn>
                                        <p:tgtEl>
                                          <p:spTgt spid="1830"/>
                                        </p:tgtEl>
                                        <p:attrNameLst>
                                          <p:attrName>style.visibility</p:attrName>
                                        </p:attrNameLst>
                                      </p:cBhvr>
                                      <p:to>
                                        <p:strVal val="visible"/>
                                      </p:to>
                                    </p:set>
                                  </p:childTnLst>
                                </p:cTn>
                              </p:par>
                            </p:childTnLst>
                          </p:cTn>
                        </p:par>
                        <p:par>
                          <p:cTn id="78" fill="hold">
                            <p:stCondLst>
                              <p:cond delay="1268"/>
                            </p:stCondLst>
                            <p:childTnLst>
                              <p:par>
                                <p:cTn id="79" presetID="1" presetClass="entr" presetSubtype="0" fill="hold" nodeType="afterEffect">
                                  <p:stCondLst>
                                    <p:cond delay="0"/>
                                  </p:stCondLst>
                                  <p:childTnLst>
                                    <p:set>
                                      <p:cBhvr>
                                        <p:cTn id="80" dur="1" fill="hold">
                                          <p:stCondLst>
                                            <p:cond delay="0"/>
                                          </p:stCondLst>
                                        </p:cTn>
                                        <p:tgtEl>
                                          <p:spTgt spid="1831"/>
                                        </p:tgtEl>
                                        <p:attrNameLst>
                                          <p:attrName>style.visibility</p:attrName>
                                        </p:attrNameLst>
                                      </p:cBhvr>
                                      <p:to>
                                        <p:strVal val="visible"/>
                                      </p:to>
                                    </p:set>
                                  </p:childTnLst>
                                </p:cTn>
                              </p:par>
                            </p:childTnLst>
                          </p:cTn>
                        </p:par>
                        <p:par>
                          <p:cTn id="81" fill="hold">
                            <p:stCondLst>
                              <p:cond delay="1269"/>
                            </p:stCondLst>
                            <p:childTnLst>
                              <p:par>
                                <p:cTn id="82" presetID="1" presetClass="entr" presetSubtype="0" fill="hold" nodeType="afterEffect">
                                  <p:stCondLst>
                                    <p:cond delay="0"/>
                                  </p:stCondLst>
                                  <p:childTnLst>
                                    <p:set>
                                      <p:cBhvr>
                                        <p:cTn id="83" dur="1" fill="hold">
                                          <p:stCondLst>
                                            <p:cond delay="0"/>
                                          </p:stCondLst>
                                        </p:cTn>
                                        <p:tgtEl>
                                          <p:spTgt spid="1832"/>
                                        </p:tgtEl>
                                        <p:attrNameLst>
                                          <p:attrName>style.visibility</p:attrName>
                                        </p:attrNameLst>
                                      </p:cBhvr>
                                      <p:to>
                                        <p:strVal val="visible"/>
                                      </p:to>
                                    </p:set>
                                  </p:childTnLst>
                                </p:cTn>
                              </p:par>
                            </p:childTnLst>
                          </p:cTn>
                        </p:par>
                        <p:par>
                          <p:cTn id="84" fill="hold">
                            <p:stCondLst>
                              <p:cond delay="1270"/>
                            </p:stCondLst>
                            <p:childTnLst>
                              <p:par>
                                <p:cTn id="85" presetID="1" presetClass="entr" presetSubtype="0" fill="hold" nodeType="afterEffect">
                                  <p:stCondLst>
                                    <p:cond delay="0"/>
                                  </p:stCondLst>
                                  <p:childTnLst>
                                    <p:set>
                                      <p:cBhvr>
                                        <p:cTn id="86" dur="1" fill="hold">
                                          <p:stCondLst>
                                            <p:cond delay="0"/>
                                          </p:stCondLst>
                                        </p:cTn>
                                        <p:tgtEl>
                                          <p:spTgt spid="1833"/>
                                        </p:tgtEl>
                                        <p:attrNameLst>
                                          <p:attrName>style.visibility</p:attrName>
                                        </p:attrNameLst>
                                      </p:cBhvr>
                                      <p:to>
                                        <p:strVal val="visible"/>
                                      </p:to>
                                    </p:set>
                                  </p:childTnLst>
                                </p:cTn>
                              </p:par>
                            </p:childTnLst>
                          </p:cTn>
                        </p:par>
                        <p:par>
                          <p:cTn id="87" fill="hold">
                            <p:stCondLst>
                              <p:cond delay="1271"/>
                            </p:stCondLst>
                            <p:childTnLst>
                              <p:par>
                                <p:cTn id="88" presetID="1" presetClass="entr" presetSubtype="0" fill="hold" nodeType="afterEffect">
                                  <p:stCondLst>
                                    <p:cond delay="0"/>
                                  </p:stCondLst>
                                  <p:childTnLst>
                                    <p:set>
                                      <p:cBhvr>
                                        <p:cTn id="89" dur="1" fill="hold">
                                          <p:stCondLst>
                                            <p:cond delay="0"/>
                                          </p:stCondLst>
                                        </p:cTn>
                                        <p:tgtEl>
                                          <p:spTgt spid="18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50000">
              <a:srgbClr val="082241"/>
            </a:gs>
            <a:gs pos="100000">
              <a:schemeClr val="dk1"/>
            </a:gs>
          </a:gsLst>
          <a:lin ang="5400012" scaled="0"/>
        </a:gradFill>
        <a:effectLst/>
      </p:bgPr>
    </p:bg>
    <p:spTree>
      <p:nvGrpSpPr>
        <p:cNvPr id="1" name="Shape 1840"/>
        <p:cNvGrpSpPr/>
        <p:nvPr/>
      </p:nvGrpSpPr>
      <p:grpSpPr>
        <a:xfrm>
          <a:off x="0" y="0"/>
          <a:ext cx="0" cy="0"/>
          <a:chOff x="0" y="0"/>
          <a:chExt cx="0" cy="0"/>
        </a:xfrm>
      </p:grpSpPr>
      <p:sp>
        <p:nvSpPr>
          <p:cNvPr id="1841" name="Google Shape;1841;g179e458165b_0_40"/>
          <p:cNvSpPr txBox="1"/>
          <p:nvPr/>
        </p:nvSpPr>
        <p:spPr>
          <a:xfrm>
            <a:off x="3714075" y="387450"/>
            <a:ext cx="5359200" cy="6309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500" dirty="0">
                <a:solidFill>
                  <a:schemeClr val="lt1"/>
                </a:solidFill>
              </a:rPr>
              <a:t>Article Summary Table</a:t>
            </a:r>
            <a:endParaRPr sz="3500" dirty="0">
              <a:solidFill>
                <a:schemeClr val="lt1"/>
              </a:solidFill>
              <a:latin typeface="Arial"/>
              <a:ea typeface="Arial"/>
              <a:cs typeface="Arial"/>
              <a:sym typeface="Arial"/>
            </a:endParaRPr>
          </a:p>
        </p:txBody>
      </p:sp>
      <p:grpSp>
        <p:nvGrpSpPr>
          <p:cNvPr id="1842" name="Google Shape;1842;g179e458165b_0_40"/>
          <p:cNvGrpSpPr/>
          <p:nvPr/>
        </p:nvGrpSpPr>
        <p:grpSpPr>
          <a:xfrm>
            <a:off x="5826806" y="1018339"/>
            <a:ext cx="538327" cy="59700"/>
            <a:chOff x="5607050" y="1793751"/>
            <a:chExt cx="538327" cy="59700"/>
          </a:xfrm>
        </p:grpSpPr>
        <p:sp>
          <p:nvSpPr>
            <p:cNvPr id="1843" name="Google Shape;1843;g179e458165b_0_40"/>
            <p:cNvSpPr/>
            <p:nvPr/>
          </p:nvSpPr>
          <p:spPr>
            <a:xfrm>
              <a:off x="5607050" y="1793751"/>
              <a:ext cx="59700" cy="59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44" name="Google Shape;1844;g179e458165b_0_40"/>
            <p:cNvSpPr/>
            <p:nvPr/>
          </p:nvSpPr>
          <p:spPr>
            <a:xfrm>
              <a:off x="5846363" y="1793751"/>
              <a:ext cx="59700" cy="59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45" name="Google Shape;1845;g179e458165b_0_40"/>
            <p:cNvSpPr/>
            <p:nvPr/>
          </p:nvSpPr>
          <p:spPr>
            <a:xfrm>
              <a:off x="6085677" y="1793751"/>
              <a:ext cx="59700" cy="59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846" name="Google Shape;1846;g179e458165b_0_40"/>
          <p:cNvSpPr txBox="1"/>
          <p:nvPr/>
        </p:nvSpPr>
        <p:spPr>
          <a:xfrm>
            <a:off x="2385788" y="7875179"/>
            <a:ext cx="30816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lt1"/>
                </a:solidFill>
                <a:latin typeface="Roboto"/>
                <a:ea typeface="Roboto"/>
                <a:cs typeface="Roboto"/>
                <a:sym typeface="Roboto"/>
              </a:rPr>
              <a:t>Do not, for one repulse, forgo the purpose that you resolved to effort. .</a:t>
            </a:r>
            <a:endParaRPr sz="1200" b="1">
              <a:solidFill>
                <a:schemeClr val="lt1"/>
              </a:solidFill>
              <a:latin typeface="Roboto"/>
              <a:ea typeface="Roboto"/>
              <a:cs typeface="Roboto"/>
              <a:sym typeface="Roboto"/>
            </a:endParaRPr>
          </a:p>
        </p:txBody>
      </p:sp>
      <p:sp>
        <p:nvSpPr>
          <p:cNvPr id="1847" name="Google Shape;1847;g179e458165b_0_40"/>
          <p:cNvSpPr/>
          <p:nvPr/>
        </p:nvSpPr>
        <p:spPr>
          <a:xfrm>
            <a:off x="-621095" y="4794486"/>
            <a:ext cx="546000" cy="4114200"/>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48" name="Google Shape;1848;g179e458165b_0_40"/>
          <p:cNvSpPr/>
          <p:nvPr/>
        </p:nvSpPr>
        <p:spPr>
          <a:xfrm>
            <a:off x="-1265877" y="4652905"/>
            <a:ext cx="546000" cy="4114200"/>
          </a:xfrm>
          <a:prstGeom prst="triangle">
            <a:avLst>
              <a:gd name="adj" fmla="val 50000"/>
            </a:avLst>
          </a:prstGeom>
          <a:solidFill>
            <a:srgbClr val="D0CEC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49" name="Google Shape;1849;g179e458165b_0_40"/>
          <p:cNvSpPr/>
          <p:nvPr/>
        </p:nvSpPr>
        <p:spPr>
          <a:xfrm>
            <a:off x="7569492" y="2997492"/>
            <a:ext cx="7721100" cy="7721100"/>
          </a:xfrm>
          <a:prstGeom prst="ellipse">
            <a:avLst/>
          </a:prstGeom>
          <a:noFill/>
          <a:ln w="12700" cap="flat" cmpd="sng">
            <a:solidFill>
              <a:srgbClr val="0756A7">
                <a:alpha val="7176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0" name="Google Shape;1850;g179e458165b_0_40"/>
          <p:cNvSpPr/>
          <p:nvPr/>
        </p:nvSpPr>
        <p:spPr>
          <a:xfrm>
            <a:off x="8716480" y="4144480"/>
            <a:ext cx="5427000" cy="5427000"/>
          </a:xfrm>
          <a:prstGeom prst="ellipse">
            <a:avLst/>
          </a:prstGeom>
          <a:noFill/>
          <a:ln w="9525" cap="flat" cmpd="sng">
            <a:solidFill>
              <a:schemeClr val="lt1">
                <a:alpha val="2471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1" name="Google Shape;1851;g179e458165b_0_40"/>
          <p:cNvSpPr/>
          <p:nvPr/>
        </p:nvSpPr>
        <p:spPr>
          <a:xfrm>
            <a:off x="6468040" y="1896040"/>
            <a:ext cx="9924000" cy="9924000"/>
          </a:xfrm>
          <a:prstGeom prst="ellipse">
            <a:avLst/>
          </a:prstGeom>
          <a:noFill/>
          <a:ln w="9525" cap="flat" cmpd="sng">
            <a:solidFill>
              <a:schemeClr val="lt1">
                <a:alpha val="1294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2" name="Google Shape;1852;g179e458165b_0_40"/>
          <p:cNvSpPr/>
          <p:nvPr/>
        </p:nvSpPr>
        <p:spPr>
          <a:xfrm>
            <a:off x="10197740" y="5254634"/>
            <a:ext cx="2369100" cy="2369400"/>
          </a:xfrm>
          <a:prstGeom prst="ellipse">
            <a:avLst/>
          </a:prstGeom>
          <a:solidFill>
            <a:schemeClr val="lt1"/>
          </a:solidFill>
          <a:ln>
            <a:noFill/>
          </a:ln>
          <a:effectLst>
            <a:outerShdw blurRad="533400" sx="118000" sy="118000" algn="ctr" rotWithShape="0">
              <a:srgbClr val="0070C0">
                <a:alpha val="3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756A7"/>
              </a:solidFill>
              <a:latin typeface="Calibri"/>
              <a:ea typeface="Calibri"/>
              <a:cs typeface="Calibri"/>
              <a:sym typeface="Calibri"/>
            </a:endParaRPr>
          </a:p>
        </p:txBody>
      </p:sp>
      <p:sp>
        <p:nvSpPr>
          <p:cNvPr id="1853" name="Google Shape;1853;g179e458165b_0_40"/>
          <p:cNvSpPr/>
          <p:nvPr/>
        </p:nvSpPr>
        <p:spPr>
          <a:xfrm>
            <a:off x="10594607" y="4914900"/>
            <a:ext cx="1076700" cy="1076700"/>
          </a:xfrm>
          <a:prstGeom prst="ellipse">
            <a:avLst/>
          </a:prstGeom>
          <a:solidFill>
            <a:schemeClr val="lt1">
              <a:alpha val="88630"/>
            </a:schemeClr>
          </a:solidFill>
          <a:ln>
            <a:noFill/>
          </a:ln>
          <a:effectLst>
            <a:outerShdw blurRad="533400" sx="118000" sy="118000" algn="ctr" rotWithShape="0">
              <a:srgbClr val="0070C0">
                <a:alpha val="3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756A7"/>
              </a:solidFill>
              <a:latin typeface="Calibri"/>
              <a:ea typeface="Calibri"/>
              <a:cs typeface="Calibri"/>
              <a:sym typeface="Calibri"/>
            </a:endParaRPr>
          </a:p>
        </p:txBody>
      </p:sp>
      <p:sp>
        <p:nvSpPr>
          <p:cNvPr id="1854" name="Google Shape;1854;g179e458165b_0_40"/>
          <p:cNvSpPr/>
          <p:nvPr/>
        </p:nvSpPr>
        <p:spPr>
          <a:xfrm>
            <a:off x="11811973" y="5286547"/>
            <a:ext cx="67500" cy="642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5" name="Google Shape;1855;g179e458165b_0_40"/>
          <p:cNvSpPr/>
          <p:nvPr/>
        </p:nvSpPr>
        <p:spPr>
          <a:xfrm>
            <a:off x="10130322" y="6439259"/>
            <a:ext cx="67500" cy="64200"/>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6" name="Google Shape;1856;g179e458165b_0_40"/>
          <p:cNvSpPr/>
          <p:nvPr/>
        </p:nvSpPr>
        <p:spPr>
          <a:xfrm>
            <a:off x="10150106" y="5207000"/>
            <a:ext cx="2464500" cy="2464500"/>
          </a:xfrm>
          <a:prstGeom prst="ellipse">
            <a:avLst/>
          </a:prstGeom>
          <a:noFill/>
          <a:ln w="9525" cap="flat" cmpd="sng">
            <a:solidFill>
              <a:schemeClr val="lt1">
                <a:alpha val="2471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7" name="Google Shape;1857;g179e458165b_0_40"/>
          <p:cNvSpPr/>
          <p:nvPr/>
        </p:nvSpPr>
        <p:spPr>
          <a:xfrm>
            <a:off x="11405317" y="4885701"/>
            <a:ext cx="87600" cy="876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8" name="Google Shape;1858;g179e458165b_0_40"/>
          <p:cNvSpPr/>
          <p:nvPr/>
        </p:nvSpPr>
        <p:spPr>
          <a:xfrm>
            <a:off x="11857793" y="4930494"/>
            <a:ext cx="45600" cy="456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9" name="Google Shape;1859;g179e458165b_0_40"/>
          <p:cNvSpPr/>
          <p:nvPr/>
        </p:nvSpPr>
        <p:spPr>
          <a:xfrm>
            <a:off x="11710654" y="3609351"/>
            <a:ext cx="87600" cy="876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0" name="Google Shape;1860;g179e458165b_0_40"/>
          <p:cNvSpPr/>
          <p:nvPr/>
        </p:nvSpPr>
        <p:spPr>
          <a:xfrm>
            <a:off x="11687794" y="3930205"/>
            <a:ext cx="45600" cy="456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1" name="Google Shape;1861;g179e458165b_0_40"/>
          <p:cNvSpPr/>
          <p:nvPr/>
        </p:nvSpPr>
        <p:spPr>
          <a:xfrm>
            <a:off x="11992594" y="2802761"/>
            <a:ext cx="45600" cy="456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2" name="Google Shape;1862;g179e458165b_0_40"/>
          <p:cNvSpPr/>
          <p:nvPr/>
        </p:nvSpPr>
        <p:spPr>
          <a:xfrm>
            <a:off x="10149259" y="5420830"/>
            <a:ext cx="102000" cy="1020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3" name="Google Shape;1863;g179e458165b_0_40"/>
          <p:cNvSpPr/>
          <p:nvPr/>
        </p:nvSpPr>
        <p:spPr>
          <a:xfrm>
            <a:off x="10019238" y="4818682"/>
            <a:ext cx="154800" cy="1548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4" name="Google Shape;1864;g179e458165b_0_40"/>
          <p:cNvSpPr/>
          <p:nvPr/>
        </p:nvSpPr>
        <p:spPr>
          <a:xfrm>
            <a:off x="10492600" y="4550898"/>
            <a:ext cx="102000" cy="1020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5" name="Google Shape;1865;g179e458165b_0_40"/>
          <p:cNvSpPr/>
          <p:nvPr/>
        </p:nvSpPr>
        <p:spPr>
          <a:xfrm>
            <a:off x="9449466" y="5805489"/>
            <a:ext cx="74700" cy="747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6" name="Google Shape;1866;g179e458165b_0_40"/>
          <p:cNvSpPr/>
          <p:nvPr/>
        </p:nvSpPr>
        <p:spPr>
          <a:xfrm>
            <a:off x="8914241" y="5522837"/>
            <a:ext cx="74700" cy="747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7" name="Google Shape;1867;g179e458165b_0_40"/>
          <p:cNvSpPr/>
          <p:nvPr/>
        </p:nvSpPr>
        <p:spPr>
          <a:xfrm>
            <a:off x="8430362" y="5880101"/>
            <a:ext cx="102000" cy="1020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8" name="Google Shape;1868;g179e458165b_0_40"/>
          <p:cNvSpPr/>
          <p:nvPr/>
        </p:nvSpPr>
        <p:spPr>
          <a:xfrm>
            <a:off x="9314539" y="4885701"/>
            <a:ext cx="80100" cy="801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9" name="Google Shape;1869;g179e458165b_0_40"/>
          <p:cNvSpPr/>
          <p:nvPr/>
        </p:nvSpPr>
        <p:spPr>
          <a:xfrm>
            <a:off x="9024872" y="5600991"/>
            <a:ext cx="48300" cy="483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0" name="Google Shape;1870;g179e458165b_0_40"/>
          <p:cNvSpPr/>
          <p:nvPr/>
        </p:nvSpPr>
        <p:spPr>
          <a:xfrm>
            <a:off x="9370545" y="3951728"/>
            <a:ext cx="48300" cy="483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1" name="Google Shape;1871;g179e458165b_0_40"/>
          <p:cNvSpPr/>
          <p:nvPr/>
        </p:nvSpPr>
        <p:spPr>
          <a:xfrm>
            <a:off x="8988853" y="3155861"/>
            <a:ext cx="48300" cy="483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2" name="Google Shape;1872;g179e458165b_0_40"/>
          <p:cNvSpPr/>
          <p:nvPr/>
        </p:nvSpPr>
        <p:spPr>
          <a:xfrm>
            <a:off x="8692284" y="4770290"/>
            <a:ext cx="48300" cy="483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3" name="Google Shape;1873;g179e458165b_0_40"/>
          <p:cNvSpPr/>
          <p:nvPr/>
        </p:nvSpPr>
        <p:spPr>
          <a:xfrm>
            <a:off x="9780205" y="3800446"/>
            <a:ext cx="80100" cy="801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4" name="Google Shape;1874;g179e458165b_0_40"/>
          <p:cNvSpPr/>
          <p:nvPr/>
        </p:nvSpPr>
        <p:spPr>
          <a:xfrm>
            <a:off x="10452499" y="3760345"/>
            <a:ext cx="80100" cy="801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5" name="Google Shape;1875;g179e458165b_0_40"/>
          <p:cNvSpPr/>
          <p:nvPr/>
        </p:nvSpPr>
        <p:spPr>
          <a:xfrm>
            <a:off x="11052751" y="2600142"/>
            <a:ext cx="80100" cy="801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6" name="Google Shape;1876;g179e458165b_0_40"/>
          <p:cNvSpPr/>
          <p:nvPr/>
        </p:nvSpPr>
        <p:spPr>
          <a:xfrm>
            <a:off x="11219990" y="3961710"/>
            <a:ext cx="48300" cy="483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1877" name="Google Shape;1877;g179e458165b_0_40"/>
          <p:cNvGraphicFramePr/>
          <p:nvPr>
            <p:extLst>
              <p:ext uri="{D42A27DB-BD31-4B8C-83A1-F6EECF244321}">
                <p14:modId xmlns:p14="http://schemas.microsoft.com/office/powerpoint/2010/main" val="2645427693"/>
              </p:ext>
            </p:extLst>
          </p:nvPr>
        </p:nvGraphicFramePr>
        <p:xfrm>
          <a:off x="770769" y="1864283"/>
          <a:ext cx="10962625" cy="3200340"/>
        </p:xfrm>
        <a:graphic>
          <a:graphicData uri="http://schemas.openxmlformats.org/drawingml/2006/table">
            <a:tbl>
              <a:tblPr>
                <a:noFill/>
                <a:tableStyleId>{CEC3C116-9686-464B-B456-D65C3553839E}</a:tableStyleId>
              </a:tblPr>
              <a:tblGrid>
                <a:gridCol w="2192525">
                  <a:extLst>
                    <a:ext uri="{9D8B030D-6E8A-4147-A177-3AD203B41FA5}">
                      <a16:colId xmlns:a16="http://schemas.microsoft.com/office/drawing/2014/main" val="20000"/>
                    </a:ext>
                  </a:extLst>
                </a:gridCol>
                <a:gridCol w="2192525">
                  <a:extLst>
                    <a:ext uri="{9D8B030D-6E8A-4147-A177-3AD203B41FA5}">
                      <a16:colId xmlns:a16="http://schemas.microsoft.com/office/drawing/2014/main" val="20001"/>
                    </a:ext>
                  </a:extLst>
                </a:gridCol>
                <a:gridCol w="2192525">
                  <a:extLst>
                    <a:ext uri="{9D8B030D-6E8A-4147-A177-3AD203B41FA5}">
                      <a16:colId xmlns:a16="http://schemas.microsoft.com/office/drawing/2014/main" val="20002"/>
                    </a:ext>
                  </a:extLst>
                </a:gridCol>
                <a:gridCol w="2192525">
                  <a:extLst>
                    <a:ext uri="{9D8B030D-6E8A-4147-A177-3AD203B41FA5}">
                      <a16:colId xmlns:a16="http://schemas.microsoft.com/office/drawing/2014/main" val="20003"/>
                    </a:ext>
                  </a:extLst>
                </a:gridCol>
                <a:gridCol w="2192525">
                  <a:extLst>
                    <a:ext uri="{9D8B030D-6E8A-4147-A177-3AD203B41FA5}">
                      <a16:colId xmlns:a16="http://schemas.microsoft.com/office/drawing/2014/main" val="20004"/>
                    </a:ext>
                  </a:extLst>
                </a:gridCol>
              </a:tblGrid>
              <a:tr h="656315">
                <a:tc>
                  <a:txBody>
                    <a:bodyPr/>
                    <a:lstStyle/>
                    <a:p>
                      <a:pPr marL="0" lvl="0" indent="0" algn="ctr" rtl="0">
                        <a:spcBef>
                          <a:spcPts val="0"/>
                        </a:spcBef>
                        <a:spcAft>
                          <a:spcPts val="0"/>
                        </a:spcAft>
                        <a:buNone/>
                      </a:pPr>
                      <a:r>
                        <a:rPr lang="en-US" sz="2000" dirty="0">
                          <a:solidFill>
                            <a:schemeClr val="lt1"/>
                          </a:solidFill>
                          <a:latin typeface="Times New Roman" panose="02020603050405020304" pitchFamily="18" charset="0"/>
                          <a:cs typeface="Times New Roman" panose="02020603050405020304" pitchFamily="18" charset="0"/>
                        </a:rPr>
                        <a:t>Author(s), year, title</a:t>
                      </a:r>
                      <a:endParaRPr sz="2000" dirty="0">
                        <a:solidFill>
                          <a:schemeClr val="lt1"/>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Font typeface="Arial"/>
                        <a:buNone/>
                      </a:pPr>
                      <a:r>
                        <a:rPr lang="en-US" sz="2000" b="0" i="0" u="none" strike="noStrike" cap="none" dirty="0">
                          <a:solidFill>
                            <a:schemeClr val="lt1"/>
                          </a:solidFill>
                          <a:latin typeface="Times New Roman" panose="02020603050405020304" pitchFamily="18" charset="0"/>
                          <a:cs typeface="Times New Roman" panose="02020603050405020304" pitchFamily="18" charset="0"/>
                          <a:sym typeface="Arial"/>
                        </a:rPr>
                        <a:t>Aim of study</a:t>
                      </a:r>
                      <a:endParaRPr sz="2000" b="0" i="0" u="none" strike="noStrike" cap="none" dirty="0">
                        <a:solidFill>
                          <a:schemeClr val="lt1"/>
                        </a:solidFill>
                        <a:latin typeface="Times New Roman" panose="02020603050405020304" pitchFamily="18" charset="0"/>
                        <a:cs typeface="Times New Roman" panose="02020603050405020304" pitchFamily="18" charset="0"/>
                        <a:sym typeface="Arial"/>
                      </a:endParaRPr>
                    </a:p>
                  </a:txBody>
                  <a:tcPr marL="91425" marR="91425" marT="91425" marB="91425"/>
                </a:tc>
                <a:tc>
                  <a:txBody>
                    <a:bodyPr/>
                    <a:lstStyle/>
                    <a:p>
                      <a:pPr marL="0" marR="0" lvl="0" indent="0" algn="ctr" rtl="0">
                        <a:lnSpc>
                          <a:spcPct val="100000"/>
                        </a:lnSpc>
                        <a:spcBef>
                          <a:spcPts val="0"/>
                        </a:spcBef>
                        <a:spcAft>
                          <a:spcPts val="0"/>
                        </a:spcAft>
                        <a:buClr>
                          <a:srgbClr val="000000"/>
                        </a:buClr>
                        <a:buFont typeface="Arial"/>
                        <a:buNone/>
                      </a:pPr>
                      <a:r>
                        <a:rPr lang="en-US" sz="2000" b="0" i="0" u="none" strike="noStrike" cap="none" dirty="0">
                          <a:solidFill>
                            <a:schemeClr val="lt1"/>
                          </a:solidFill>
                          <a:latin typeface="Times New Roman" panose="02020603050405020304" pitchFamily="18" charset="0"/>
                          <a:cs typeface="Times New Roman" panose="02020603050405020304" pitchFamily="18" charset="0"/>
                          <a:sym typeface="Arial"/>
                        </a:rPr>
                        <a:t>Study Setting, participant's </a:t>
                      </a:r>
                      <a:endParaRPr sz="2000" b="0" i="0" u="none" strike="noStrike" cap="none" dirty="0">
                        <a:solidFill>
                          <a:schemeClr val="lt1"/>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Clr>
                          <a:srgbClr val="000000"/>
                        </a:buClr>
                        <a:buFont typeface="Arial"/>
                        <a:buNone/>
                      </a:pPr>
                      <a:r>
                        <a:rPr lang="en-US" sz="2000" b="0" i="0" u="none" strike="noStrike" cap="none" dirty="0">
                          <a:solidFill>
                            <a:schemeClr val="lt1"/>
                          </a:solidFill>
                          <a:latin typeface="Times New Roman" panose="02020603050405020304" pitchFamily="18" charset="0"/>
                          <a:cs typeface="Times New Roman" panose="02020603050405020304" pitchFamily="18" charset="0"/>
                          <a:sym typeface="Arial"/>
                        </a:rPr>
                        <a:t>details</a:t>
                      </a:r>
                      <a:endParaRPr sz="2000" b="0" i="0" u="none" strike="noStrike" cap="none" dirty="0">
                        <a:solidFill>
                          <a:schemeClr val="lt1"/>
                        </a:solidFill>
                        <a:latin typeface="Times New Roman" panose="02020603050405020304" pitchFamily="18" charset="0"/>
                        <a:cs typeface="Times New Roman" panose="02020603050405020304" pitchFamily="18" charset="0"/>
                        <a:sym typeface="Arial"/>
                      </a:endParaRPr>
                    </a:p>
                  </a:txBody>
                  <a:tcPr marL="91425" marR="91425" marT="91425" marB="91425"/>
                </a:tc>
                <a:tc>
                  <a:txBody>
                    <a:bodyPr/>
                    <a:lstStyle/>
                    <a:p>
                      <a:pPr marL="0" marR="0" lvl="0" indent="0" algn="ctr" rtl="0">
                        <a:lnSpc>
                          <a:spcPct val="100000"/>
                        </a:lnSpc>
                        <a:spcBef>
                          <a:spcPts val="0"/>
                        </a:spcBef>
                        <a:spcAft>
                          <a:spcPts val="0"/>
                        </a:spcAft>
                        <a:buClr>
                          <a:srgbClr val="000000"/>
                        </a:buClr>
                        <a:buFont typeface="Arial"/>
                        <a:buNone/>
                      </a:pPr>
                      <a:r>
                        <a:rPr lang="en-US" sz="2000" b="0" i="0" u="none" strike="noStrike" cap="none" dirty="0">
                          <a:solidFill>
                            <a:schemeClr val="lt1"/>
                          </a:solidFill>
                          <a:latin typeface="Times New Roman" panose="02020603050405020304" pitchFamily="18" charset="0"/>
                          <a:cs typeface="Times New Roman" panose="02020603050405020304" pitchFamily="18" charset="0"/>
                          <a:sym typeface="Arial"/>
                        </a:rPr>
                        <a:t>Study design </a:t>
                      </a:r>
                      <a:endParaRPr sz="2000" b="0" i="0" u="none" strike="noStrike" cap="none" dirty="0">
                        <a:solidFill>
                          <a:schemeClr val="lt1"/>
                        </a:solidFill>
                        <a:latin typeface="Times New Roman" panose="02020603050405020304" pitchFamily="18" charset="0"/>
                        <a:cs typeface="Times New Roman" panose="02020603050405020304" pitchFamily="18" charset="0"/>
                        <a:sym typeface="Arial"/>
                      </a:endParaRPr>
                    </a:p>
                  </a:txBody>
                  <a:tcPr marL="91425" marR="91425" marT="91425" marB="91425"/>
                </a:tc>
                <a:tc>
                  <a:txBody>
                    <a:bodyPr/>
                    <a:lstStyle/>
                    <a:p>
                      <a:pPr marL="0" marR="0" lvl="0" indent="0" algn="ctr" rtl="0">
                        <a:lnSpc>
                          <a:spcPct val="100000"/>
                        </a:lnSpc>
                        <a:spcBef>
                          <a:spcPts val="0"/>
                        </a:spcBef>
                        <a:spcAft>
                          <a:spcPts val="0"/>
                        </a:spcAft>
                        <a:buClr>
                          <a:srgbClr val="000000"/>
                        </a:buClr>
                        <a:buFont typeface="Arial"/>
                        <a:buNone/>
                      </a:pPr>
                      <a:r>
                        <a:rPr lang="en-US" sz="2000" b="0" i="0" u="none" strike="noStrike" cap="none" dirty="0">
                          <a:solidFill>
                            <a:schemeClr val="lt1"/>
                          </a:solidFill>
                          <a:latin typeface="Times New Roman" panose="02020603050405020304" pitchFamily="18" charset="0"/>
                          <a:cs typeface="Times New Roman" panose="02020603050405020304" pitchFamily="18" charset="0"/>
                          <a:sym typeface="Arial"/>
                        </a:rPr>
                        <a:t>Result </a:t>
                      </a:r>
                      <a:endParaRPr sz="2000" b="0" i="0" u="none" strike="noStrike" cap="none" dirty="0">
                        <a:solidFill>
                          <a:schemeClr val="lt1"/>
                        </a:solidFill>
                        <a:latin typeface="Times New Roman" panose="02020603050405020304" pitchFamily="18" charset="0"/>
                        <a:cs typeface="Times New Roman" panose="02020603050405020304" pitchFamily="18" charset="0"/>
                        <a:sym typeface="Arial"/>
                      </a:endParaRPr>
                    </a:p>
                  </a:txBody>
                  <a:tcPr marL="91425" marR="91425" marT="91425" marB="91425"/>
                </a:tc>
                <a:extLst>
                  <a:ext uri="{0D108BD9-81ED-4DB2-BD59-A6C34878D82A}">
                    <a16:rowId xmlns:a16="http://schemas.microsoft.com/office/drawing/2014/main" val="10000"/>
                  </a:ext>
                </a:extLst>
              </a:tr>
              <a:tr h="16694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i="0" u="none" strike="noStrike" cap="none" dirty="0" err="1">
                          <a:solidFill>
                            <a:schemeClr val="lt1"/>
                          </a:solidFill>
                          <a:latin typeface="標楷體" panose="03000509000000000000" pitchFamily="65" charset="-120"/>
                          <a:ea typeface="標楷體" panose="03000509000000000000" pitchFamily="65" charset="-120"/>
                          <a:cs typeface="Arial"/>
                          <a:sym typeface="Arial"/>
                        </a:rPr>
                        <a:t>施永豐、林隆光</a:t>
                      </a:r>
                      <a:r>
                        <a:rPr lang="en-US"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a:t>
                      </a:r>
                      <a:endParaRPr sz="1800" b="0" i="0" u="none" strike="noStrike" cap="none" dirty="0">
                        <a:solidFill>
                          <a:schemeClr val="lt1"/>
                        </a:solidFill>
                        <a:latin typeface="標楷體" panose="03000509000000000000" pitchFamily="65" charset="-120"/>
                        <a:ea typeface="標楷體" panose="03000509000000000000" pitchFamily="65" charset="-12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王勢爵、王鵬程、柯良時，1993，實驗性近視之研究光線對眼球發育之影響</a:t>
                      </a:r>
                      <a:endParaRPr sz="1800" b="0" i="0" u="none" strike="noStrike" cap="none" dirty="0">
                        <a:solidFill>
                          <a:schemeClr val="lt1"/>
                        </a:solidFill>
                        <a:latin typeface="標楷體" panose="03000509000000000000" pitchFamily="65" charset="-120"/>
                        <a:ea typeface="標楷體" panose="03000509000000000000" pitchFamily="65" charset="-120"/>
                        <a:cs typeface="Arial"/>
                        <a:sym typeface="Arial"/>
                      </a:endParaRPr>
                    </a:p>
                    <a:p>
                      <a:pPr marL="0" lvl="0" indent="0" algn="l" rtl="0">
                        <a:spcBef>
                          <a:spcPts val="0"/>
                        </a:spcBef>
                        <a:spcAft>
                          <a:spcPts val="0"/>
                        </a:spcAft>
                        <a:buNone/>
                      </a:pPr>
                      <a:endParaRPr sz="1600" dirty="0">
                        <a:solidFill>
                          <a:schemeClr val="lt1"/>
                        </a:solidFill>
                      </a:endParaRPr>
                    </a:p>
                  </a:txBody>
                  <a:tcPr marL="91425" marR="91425" marT="91425" marB="91425"/>
                </a:tc>
                <a:tc>
                  <a:txBody>
                    <a:bodyPr/>
                    <a:lstStyle/>
                    <a:p>
                      <a:pPr marL="0" lvl="0" indent="0" algn="l" rtl="0">
                        <a:spcBef>
                          <a:spcPts val="0"/>
                        </a:spcBef>
                        <a:spcAft>
                          <a:spcPts val="0"/>
                        </a:spcAft>
                        <a:buNone/>
                      </a:pPr>
                      <a:r>
                        <a:rPr lang="en-US" sz="1800" b="0" i="0" u="none" strike="noStrike" cap="none" dirty="0" err="1">
                          <a:solidFill>
                            <a:schemeClr val="lt1"/>
                          </a:solidFill>
                          <a:latin typeface="標楷體" panose="03000509000000000000" pitchFamily="65" charset="-120"/>
                          <a:ea typeface="標楷體" panose="03000509000000000000" pitchFamily="65" charset="-120"/>
                          <a:cs typeface="Arial"/>
                          <a:sym typeface="Arial"/>
                        </a:rPr>
                        <a:t>探討各種不同亮度及色度的光線對近視的影響</a:t>
                      </a:r>
                      <a:endParaRPr sz="1800" b="0" i="0" u="none" strike="noStrike" cap="none" dirty="0">
                        <a:solidFill>
                          <a:schemeClr val="lt1"/>
                        </a:solidFill>
                        <a:latin typeface="標楷體" panose="03000509000000000000" pitchFamily="65" charset="-120"/>
                        <a:ea typeface="標楷體" panose="03000509000000000000" pitchFamily="65" charset="-120"/>
                        <a:cs typeface="Arial"/>
                        <a:sym typeface="Arial"/>
                      </a:endParaRPr>
                    </a:p>
                    <a:p>
                      <a:pPr marL="0" lvl="0" indent="0" algn="l" rtl="0">
                        <a:spcBef>
                          <a:spcPts val="0"/>
                        </a:spcBef>
                        <a:spcAft>
                          <a:spcPts val="0"/>
                        </a:spcAft>
                        <a:buClr>
                          <a:schemeClr val="dk1"/>
                        </a:buClr>
                        <a:buSzPts val="1100"/>
                        <a:buFont typeface="Arial"/>
                        <a:buNone/>
                      </a:pPr>
                      <a:endParaRPr sz="1600" dirty="0">
                        <a:solidFill>
                          <a:schemeClr val="lt1"/>
                        </a:solidFill>
                      </a:endParaRPr>
                    </a:p>
                    <a:p>
                      <a:pPr marL="0" lvl="0" indent="0" algn="l" rtl="0">
                        <a:spcBef>
                          <a:spcPts val="0"/>
                        </a:spcBef>
                        <a:spcAft>
                          <a:spcPts val="0"/>
                        </a:spcAft>
                        <a:buNone/>
                      </a:pPr>
                      <a:endParaRPr sz="1600" dirty="0">
                        <a:solidFill>
                          <a:schemeClr val="lt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Font typeface="Arial"/>
                        <a:buNone/>
                      </a:pPr>
                      <a:r>
                        <a:rPr lang="en-US" sz="1800" b="0" i="0" u="none" strike="noStrike" cap="none" dirty="0" err="1">
                          <a:solidFill>
                            <a:schemeClr val="lt1"/>
                          </a:solidFill>
                          <a:latin typeface="標楷體" panose="03000509000000000000" pitchFamily="65" charset="-120"/>
                          <a:ea typeface="標楷體" panose="03000509000000000000" pitchFamily="65" charset="-120"/>
                          <a:cs typeface="Arial"/>
                          <a:sym typeface="Arial"/>
                        </a:rPr>
                        <a:t>以雞為實驗動物</a:t>
                      </a:r>
                      <a:endParaRPr sz="1800" b="0" i="0" u="none" strike="noStrike" cap="none" dirty="0">
                        <a:solidFill>
                          <a:schemeClr val="lt1"/>
                        </a:solidFill>
                        <a:latin typeface="標楷體" panose="03000509000000000000" pitchFamily="65" charset="-120"/>
                        <a:ea typeface="標楷體" panose="03000509000000000000" pitchFamily="65" charset="-120"/>
                        <a:cs typeface="Arial"/>
                        <a:sym typeface="Aria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US" sz="1800" b="0" i="0" u="none" strike="noStrike" cap="none" dirty="0" err="1">
                          <a:solidFill>
                            <a:schemeClr val="lt1"/>
                          </a:solidFill>
                          <a:latin typeface="標楷體" panose="03000509000000000000" pitchFamily="65" charset="-120"/>
                          <a:ea typeface="標楷體" panose="03000509000000000000" pitchFamily="65" charset="-120"/>
                          <a:cs typeface="Arial"/>
                          <a:sym typeface="Arial"/>
                        </a:rPr>
                        <a:t>不同的照明度</a:t>
                      </a:r>
                      <a:r>
                        <a:rPr lang="en-US"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(如強光2000 Lux，正常光200 Lux及弱光0.2 Lux)</a:t>
                      </a:r>
                      <a:r>
                        <a:rPr lang="en-US" sz="1800" b="0" i="0" u="none" strike="noStrike" cap="none" dirty="0" err="1">
                          <a:solidFill>
                            <a:schemeClr val="lt1"/>
                          </a:solidFill>
                          <a:latin typeface="標楷體" panose="03000509000000000000" pitchFamily="65" charset="-120"/>
                          <a:ea typeface="標楷體" panose="03000509000000000000" pitchFamily="65" charset="-120"/>
                          <a:cs typeface="Arial"/>
                          <a:sym typeface="Arial"/>
                        </a:rPr>
                        <a:t>或各種不同的波長光線</a:t>
                      </a:r>
                      <a:r>
                        <a:rPr lang="en-US"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a:t>
                      </a:r>
                      <a:r>
                        <a:rPr lang="en-US" sz="1800" b="0" i="0" u="none" strike="noStrike" cap="none" dirty="0" err="1">
                          <a:solidFill>
                            <a:schemeClr val="lt1"/>
                          </a:solidFill>
                          <a:latin typeface="標楷體" panose="03000509000000000000" pitchFamily="65" charset="-120"/>
                          <a:ea typeface="標楷體" panose="03000509000000000000" pitchFamily="65" charset="-120"/>
                          <a:cs typeface="Arial"/>
                          <a:sym typeface="Arial"/>
                        </a:rPr>
                        <a:t>如紅光、綠光、藍光及白光</a:t>
                      </a:r>
                      <a:r>
                        <a:rPr lang="en-US" sz="1800" b="0" i="0" u="none" strike="noStrike" cap="none" dirty="0">
                          <a:solidFill>
                            <a:schemeClr val="lt1"/>
                          </a:solidFill>
                          <a:latin typeface="標楷體" panose="03000509000000000000" pitchFamily="65" charset="-120"/>
                          <a:ea typeface="標楷體" panose="03000509000000000000" pitchFamily="65" charset="-120"/>
                          <a:cs typeface="Arial"/>
                          <a:sym typeface="Arial"/>
                        </a:rPr>
                        <a:t>)</a:t>
                      </a:r>
                      <a:r>
                        <a:rPr lang="en-US" sz="1800" b="0" i="0" u="none" strike="noStrike" cap="none" dirty="0" err="1">
                          <a:solidFill>
                            <a:schemeClr val="lt1"/>
                          </a:solidFill>
                          <a:latin typeface="標楷體" panose="03000509000000000000" pitchFamily="65" charset="-120"/>
                          <a:ea typeface="標楷體" panose="03000509000000000000" pitchFamily="65" charset="-120"/>
                          <a:cs typeface="Arial"/>
                          <a:sym typeface="Arial"/>
                        </a:rPr>
                        <a:t>等光線</a:t>
                      </a:r>
                      <a:endParaRPr sz="1800" b="0" i="0" u="none" strike="noStrike" cap="none" dirty="0">
                        <a:solidFill>
                          <a:schemeClr val="lt1"/>
                        </a:solidFill>
                        <a:latin typeface="標楷體" panose="03000509000000000000" pitchFamily="65" charset="-120"/>
                        <a:ea typeface="標楷體" panose="03000509000000000000" pitchFamily="65" charset="-120"/>
                        <a:cs typeface="Arial"/>
                        <a:sym typeface="Aria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US" sz="1800" b="0" i="0" u="none" strike="noStrike" cap="none" dirty="0" err="1">
                          <a:solidFill>
                            <a:schemeClr val="lt1"/>
                          </a:solidFill>
                          <a:latin typeface="標楷體" panose="03000509000000000000" pitchFamily="65" charset="-120"/>
                          <a:ea typeface="標楷體" panose="03000509000000000000" pitchFamily="65" charset="-120"/>
                          <a:cs typeface="Arial"/>
                          <a:sym typeface="Arial"/>
                        </a:rPr>
                        <a:t>強光可造成眼軸前後徑之延長，而弱光則造成赤道部之增大。藍光則可引起眼軸及赤道部之變大，但紅光及綠光則不影響</a:t>
                      </a:r>
                      <a:endParaRPr sz="1800" b="0" i="0" u="none" strike="noStrike" cap="none" dirty="0">
                        <a:solidFill>
                          <a:schemeClr val="lt1"/>
                        </a:solidFill>
                        <a:latin typeface="標楷體" panose="03000509000000000000" pitchFamily="65" charset="-120"/>
                        <a:ea typeface="標楷體" panose="03000509000000000000" pitchFamily="65" charset="-120"/>
                        <a:cs typeface="Arial"/>
                        <a:sym typeface="Arial"/>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852"/>
                                        </p:tgtEl>
                                        <p:attrNameLst>
                                          <p:attrName>style.visibility</p:attrName>
                                        </p:attrNameLst>
                                      </p:cBhvr>
                                      <p:to>
                                        <p:strVal val="visible"/>
                                      </p:to>
                                    </p:set>
                                    <p:anim calcmode="lin" valueType="num">
                                      <p:cBhvr additive="base">
                                        <p:cTn id="7" dur="750"/>
                                        <p:tgtEl>
                                          <p:spTgt spid="1852"/>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250"/>
                                  </p:stCondLst>
                                  <p:childTnLst>
                                    <p:set>
                                      <p:cBhvr>
                                        <p:cTn id="9" dur="1" fill="hold">
                                          <p:stCondLst>
                                            <p:cond delay="0"/>
                                          </p:stCondLst>
                                        </p:cTn>
                                        <p:tgtEl>
                                          <p:spTgt spid="1856"/>
                                        </p:tgtEl>
                                        <p:attrNameLst>
                                          <p:attrName>style.visibility</p:attrName>
                                        </p:attrNameLst>
                                      </p:cBhvr>
                                      <p:to>
                                        <p:strVal val="visible"/>
                                      </p:to>
                                    </p:set>
                                    <p:anim calcmode="lin" valueType="num">
                                      <p:cBhvr additive="base">
                                        <p:cTn id="10" dur="750"/>
                                        <p:tgtEl>
                                          <p:spTgt spid="1856"/>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500"/>
                                  </p:stCondLst>
                                  <p:childTnLst>
                                    <p:set>
                                      <p:cBhvr>
                                        <p:cTn id="12" dur="1" fill="hold">
                                          <p:stCondLst>
                                            <p:cond delay="0"/>
                                          </p:stCondLst>
                                        </p:cTn>
                                        <p:tgtEl>
                                          <p:spTgt spid="1850"/>
                                        </p:tgtEl>
                                        <p:attrNameLst>
                                          <p:attrName>style.visibility</p:attrName>
                                        </p:attrNameLst>
                                      </p:cBhvr>
                                      <p:to>
                                        <p:strVal val="visible"/>
                                      </p:to>
                                    </p:set>
                                    <p:anim calcmode="lin" valueType="num">
                                      <p:cBhvr additive="base">
                                        <p:cTn id="13" dur="750"/>
                                        <p:tgtEl>
                                          <p:spTgt spid="1850"/>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750"/>
                                  </p:stCondLst>
                                  <p:childTnLst>
                                    <p:set>
                                      <p:cBhvr>
                                        <p:cTn id="15" dur="1" fill="hold">
                                          <p:stCondLst>
                                            <p:cond delay="0"/>
                                          </p:stCondLst>
                                        </p:cTn>
                                        <p:tgtEl>
                                          <p:spTgt spid="1849"/>
                                        </p:tgtEl>
                                        <p:attrNameLst>
                                          <p:attrName>style.visibility</p:attrName>
                                        </p:attrNameLst>
                                      </p:cBhvr>
                                      <p:to>
                                        <p:strVal val="visible"/>
                                      </p:to>
                                    </p:set>
                                    <p:anim calcmode="lin" valueType="num">
                                      <p:cBhvr additive="base">
                                        <p:cTn id="16" dur="750"/>
                                        <p:tgtEl>
                                          <p:spTgt spid="1849"/>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1000"/>
                                  </p:stCondLst>
                                  <p:childTnLst>
                                    <p:set>
                                      <p:cBhvr>
                                        <p:cTn id="18" dur="1" fill="hold">
                                          <p:stCondLst>
                                            <p:cond delay="0"/>
                                          </p:stCondLst>
                                        </p:cTn>
                                        <p:tgtEl>
                                          <p:spTgt spid="1851"/>
                                        </p:tgtEl>
                                        <p:attrNameLst>
                                          <p:attrName>style.visibility</p:attrName>
                                        </p:attrNameLst>
                                      </p:cBhvr>
                                      <p:to>
                                        <p:strVal val="visible"/>
                                      </p:to>
                                    </p:set>
                                    <p:anim calcmode="lin" valueType="num">
                                      <p:cBhvr additive="base">
                                        <p:cTn id="19" dur="750"/>
                                        <p:tgtEl>
                                          <p:spTgt spid="1851"/>
                                        </p:tgtEl>
                                        <p:attrNameLst>
                                          <p:attrName>ppt_x</p:attrName>
                                        </p:attrNameLst>
                                      </p:cBhvr>
                                      <p:tavLst>
                                        <p:tav tm="0">
                                          <p:val>
                                            <p:strVal val="#ppt_x-1"/>
                                          </p:val>
                                        </p:tav>
                                        <p:tav tm="100000">
                                          <p:val>
                                            <p:strVal val="#ppt_x"/>
                                          </p:val>
                                        </p:tav>
                                      </p:tavLst>
                                    </p:anim>
                                  </p:childTnLst>
                                </p:cTn>
                              </p:par>
                            </p:childTnLst>
                          </p:cTn>
                        </p:par>
                        <p:par>
                          <p:cTn id="20" fill="hold">
                            <p:stCondLst>
                              <p:cond delay="750"/>
                            </p:stCondLst>
                            <p:childTnLst>
                              <p:par>
                                <p:cTn id="21" presetID="10" presetClass="entr" presetSubtype="0" fill="hold" nodeType="afterEffect">
                                  <p:stCondLst>
                                    <p:cond delay="0"/>
                                  </p:stCondLst>
                                  <p:childTnLst>
                                    <p:set>
                                      <p:cBhvr>
                                        <p:cTn id="22" dur="1" fill="hold">
                                          <p:stCondLst>
                                            <p:cond delay="0"/>
                                          </p:stCondLst>
                                        </p:cTn>
                                        <p:tgtEl>
                                          <p:spTgt spid="1853"/>
                                        </p:tgtEl>
                                        <p:attrNameLst>
                                          <p:attrName>style.visibility</p:attrName>
                                        </p:attrNameLst>
                                      </p:cBhvr>
                                      <p:to>
                                        <p:strVal val="visible"/>
                                      </p:to>
                                    </p:set>
                                    <p:animEffect transition="in" filter="fade">
                                      <p:cBhvr>
                                        <p:cTn id="23" dur="500"/>
                                        <p:tgtEl>
                                          <p:spTgt spid="1853"/>
                                        </p:tgtEl>
                                      </p:cBhvr>
                                    </p:animEffect>
                                  </p:childTnLst>
                                </p:cTn>
                              </p:par>
                            </p:childTnLst>
                          </p:cTn>
                        </p:par>
                        <p:par>
                          <p:cTn id="24" fill="hold">
                            <p:stCondLst>
                              <p:cond delay="1250"/>
                            </p:stCondLst>
                            <p:childTnLst>
                              <p:par>
                                <p:cTn id="25" presetID="1" presetClass="entr" presetSubtype="0" fill="hold" nodeType="afterEffect">
                                  <p:stCondLst>
                                    <p:cond delay="0"/>
                                  </p:stCondLst>
                                  <p:childTnLst>
                                    <p:set>
                                      <p:cBhvr>
                                        <p:cTn id="26" dur="1" fill="hold">
                                          <p:stCondLst>
                                            <p:cond delay="0"/>
                                          </p:stCondLst>
                                        </p:cTn>
                                        <p:tgtEl>
                                          <p:spTgt spid="1854"/>
                                        </p:tgtEl>
                                        <p:attrNameLst>
                                          <p:attrName>style.visibility</p:attrName>
                                        </p:attrNameLst>
                                      </p:cBhvr>
                                      <p:to>
                                        <p:strVal val="visible"/>
                                      </p:to>
                                    </p:set>
                                  </p:childTnLst>
                                </p:cTn>
                              </p:par>
                            </p:childTnLst>
                          </p:cTn>
                        </p:par>
                        <p:par>
                          <p:cTn id="27" fill="hold">
                            <p:stCondLst>
                              <p:cond delay="1251"/>
                            </p:stCondLst>
                            <p:childTnLst>
                              <p:par>
                                <p:cTn id="28" presetID="1" presetClass="entr" presetSubtype="0" fill="hold" nodeType="afterEffect">
                                  <p:stCondLst>
                                    <p:cond delay="0"/>
                                  </p:stCondLst>
                                  <p:childTnLst>
                                    <p:set>
                                      <p:cBhvr>
                                        <p:cTn id="29" dur="1" fill="hold">
                                          <p:stCondLst>
                                            <p:cond delay="0"/>
                                          </p:stCondLst>
                                        </p:cTn>
                                        <p:tgtEl>
                                          <p:spTgt spid="1855"/>
                                        </p:tgtEl>
                                        <p:attrNameLst>
                                          <p:attrName>style.visibility</p:attrName>
                                        </p:attrNameLst>
                                      </p:cBhvr>
                                      <p:to>
                                        <p:strVal val="visible"/>
                                      </p:to>
                                    </p:set>
                                  </p:childTnLst>
                                </p:cTn>
                              </p:par>
                            </p:childTnLst>
                          </p:cTn>
                        </p:par>
                        <p:par>
                          <p:cTn id="30" fill="hold">
                            <p:stCondLst>
                              <p:cond delay="1252"/>
                            </p:stCondLst>
                            <p:childTnLst>
                              <p:par>
                                <p:cTn id="31" presetID="1" presetClass="entr" presetSubtype="0" fill="hold" nodeType="afterEffect">
                                  <p:stCondLst>
                                    <p:cond delay="0"/>
                                  </p:stCondLst>
                                  <p:childTnLst>
                                    <p:set>
                                      <p:cBhvr>
                                        <p:cTn id="32" dur="1" fill="hold">
                                          <p:stCondLst>
                                            <p:cond delay="0"/>
                                          </p:stCondLst>
                                        </p:cTn>
                                        <p:tgtEl>
                                          <p:spTgt spid="1857"/>
                                        </p:tgtEl>
                                        <p:attrNameLst>
                                          <p:attrName>style.visibility</p:attrName>
                                        </p:attrNameLst>
                                      </p:cBhvr>
                                      <p:to>
                                        <p:strVal val="visible"/>
                                      </p:to>
                                    </p:set>
                                  </p:childTnLst>
                                </p:cTn>
                              </p:par>
                            </p:childTnLst>
                          </p:cTn>
                        </p:par>
                        <p:par>
                          <p:cTn id="33" fill="hold">
                            <p:stCondLst>
                              <p:cond delay="1253"/>
                            </p:stCondLst>
                            <p:childTnLst>
                              <p:par>
                                <p:cTn id="34" presetID="1" presetClass="entr" presetSubtype="0" fill="hold" nodeType="afterEffect">
                                  <p:stCondLst>
                                    <p:cond delay="0"/>
                                  </p:stCondLst>
                                  <p:childTnLst>
                                    <p:set>
                                      <p:cBhvr>
                                        <p:cTn id="35" dur="1" fill="hold">
                                          <p:stCondLst>
                                            <p:cond delay="0"/>
                                          </p:stCondLst>
                                        </p:cTn>
                                        <p:tgtEl>
                                          <p:spTgt spid="1858"/>
                                        </p:tgtEl>
                                        <p:attrNameLst>
                                          <p:attrName>style.visibility</p:attrName>
                                        </p:attrNameLst>
                                      </p:cBhvr>
                                      <p:to>
                                        <p:strVal val="visible"/>
                                      </p:to>
                                    </p:set>
                                  </p:childTnLst>
                                </p:cTn>
                              </p:par>
                            </p:childTnLst>
                          </p:cTn>
                        </p:par>
                        <p:par>
                          <p:cTn id="36" fill="hold">
                            <p:stCondLst>
                              <p:cond delay="1254"/>
                            </p:stCondLst>
                            <p:childTnLst>
                              <p:par>
                                <p:cTn id="37" presetID="1" presetClass="entr" presetSubtype="0" fill="hold" nodeType="afterEffect">
                                  <p:stCondLst>
                                    <p:cond delay="0"/>
                                  </p:stCondLst>
                                  <p:childTnLst>
                                    <p:set>
                                      <p:cBhvr>
                                        <p:cTn id="38" dur="1" fill="hold">
                                          <p:stCondLst>
                                            <p:cond delay="0"/>
                                          </p:stCondLst>
                                        </p:cTn>
                                        <p:tgtEl>
                                          <p:spTgt spid="1859"/>
                                        </p:tgtEl>
                                        <p:attrNameLst>
                                          <p:attrName>style.visibility</p:attrName>
                                        </p:attrNameLst>
                                      </p:cBhvr>
                                      <p:to>
                                        <p:strVal val="visible"/>
                                      </p:to>
                                    </p:set>
                                  </p:childTnLst>
                                </p:cTn>
                              </p:par>
                            </p:childTnLst>
                          </p:cTn>
                        </p:par>
                        <p:par>
                          <p:cTn id="39" fill="hold">
                            <p:stCondLst>
                              <p:cond delay="1255"/>
                            </p:stCondLst>
                            <p:childTnLst>
                              <p:par>
                                <p:cTn id="40" presetID="1" presetClass="entr" presetSubtype="0" fill="hold" nodeType="afterEffect">
                                  <p:stCondLst>
                                    <p:cond delay="0"/>
                                  </p:stCondLst>
                                  <p:childTnLst>
                                    <p:set>
                                      <p:cBhvr>
                                        <p:cTn id="41" dur="1" fill="hold">
                                          <p:stCondLst>
                                            <p:cond delay="0"/>
                                          </p:stCondLst>
                                        </p:cTn>
                                        <p:tgtEl>
                                          <p:spTgt spid="1860"/>
                                        </p:tgtEl>
                                        <p:attrNameLst>
                                          <p:attrName>style.visibility</p:attrName>
                                        </p:attrNameLst>
                                      </p:cBhvr>
                                      <p:to>
                                        <p:strVal val="visible"/>
                                      </p:to>
                                    </p:set>
                                  </p:childTnLst>
                                </p:cTn>
                              </p:par>
                            </p:childTnLst>
                          </p:cTn>
                        </p:par>
                        <p:par>
                          <p:cTn id="42" fill="hold">
                            <p:stCondLst>
                              <p:cond delay="1256"/>
                            </p:stCondLst>
                            <p:childTnLst>
                              <p:par>
                                <p:cTn id="43" presetID="1" presetClass="entr" presetSubtype="0" fill="hold" nodeType="afterEffect">
                                  <p:stCondLst>
                                    <p:cond delay="0"/>
                                  </p:stCondLst>
                                  <p:childTnLst>
                                    <p:set>
                                      <p:cBhvr>
                                        <p:cTn id="44" dur="1" fill="hold">
                                          <p:stCondLst>
                                            <p:cond delay="0"/>
                                          </p:stCondLst>
                                        </p:cTn>
                                        <p:tgtEl>
                                          <p:spTgt spid="1861"/>
                                        </p:tgtEl>
                                        <p:attrNameLst>
                                          <p:attrName>style.visibility</p:attrName>
                                        </p:attrNameLst>
                                      </p:cBhvr>
                                      <p:to>
                                        <p:strVal val="visible"/>
                                      </p:to>
                                    </p:set>
                                  </p:childTnLst>
                                </p:cTn>
                              </p:par>
                            </p:childTnLst>
                          </p:cTn>
                        </p:par>
                        <p:par>
                          <p:cTn id="45" fill="hold">
                            <p:stCondLst>
                              <p:cond delay="1257"/>
                            </p:stCondLst>
                            <p:childTnLst>
                              <p:par>
                                <p:cTn id="46" presetID="1" presetClass="entr" presetSubtype="0" fill="hold" nodeType="afterEffect">
                                  <p:stCondLst>
                                    <p:cond delay="0"/>
                                  </p:stCondLst>
                                  <p:childTnLst>
                                    <p:set>
                                      <p:cBhvr>
                                        <p:cTn id="47" dur="1" fill="hold">
                                          <p:stCondLst>
                                            <p:cond delay="0"/>
                                          </p:stCondLst>
                                        </p:cTn>
                                        <p:tgtEl>
                                          <p:spTgt spid="1862"/>
                                        </p:tgtEl>
                                        <p:attrNameLst>
                                          <p:attrName>style.visibility</p:attrName>
                                        </p:attrNameLst>
                                      </p:cBhvr>
                                      <p:to>
                                        <p:strVal val="visible"/>
                                      </p:to>
                                    </p:set>
                                  </p:childTnLst>
                                </p:cTn>
                              </p:par>
                            </p:childTnLst>
                          </p:cTn>
                        </p:par>
                        <p:par>
                          <p:cTn id="48" fill="hold">
                            <p:stCondLst>
                              <p:cond delay="1258"/>
                            </p:stCondLst>
                            <p:childTnLst>
                              <p:par>
                                <p:cTn id="49" presetID="1" presetClass="entr" presetSubtype="0" fill="hold" nodeType="afterEffect">
                                  <p:stCondLst>
                                    <p:cond delay="0"/>
                                  </p:stCondLst>
                                  <p:childTnLst>
                                    <p:set>
                                      <p:cBhvr>
                                        <p:cTn id="50" dur="1" fill="hold">
                                          <p:stCondLst>
                                            <p:cond delay="0"/>
                                          </p:stCondLst>
                                        </p:cTn>
                                        <p:tgtEl>
                                          <p:spTgt spid="1863"/>
                                        </p:tgtEl>
                                        <p:attrNameLst>
                                          <p:attrName>style.visibility</p:attrName>
                                        </p:attrNameLst>
                                      </p:cBhvr>
                                      <p:to>
                                        <p:strVal val="visible"/>
                                      </p:to>
                                    </p:set>
                                  </p:childTnLst>
                                </p:cTn>
                              </p:par>
                            </p:childTnLst>
                          </p:cTn>
                        </p:par>
                        <p:par>
                          <p:cTn id="51" fill="hold">
                            <p:stCondLst>
                              <p:cond delay="1259"/>
                            </p:stCondLst>
                            <p:childTnLst>
                              <p:par>
                                <p:cTn id="52" presetID="1" presetClass="entr" presetSubtype="0" fill="hold" nodeType="afterEffect">
                                  <p:stCondLst>
                                    <p:cond delay="0"/>
                                  </p:stCondLst>
                                  <p:childTnLst>
                                    <p:set>
                                      <p:cBhvr>
                                        <p:cTn id="53" dur="1" fill="hold">
                                          <p:stCondLst>
                                            <p:cond delay="0"/>
                                          </p:stCondLst>
                                        </p:cTn>
                                        <p:tgtEl>
                                          <p:spTgt spid="1864"/>
                                        </p:tgtEl>
                                        <p:attrNameLst>
                                          <p:attrName>style.visibility</p:attrName>
                                        </p:attrNameLst>
                                      </p:cBhvr>
                                      <p:to>
                                        <p:strVal val="visible"/>
                                      </p:to>
                                    </p:set>
                                  </p:childTnLst>
                                </p:cTn>
                              </p:par>
                            </p:childTnLst>
                          </p:cTn>
                        </p:par>
                        <p:par>
                          <p:cTn id="54" fill="hold">
                            <p:stCondLst>
                              <p:cond delay="1260"/>
                            </p:stCondLst>
                            <p:childTnLst>
                              <p:par>
                                <p:cTn id="55" presetID="1" presetClass="entr" presetSubtype="0" fill="hold" nodeType="afterEffect">
                                  <p:stCondLst>
                                    <p:cond delay="0"/>
                                  </p:stCondLst>
                                  <p:childTnLst>
                                    <p:set>
                                      <p:cBhvr>
                                        <p:cTn id="56" dur="1" fill="hold">
                                          <p:stCondLst>
                                            <p:cond delay="0"/>
                                          </p:stCondLst>
                                        </p:cTn>
                                        <p:tgtEl>
                                          <p:spTgt spid="1865"/>
                                        </p:tgtEl>
                                        <p:attrNameLst>
                                          <p:attrName>style.visibility</p:attrName>
                                        </p:attrNameLst>
                                      </p:cBhvr>
                                      <p:to>
                                        <p:strVal val="visible"/>
                                      </p:to>
                                    </p:set>
                                  </p:childTnLst>
                                </p:cTn>
                              </p:par>
                            </p:childTnLst>
                          </p:cTn>
                        </p:par>
                        <p:par>
                          <p:cTn id="57" fill="hold">
                            <p:stCondLst>
                              <p:cond delay="1261"/>
                            </p:stCondLst>
                            <p:childTnLst>
                              <p:par>
                                <p:cTn id="58" presetID="1" presetClass="entr" presetSubtype="0" fill="hold" nodeType="afterEffect">
                                  <p:stCondLst>
                                    <p:cond delay="0"/>
                                  </p:stCondLst>
                                  <p:childTnLst>
                                    <p:set>
                                      <p:cBhvr>
                                        <p:cTn id="59" dur="1" fill="hold">
                                          <p:stCondLst>
                                            <p:cond delay="0"/>
                                          </p:stCondLst>
                                        </p:cTn>
                                        <p:tgtEl>
                                          <p:spTgt spid="1866"/>
                                        </p:tgtEl>
                                        <p:attrNameLst>
                                          <p:attrName>style.visibility</p:attrName>
                                        </p:attrNameLst>
                                      </p:cBhvr>
                                      <p:to>
                                        <p:strVal val="visible"/>
                                      </p:to>
                                    </p:set>
                                  </p:childTnLst>
                                </p:cTn>
                              </p:par>
                            </p:childTnLst>
                          </p:cTn>
                        </p:par>
                        <p:par>
                          <p:cTn id="60" fill="hold">
                            <p:stCondLst>
                              <p:cond delay="1262"/>
                            </p:stCondLst>
                            <p:childTnLst>
                              <p:par>
                                <p:cTn id="61" presetID="1" presetClass="entr" presetSubtype="0" fill="hold" nodeType="afterEffect">
                                  <p:stCondLst>
                                    <p:cond delay="0"/>
                                  </p:stCondLst>
                                  <p:childTnLst>
                                    <p:set>
                                      <p:cBhvr>
                                        <p:cTn id="62" dur="1" fill="hold">
                                          <p:stCondLst>
                                            <p:cond delay="0"/>
                                          </p:stCondLst>
                                        </p:cTn>
                                        <p:tgtEl>
                                          <p:spTgt spid="1867"/>
                                        </p:tgtEl>
                                        <p:attrNameLst>
                                          <p:attrName>style.visibility</p:attrName>
                                        </p:attrNameLst>
                                      </p:cBhvr>
                                      <p:to>
                                        <p:strVal val="visible"/>
                                      </p:to>
                                    </p:set>
                                  </p:childTnLst>
                                </p:cTn>
                              </p:par>
                            </p:childTnLst>
                          </p:cTn>
                        </p:par>
                        <p:par>
                          <p:cTn id="63" fill="hold">
                            <p:stCondLst>
                              <p:cond delay="1263"/>
                            </p:stCondLst>
                            <p:childTnLst>
                              <p:par>
                                <p:cTn id="64" presetID="1" presetClass="entr" presetSubtype="0" fill="hold" nodeType="afterEffect">
                                  <p:stCondLst>
                                    <p:cond delay="0"/>
                                  </p:stCondLst>
                                  <p:childTnLst>
                                    <p:set>
                                      <p:cBhvr>
                                        <p:cTn id="65" dur="1" fill="hold">
                                          <p:stCondLst>
                                            <p:cond delay="0"/>
                                          </p:stCondLst>
                                        </p:cTn>
                                        <p:tgtEl>
                                          <p:spTgt spid="1868"/>
                                        </p:tgtEl>
                                        <p:attrNameLst>
                                          <p:attrName>style.visibility</p:attrName>
                                        </p:attrNameLst>
                                      </p:cBhvr>
                                      <p:to>
                                        <p:strVal val="visible"/>
                                      </p:to>
                                    </p:set>
                                  </p:childTnLst>
                                </p:cTn>
                              </p:par>
                            </p:childTnLst>
                          </p:cTn>
                        </p:par>
                        <p:par>
                          <p:cTn id="66" fill="hold">
                            <p:stCondLst>
                              <p:cond delay="1264"/>
                            </p:stCondLst>
                            <p:childTnLst>
                              <p:par>
                                <p:cTn id="67" presetID="1" presetClass="entr" presetSubtype="0" fill="hold" nodeType="afterEffect">
                                  <p:stCondLst>
                                    <p:cond delay="0"/>
                                  </p:stCondLst>
                                  <p:childTnLst>
                                    <p:set>
                                      <p:cBhvr>
                                        <p:cTn id="68" dur="1" fill="hold">
                                          <p:stCondLst>
                                            <p:cond delay="0"/>
                                          </p:stCondLst>
                                        </p:cTn>
                                        <p:tgtEl>
                                          <p:spTgt spid="1869"/>
                                        </p:tgtEl>
                                        <p:attrNameLst>
                                          <p:attrName>style.visibility</p:attrName>
                                        </p:attrNameLst>
                                      </p:cBhvr>
                                      <p:to>
                                        <p:strVal val="visible"/>
                                      </p:to>
                                    </p:set>
                                  </p:childTnLst>
                                </p:cTn>
                              </p:par>
                            </p:childTnLst>
                          </p:cTn>
                        </p:par>
                        <p:par>
                          <p:cTn id="69" fill="hold">
                            <p:stCondLst>
                              <p:cond delay="1265"/>
                            </p:stCondLst>
                            <p:childTnLst>
                              <p:par>
                                <p:cTn id="70" presetID="1" presetClass="entr" presetSubtype="0" fill="hold" nodeType="afterEffect">
                                  <p:stCondLst>
                                    <p:cond delay="0"/>
                                  </p:stCondLst>
                                  <p:childTnLst>
                                    <p:set>
                                      <p:cBhvr>
                                        <p:cTn id="71" dur="1" fill="hold">
                                          <p:stCondLst>
                                            <p:cond delay="0"/>
                                          </p:stCondLst>
                                        </p:cTn>
                                        <p:tgtEl>
                                          <p:spTgt spid="1870"/>
                                        </p:tgtEl>
                                        <p:attrNameLst>
                                          <p:attrName>style.visibility</p:attrName>
                                        </p:attrNameLst>
                                      </p:cBhvr>
                                      <p:to>
                                        <p:strVal val="visible"/>
                                      </p:to>
                                    </p:set>
                                  </p:childTnLst>
                                </p:cTn>
                              </p:par>
                            </p:childTnLst>
                          </p:cTn>
                        </p:par>
                        <p:par>
                          <p:cTn id="72" fill="hold">
                            <p:stCondLst>
                              <p:cond delay="1266"/>
                            </p:stCondLst>
                            <p:childTnLst>
                              <p:par>
                                <p:cTn id="73" presetID="1" presetClass="entr" presetSubtype="0" fill="hold" nodeType="afterEffect">
                                  <p:stCondLst>
                                    <p:cond delay="0"/>
                                  </p:stCondLst>
                                  <p:childTnLst>
                                    <p:set>
                                      <p:cBhvr>
                                        <p:cTn id="74" dur="1" fill="hold">
                                          <p:stCondLst>
                                            <p:cond delay="0"/>
                                          </p:stCondLst>
                                        </p:cTn>
                                        <p:tgtEl>
                                          <p:spTgt spid="1871"/>
                                        </p:tgtEl>
                                        <p:attrNameLst>
                                          <p:attrName>style.visibility</p:attrName>
                                        </p:attrNameLst>
                                      </p:cBhvr>
                                      <p:to>
                                        <p:strVal val="visible"/>
                                      </p:to>
                                    </p:set>
                                  </p:childTnLst>
                                </p:cTn>
                              </p:par>
                            </p:childTnLst>
                          </p:cTn>
                        </p:par>
                        <p:par>
                          <p:cTn id="75" fill="hold">
                            <p:stCondLst>
                              <p:cond delay="1267"/>
                            </p:stCondLst>
                            <p:childTnLst>
                              <p:par>
                                <p:cTn id="76" presetID="1" presetClass="entr" presetSubtype="0" fill="hold" nodeType="afterEffect">
                                  <p:stCondLst>
                                    <p:cond delay="0"/>
                                  </p:stCondLst>
                                  <p:childTnLst>
                                    <p:set>
                                      <p:cBhvr>
                                        <p:cTn id="77" dur="1" fill="hold">
                                          <p:stCondLst>
                                            <p:cond delay="0"/>
                                          </p:stCondLst>
                                        </p:cTn>
                                        <p:tgtEl>
                                          <p:spTgt spid="1872"/>
                                        </p:tgtEl>
                                        <p:attrNameLst>
                                          <p:attrName>style.visibility</p:attrName>
                                        </p:attrNameLst>
                                      </p:cBhvr>
                                      <p:to>
                                        <p:strVal val="visible"/>
                                      </p:to>
                                    </p:set>
                                  </p:childTnLst>
                                </p:cTn>
                              </p:par>
                            </p:childTnLst>
                          </p:cTn>
                        </p:par>
                        <p:par>
                          <p:cTn id="78" fill="hold">
                            <p:stCondLst>
                              <p:cond delay="1268"/>
                            </p:stCondLst>
                            <p:childTnLst>
                              <p:par>
                                <p:cTn id="79" presetID="1" presetClass="entr" presetSubtype="0" fill="hold" nodeType="afterEffect">
                                  <p:stCondLst>
                                    <p:cond delay="0"/>
                                  </p:stCondLst>
                                  <p:childTnLst>
                                    <p:set>
                                      <p:cBhvr>
                                        <p:cTn id="80" dur="1" fill="hold">
                                          <p:stCondLst>
                                            <p:cond delay="0"/>
                                          </p:stCondLst>
                                        </p:cTn>
                                        <p:tgtEl>
                                          <p:spTgt spid="1873"/>
                                        </p:tgtEl>
                                        <p:attrNameLst>
                                          <p:attrName>style.visibility</p:attrName>
                                        </p:attrNameLst>
                                      </p:cBhvr>
                                      <p:to>
                                        <p:strVal val="visible"/>
                                      </p:to>
                                    </p:set>
                                  </p:childTnLst>
                                </p:cTn>
                              </p:par>
                            </p:childTnLst>
                          </p:cTn>
                        </p:par>
                        <p:par>
                          <p:cTn id="81" fill="hold">
                            <p:stCondLst>
                              <p:cond delay="1269"/>
                            </p:stCondLst>
                            <p:childTnLst>
                              <p:par>
                                <p:cTn id="82" presetID="1" presetClass="entr" presetSubtype="0" fill="hold" nodeType="afterEffect">
                                  <p:stCondLst>
                                    <p:cond delay="0"/>
                                  </p:stCondLst>
                                  <p:childTnLst>
                                    <p:set>
                                      <p:cBhvr>
                                        <p:cTn id="83" dur="1" fill="hold">
                                          <p:stCondLst>
                                            <p:cond delay="0"/>
                                          </p:stCondLst>
                                        </p:cTn>
                                        <p:tgtEl>
                                          <p:spTgt spid="1874"/>
                                        </p:tgtEl>
                                        <p:attrNameLst>
                                          <p:attrName>style.visibility</p:attrName>
                                        </p:attrNameLst>
                                      </p:cBhvr>
                                      <p:to>
                                        <p:strVal val="visible"/>
                                      </p:to>
                                    </p:set>
                                  </p:childTnLst>
                                </p:cTn>
                              </p:par>
                            </p:childTnLst>
                          </p:cTn>
                        </p:par>
                        <p:par>
                          <p:cTn id="84" fill="hold">
                            <p:stCondLst>
                              <p:cond delay="1270"/>
                            </p:stCondLst>
                            <p:childTnLst>
                              <p:par>
                                <p:cTn id="85" presetID="1" presetClass="entr" presetSubtype="0" fill="hold" nodeType="afterEffect">
                                  <p:stCondLst>
                                    <p:cond delay="0"/>
                                  </p:stCondLst>
                                  <p:childTnLst>
                                    <p:set>
                                      <p:cBhvr>
                                        <p:cTn id="86" dur="1" fill="hold">
                                          <p:stCondLst>
                                            <p:cond delay="0"/>
                                          </p:stCondLst>
                                        </p:cTn>
                                        <p:tgtEl>
                                          <p:spTgt spid="1875"/>
                                        </p:tgtEl>
                                        <p:attrNameLst>
                                          <p:attrName>style.visibility</p:attrName>
                                        </p:attrNameLst>
                                      </p:cBhvr>
                                      <p:to>
                                        <p:strVal val="visible"/>
                                      </p:to>
                                    </p:set>
                                  </p:childTnLst>
                                </p:cTn>
                              </p:par>
                            </p:childTnLst>
                          </p:cTn>
                        </p:par>
                        <p:par>
                          <p:cTn id="87" fill="hold">
                            <p:stCondLst>
                              <p:cond delay="1271"/>
                            </p:stCondLst>
                            <p:childTnLst>
                              <p:par>
                                <p:cTn id="88" presetID="1" presetClass="entr" presetSubtype="0" fill="hold" nodeType="afterEffect">
                                  <p:stCondLst>
                                    <p:cond delay="0"/>
                                  </p:stCondLst>
                                  <p:childTnLst>
                                    <p:set>
                                      <p:cBhvr>
                                        <p:cTn id="89" dur="1" fill="hold">
                                          <p:stCondLst>
                                            <p:cond delay="0"/>
                                          </p:stCondLst>
                                        </p:cTn>
                                        <p:tgtEl>
                                          <p:spTgt spid="18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50000">
              <a:srgbClr val="082241"/>
            </a:gs>
            <a:gs pos="100000">
              <a:schemeClr val="dk1"/>
            </a:gs>
          </a:gsLst>
          <a:lin ang="5400012" scaled="0"/>
        </a:gradFill>
        <a:effectLst/>
      </p:bgPr>
    </p:bg>
    <p:spTree>
      <p:nvGrpSpPr>
        <p:cNvPr id="1" name="Shape 1840"/>
        <p:cNvGrpSpPr/>
        <p:nvPr/>
      </p:nvGrpSpPr>
      <p:grpSpPr>
        <a:xfrm>
          <a:off x="0" y="0"/>
          <a:ext cx="0" cy="0"/>
          <a:chOff x="0" y="0"/>
          <a:chExt cx="0" cy="0"/>
        </a:xfrm>
      </p:grpSpPr>
      <p:sp>
        <p:nvSpPr>
          <p:cNvPr id="1841" name="Google Shape;1841;g179e458165b_0_40"/>
          <p:cNvSpPr txBox="1"/>
          <p:nvPr/>
        </p:nvSpPr>
        <p:spPr>
          <a:xfrm>
            <a:off x="3714075" y="387450"/>
            <a:ext cx="5359200" cy="6309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500" dirty="0">
                <a:solidFill>
                  <a:schemeClr val="lt1"/>
                </a:solidFill>
              </a:rPr>
              <a:t>Article Summary Table</a:t>
            </a:r>
            <a:endParaRPr sz="3500" dirty="0">
              <a:solidFill>
                <a:schemeClr val="lt1"/>
              </a:solidFill>
              <a:latin typeface="Arial"/>
              <a:ea typeface="Arial"/>
              <a:cs typeface="Arial"/>
              <a:sym typeface="Arial"/>
            </a:endParaRPr>
          </a:p>
        </p:txBody>
      </p:sp>
      <p:grpSp>
        <p:nvGrpSpPr>
          <p:cNvPr id="1842" name="Google Shape;1842;g179e458165b_0_40"/>
          <p:cNvGrpSpPr/>
          <p:nvPr/>
        </p:nvGrpSpPr>
        <p:grpSpPr>
          <a:xfrm>
            <a:off x="5826806" y="1018339"/>
            <a:ext cx="538327" cy="59700"/>
            <a:chOff x="5607050" y="1793751"/>
            <a:chExt cx="538327" cy="59700"/>
          </a:xfrm>
        </p:grpSpPr>
        <p:sp>
          <p:nvSpPr>
            <p:cNvPr id="1843" name="Google Shape;1843;g179e458165b_0_40"/>
            <p:cNvSpPr/>
            <p:nvPr/>
          </p:nvSpPr>
          <p:spPr>
            <a:xfrm>
              <a:off x="5607050" y="1793751"/>
              <a:ext cx="59700" cy="59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44" name="Google Shape;1844;g179e458165b_0_40"/>
            <p:cNvSpPr/>
            <p:nvPr/>
          </p:nvSpPr>
          <p:spPr>
            <a:xfrm>
              <a:off x="5846363" y="1793751"/>
              <a:ext cx="59700" cy="59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45" name="Google Shape;1845;g179e458165b_0_40"/>
            <p:cNvSpPr/>
            <p:nvPr/>
          </p:nvSpPr>
          <p:spPr>
            <a:xfrm>
              <a:off x="6085677" y="1793751"/>
              <a:ext cx="59700" cy="59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846" name="Google Shape;1846;g179e458165b_0_40"/>
          <p:cNvSpPr txBox="1"/>
          <p:nvPr/>
        </p:nvSpPr>
        <p:spPr>
          <a:xfrm>
            <a:off x="2385788" y="7875179"/>
            <a:ext cx="30816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lt1"/>
                </a:solidFill>
                <a:latin typeface="Roboto"/>
                <a:ea typeface="Roboto"/>
                <a:cs typeface="Roboto"/>
                <a:sym typeface="Roboto"/>
              </a:rPr>
              <a:t>Do not, for one repulse, forgo the purpose that you resolved to effort. .</a:t>
            </a:r>
            <a:endParaRPr sz="1200" b="1">
              <a:solidFill>
                <a:schemeClr val="lt1"/>
              </a:solidFill>
              <a:latin typeface="Roboto"/>
              <a:ea typeface="Roboto"/>
              <a:cs typeface="Roboto"/>
              <a:sym typeface="Roboto"/>
            </a:endParaRPr>
          </a:p>
        </p:txBody>
      </p:sp>
      <p:sp>
        <p:nvSpPr>
          <p:cNvPr id="1847" name="Google Shape;1847;g179e458165b_0_40"/>
          <p:cNvSpPr/>
          <p:nvPr/>
        </p:nvSpPr>
        <p:spPr>
          <a:xfrm>
            <a:off x="-621095" y="4794486"/>
            <a:ext cx="546000" cy="4114200"/>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48" name="Google Shape;1848;g179e458165b_0_40"/>
          <p:cNvSpPr/>
          <p:nvPr/>
        </p:nvSpPr>
        <p:spPr>
          <a:xfrm>
            <a:off x="-1265877" y="4652905"/>
            <a:ext cx="546000" cy="4114200"/>
          </a:xfrm>
          <a:prstGeom prst="triangle">
            <a:avLst>
              <a:gd name="adj" fmla="val 50000"/>
            </a:avLst>
          </a:prstGeom>
          <a:solidFill>
            <a:srgbClr val="D0CEC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49" name="Google Shape;1849;g179e458165b_0_40"/>
          <p:cNvSpPr/>
          <p:nvPr/>
        </p:nvSpPr>
        <p:spPr>
          <a:xfrm>
            <a:off x="7569492" y="2997492"/>
            <a:ext cx="7721100" cy="7721100"/>
          </a:xfrm>
          <a:prstGeom prst="ellipse">
            <a:avLst/>
          </a:prstGeom>
          <a:noFill/>
          <a:ln w="12700" cap="flat" cmpd="sng">
            <a:solidFill>
              <a:srgbClr val="0756A7">
                <a:alpha val="7176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0" name="Google Shape;1850;g179e458165b_0_40"/>
          <p:cNvSpPr/>
          <p:nvPr/>
        </p:nvSpPr>
        <p:spPr>
          <a:xfrm>
            <a:off x="8716480" y="4144480"/>
            <a:ext cx="5427000" cy="5427000"/>
          </a:xfrm>
          <a:prstGeom prst="ellipse">
            <a:avLst/>
          </a:prstGeom>
          <a:noFill/>
          <a:ln w="9525" cap="flat" cmpd="sng">
            <a:solidFill>
              <a:schemeClr val="lt1">
                <a:alpha val="2471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1" name="Google Shape;1851;g179e458165b_0_40"/>
          <p:cNvSpPr/>
          <p:nvPr/>
        </p:nvSpPr>
        <p:spPr>
          <a:xfrm>
            <a:off x="6468040" y="1896040"/>
            <a:ext cx="9924000" cy="9924000"/>
          </a:xfrm>
          <a:prstGeom prst="ellipse">
            <a:avLst/>
          </a:prstGeom>
          <a:noFill/>
          <a:ln w="9525" cap="flat" cmpd="sng">
            <a:solidFill>
              <a:schemeClr val="lt1">
                <a:alpha val="1294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2" name="Google Shape;1852;g179e458165b_0_40"/>
          <p:cNvSpPr/>
          <p:nvPr/>
        </p:nvSpPr>
        <p:spPr>
          <a:xfrm>
            <a:off x="10197740" y="5254634"/>
            <a:ext cx="2369100" cy="2369400"/>
          </a:xfrm>
          <a:prstGeom prst="ellipse">
            <a:avLst/>
          </a:prstGeom>
          <a:solidFill>
            <a:schemeClr val="lt1"/>
          </a:solidFill>
          <a:ln>
            <a:noFill/>
          </a:ln>
          <a:effectLst>
            <a:outerShdw blurRad="533400" sx="118000" sy="118000" algn="ctr" rotWithShape="0">
              <a:srgbClr val="0070C0">
                <a:alpha val="3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756A7"/>
              </a:solidFill>
              <a:latin typeface="Calibri"/>
              <a:ea typeface="Calibri"/>
              <a:cs typeface="Calibri"/>
              <a:sym typeface="Calibri"/>
            </a:endParaRPr>
          </a:p>
        </p:txBody>
      </p:sp>
      <p:sp>
        <p:nvSpPr>
          <p:cNvPr id="1853" name="Google Shape;1853;g179e458165b_0_40"/>
          <p:cNvSpPr/>
          <p:nvPr/>
        </p:nvSpPr>
        <p:spPr>
          <a:xfrm>
            <a:off x="10594607" y="4914900"/>
            <a:ext cx="1076700" cy="1076700"/>
          </a:xfrm>
          <a:prstGeom prst="ellipse">
            <a:avLst/>
          </a:prstGeom>
          <a:solidFill>
            <a:schemeClr val="lt1">
              <a:alpha val="88630"/>
            </a:schemeClr>
          </a:solidFill>
          <a:ln>
            <a:noFill/>
          </a:ln>
          <a:effectLst>
            <a:outerShdw blurRad="533400" sx="118000" sy="118000" algn="ctr" rotWithShape="0">
              <a:srgbClr val="0070C0">
                <a:alpha val="3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756A7"/>
              </a:solidFill>
              <a:latin typeface="Calibri"/>
              <a:ea typeface="Calibri"/>
              <a:cs typeface="Calibri"/>
              <a:sym typeface="Calibri"/>
            </a:endParaRPr>
          </a:p>
        </p:txBody>
      </p:sp>
      <p:sp>
        <p:nvSpPr>
          <p:cNvPr id="1854" name="Google Shape;1854;g179e458165b_0_40"/>
          <p:cNvSpPr/>
          <p:nvPr/>
        </p:nvSpPr>
        <p:spPr>
          <a:xfrm>
            <a:off x="11811973" y="5286547"/>
            <a:ext cx="67500" cy="642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5" name="Google Shape;1855;g179e458165b_0_40"/>
          <p:cNvSpPr/>
          <p:nvPr/>
        </p:nvSpPr>
        <p:spPr>
          <a:xfrm>
            <a:off x="10130322" y="6439259"/>
            <a:ext cx="67500" cy="64200"/>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6" name="Google Shape;1856;g179e458165b_0_40"/>
          <p:cNvSpPr/>
          <p:nvPr/>
        </p:nvSpPr>
        <p:spPr>
          <a:xfrm>
            <a:off x="10150106" y="5207000"/>
            <a:ext cx="2464500" cy="2464500"/>
          </a:xfrm>
          <a:prstGeom prst="ellipse">
            <a:avLst/>
          </a:prstGeom>
          <a:noFill/>
          <a:ln w="9525" cap="flat" cmpd="sng">
            <a:solidFill>
              <a:schemeClr val="lt1">
                <a:alpha val="2471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7" name="Google Shape;1857;g179e458165b_0_40"/>
          <p:cNvSpPr/>
          <p:nvPr/>
        </p:nvSpPr>
        <p:spPr>
          <a:xfrm>
            <a:off x="11405317" y="4885701"/>
            <a:ext cx="87600" cy="876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8" name="Google Shape;1858;g179e458165b_0_40"/>
          <p:cNvSpPr/>
          <p:nvPr/>
        </p:nvSpPr>
        <p:spPr>
          <a:xfrm>
            <a:off x="11857793" y="4930494"/>
            <a:ext cx="45600" cy="456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9" name="Google Shape;1859;g179e458165b_0_40"/>
          <p:cNvSpPr/>
          <p:nvPr/>
        </p:nvSpPr>
        <p:spPr>
          <a:xfrm>
            <a:off x="11710654" y="3609351"/>
            <a:ext cx="87600" cy="876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0" name="Google Shape;1860;g179e458165b_0_40"/>
          <p:cNvSpPr/>
          <p:nvPr/>
        </p:nvSpPr>
        <p:spPr>
          <a:xfrm>
            <a:off x="11687794" y="3930205"/>
            <a:ext cx="45600" cy="456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1" name="Google Shape;1861;g179e458165b_0_40"/>
          <p:cNvSpPr/>
          <p:nvPr/>
        </p:nvSpPr>
        <p:spPr>
          <a:xfrm>
            <a:off x="11992594" y="2802761"/>
            <a:ext cx="45600" cy="456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2" name="Google Shape;1862;g179e458165b_0_40"/>
          <p:cNvSpPr/>
          <p:nvPr/>
        </p:nvSpPr>
        <p:spPr>
          <a:xfrm>
            <a:off x="10149259" y="5420830"/>
            <a:ext cx="102000" cy="1020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3" name="Google Shape;1863;g179e458165b_0_40"/>
          <p:cNvSpPr/>
          <p:nvPr/>
        </p:nvSpPr>
        <p:spPr>
          <a:xfrm>
            <a:off x="10019238" y="4818682"/>
            <a:ext cx="154800" cy="1548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4" name="Google Shape;1864;g179e458165b_0_40"/>
          <p:cNvSpPr/>
          <p:nvPr/>
        </p:nvSpPr>
        <p:spPr>
          <a:xfrm>
            <a:off x="10492600" y="4550898"/>
            <a:ext cx="102000" cy="1020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5" name="Google Shape;1865;g179e458165b_0_40"/>
          <p:cNvSpPr/>
          <p:nvPr/>
        </p:nvSpPr>
        <p:spPr>
          <a:xfrm>
            <a:off x="9449466" y="5805489"/>
            <a:ext cx="74700" cy="747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6" name="Google Shape;1866;g179e458165b_0_40"/>
          <p:cNvSpPr/>
          <p:nvPr/>
        </p:nvSpPr>
        <p:spPr>
          <a:xfrm>
            <a:off x="8914241" y="5522837"/>
            <a:ext cx="74700" cy="747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7" name="Google Shape;1867;g179e458165b_0_40"/>
          <p:cNvSpPr/>
          <p:nvPr/>
        </p:nvSpPr>
        <p:spPr>
          <a:xfrm>
            <a:off x="8430362" y="5880101"/>
            <a:ext cx="102000" cy="1020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8" name="Google Shape;1868;g179e458165b_0_40"/>
          <p:cNvSpPr/>
          <p:nvPr/>
        </p:nvSpPr>
        <p:spPr>
          <a:xfrm>
            <a:off x="9314539" y="4885701"/>
            <a:ext cx="80100" cy="801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9" name="Google Shape;1869;g179e458165b_0_40"/>
          <p:cNvSpPr/>
          <p:nvPr/>
        </p:nvSpPr>
        <p:spPr>
          <a:xfrm>
            <a:off x="9024872" y="5600991"/>
            <a:ext cx="48300" cy="483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0" name="Google Shape;1870;g179e458165b_0_40"/>
          <p:cNvSpPr/>
          <p:nvPr/>
        </p:nvSpPr>
        <p:spPr>
          <a:xfrm>
            <a:off x="9370545" y="3951728"/>
            <a:ext cx="48300" cy="483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1" name="Google Shape;1871;g179e458165b_0_40"/>
          <p:cNvSpPr/>
          <p:nvPr/>
        </p:nvSpPr>
        <p:spPr>
          <a:xfrm>
            <a:off x="8988853" y="3155861"/>
            <a:ext cx="48300" cy="483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2" name="Google Shape;1872;g179e458165b_0_40"/>
          <p:cNvSpPr/>
          <p:nvPr/>
        </p:nvSpPr>
        <p:spPr>
          <a:xfrm>
            <a:off x="8692284" y="4770290"/>
            <a:ext cx="48300" cy="483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3" name="Google Shape;1873;g179e458165b_0_40"/>
          <p:cNvSpPr/>
          <p:nvPr/>
        </p:nvSpPr>
        <p:spPr>
          <a:xfrm>
            <a:off x="9780205" y="3800446"/>
            <a:ext cx="80100" cy="801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4" name="Google Shape;1874;g179e458165b_0_40"/>
          <p:cNvSpPr/>
          <p:nvPr/>
        </p:nvSpPr>
        <p:spPr>
          <a:xfrm>
            <a:off x="10452499" y="3760345"/>
            <a:ext cx="80100" cy="801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5" name="Google Shape;1875;g179e458165b_0_40"/>
          <p:cNvSpPr/>
          <p:nvPr/>
        </p:nvSpPr>
        <p:spPr>
          <a:xfrm>
            <a:off x="11052751" y="2600142"/>
            <a:ext cx="80100" cy="801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6" name="Google Shape;1876;g179e458165b_0_40"/>
          <p:cNvSpPr/>
          <p:nvPr/>
        </p:nvSpPr>
        <p:spPr>
          <a:xfrm>
            <a:off x="11219990" y="3961710"/>
            <a:ext cx="48300" cy="483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1877" name="Google Shape;1877;g179e458165b_0_40"/>
          <p:cNvGraphicFramePr/>
          <p:nvPr>
            <p:extLst>
              <p:ext uri="{D42A27DB-BD31-4B8C-83A1-F6EECF244321}">
                <p14:modId xmlns:p14="http://schemas.microsoft.com/office/powerpoint/2010/main" val="3334596244"/>
              </p:ext>
            </p:extLst>
          </p:nvPr>
        </p:nvGraphicFramePr>
        <p:xfrm>
          <a:off x="708682" y="1778994"/>
          <a:ext cx="10962625" cy="4221420"/>
        </p:xfrm>
        <a:graphic>
          <a:graphicData uri="http://schemas.openxmlformats.org/drawingml/2006/table">
            <a:tbl>
              <a:tblPr>
                <a:noFill/>
                <a:tableStyleId>{CEC3C116-9686-464B-B456-D65C3553839E}</a:tableStyleId>
              </a:tblPr>
              <a:tblGrid>
                <a:gridCol w="2192525">
                  <a:extLst>
                    <a:ext uri="{9D8B030D-6E8A-4147-A177-3AD203B41FA5}">
                      <a16:colId xmlns:a16="http://schemas.microsoft.com/office/drawing/2014/main" val="20000"/>
                    </a:ext>
                  </a:extLst>
                </a:gridCol>
                <a:gridCol w="2192525">
                  <a:extLst>
                    <a:ext uri="{9D8B030D-6E8A-4147-A177-3AD203B41FA5}">
                      <a16:colId xmlns:a16="http://schemas.microsoft.com/office/drawing/2014/main" val="20001"/>
                    </a:ext>
                  </a:extLst>
                </a:gridCol>
                <a:gridCol w="2192525">
                  <a:extLst>
                    <a:ext uri="{9D8B030D-6E8A-4147-A177-3AD203B41FA5}">
                      <a16:colId xmlns:a16="http://schemas.microsoft.com/office/drawing/2014/main" val="20002"/>
                    </a:ext>
                  </a:extLst>
                </a:gridCol>
                <a:gridCol w="2192525">
                  <a:extLst>
                    <a:ext uri="{9D8B030D-6E8A-4147-A177-3AD203B41FA5}">
                      <a16:colId xmlns:a16="http://schemas.microsoft.com/office/drawing/2014/main" val="20003"/>
                    </a:ext>
                  </a:extLst>
                </a:gridCol>
                <a:gridCol w="2192525">
                  <a:extLst>
                    <a:ext uri="{9D8B030D-6E8A-4147-A177-3AD203B41FA5}">
                      <a16:colId xmlns:a16="http://schemas.microsoft.com/office/drawing/2014/main" val="20004"/>
                    </a:ext>
                  </a:extLst>
                </a:gridCol>
              </a:tblGrid>
              <a:tr h="835550">
                <a:tc>
                  <a:txBody>
                    <a:bodyPr/>
                    <a:lstStyle/>
                    <a:p>
                      <a:pPr marL="0" lvl="0" indent="0" algn="ctr" rtl="0">
                        <a:spcBef>
                          <a:spcPts val="0"/>
                        </a:spcBef>
                        <a:spcAft>
                          <a:spcPts val="0"/>
                        </a:spcAft>
                        <a:buNone/>
                      </a:pPr>
                      <a:r>
                        <a:rPr lang="en-US" sz="2000" dirty="0">
                          <a:solidFill>
                            <a:schemeClr val="lt1"/>
                          </a:solidFill>
                          <a:latin typeface="Times New Roman" panose="02020603050405020304" pitchFamily="18" charset="0"/>
                          <a:cs typeface="Times New Roman" panose="02020603050405020304" pitchFamily="18" charset="0"/>
                        </a:rPr>
                        <a:t>Author(s), year, title</a:t>
                      </a:r>
                      <a:endParaRPr sz="2000" dirty="0">
                        <a:solidFill>
                          <a:schemeClr val="lt1"/>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Font typeface="Arial"/>
                        <a:buNone/>
                      </a:pPr>
                      <a:r>
                        <a:rPr lang="en-US" sz="2000" b="0" i="0" u="none" strike="noStrike" cap="none" dirty="0">
                          <a:solidFill>
                            <a:schemeClr val="lt1"/>
                          </a:solidFill>
                          <a:latin typeface="Times New Roman" panose="02020603050405020304" pitchFamily="18" charset="0"/>
                          <a:cs typeface="Times New Roman" panose="02020603050405020304" pitchFamily="18" charset="0"/>
                          <a:sym typeface="Arial"/>
                        </a:rPr>
                        <a:t>Aim of study</a:t>
                      </a:r>
                      <a:endParaRPr sz="2000" b="0" i="0" u="none" strike="noStrike" cap="none" dirty="0">
                        <a:solidFill>
                          <a:schemeClr val="lt1"/>
                        </a:solidFill>
                        <a:latin typeface="Times New Roman" panose="02020603050405020304" pitchFamily="18" charset="0"/>
                        <a:cs typeface="Times New Roman" panose="02020603050405020304" pitchFamily="18" charset="0"/>
                        <a:sym typeface="Arial"/>
                      </a:endParaRPr>
                    </a:p>
                  </a:txBody>
                  <a:tcPr marL="91425" marR="91425" marT="91425" marB="91425"/>
                </a:tc>
                <a:tc>
                  <a:txBody>
                    <a:bodyPr/>
                    <a:lstStyle/>
                    <a:p>
                      <a:pPr marL="0" marR="0" lvl="0" indent="0" algn="ctr" rtl="0">
                        <a:lnSpc>
                          <a:spcPct val="100000"/>
                        </a:lnSpc>
                        <a:spcBef>
                          <a:spcPts val="0"/>
                        </a:spcBef>
                        <a:spcAft>
                          <a:spcPts val="0"/>
                        </a:spcAft>
                        <a:buClr>
                          <a:srgbClr val="000000"/>
                        </a:buClr>
                        <a:buFont typeface="Arial"/>
                        <a:buNone/>
                      </a:pPr>
                      <a:r>
                        <a:rPr lang="en-US" sz="2000" b="0" i="0" u="none" strike="noStrike" cap="none" dirty="0">
                          <a:solidFill>
                            <a:schemeClr val="lt1"/>
                          </a:solidFill>
                          <a:latin typeface="Times New Roman" panose="02020603050405020304" pitchFamily="18" charset="0"/>
                          <a:cs typeface="Times New Roman" panose="02020603050405020304" pitchFamily="18" charset="0"/>
                          <a:sym typeface="Arial"/>
                        </a:rPr>
                        <a:t>Study Setting, participant's </a:t>
                      </a:r>
                      <a:endParaRPr sz="2000" b="0" i="0" u="none" strike="noStrike" cap="none" dirty="0">
                        <a:solidFill>
                          <a:schemeClr val="lt1"/>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Clr>
                          <a:srgbClr val="000000"/>
                        </a:buClr>
                        <a:buFont typeface="Arial"/>
                        <a:buNone/>
                      </a:pPr>
                      <a:r>
                        <a:rPr lang="en-US" sz="2000" b="0" i="0" u="none" strike="noStrike" cap="none" dirty="0">
                          <a:solidFill>
                            <a:schemeClr val="lt1"/>
                          </a:solidFill>
                          <a:latin typeface="Times New Roman" panose="02020603050405020304" pitchFamily="18" charset="0"/>
                          <a:cs typeface="Times New Roman" panose="02020603050405020304" pitchFamily="18" charset="0"/>
                          <a:sym typeface="Arial"/>
                        </a:rPr>
                        <a:t>details</a:t>
                      </a:r>
                      <a:endParaRPr sz="2000" b="0" i="0" u="none" strike="noStrike" cap="none" dirty="0">
                        <a:solidFill>
                          <a:schemeClr val="lt1"/>
                        </a:solidFill>
                        <a:latin typeface="Times New Roman" panose="02020603050405020304" pitchFamily="18" charset="0"/>
                        <a:cs typeface="Times New Roman" panose="02020603050405020304" pitchFamily="18" charset="0"/>
                        <a:sym typeface="Arial"/>
                      </a:endParaRPr>
                    </a:p>
                  </a:txBody>
                  <a:tcPr marL="91425" marR="91425" marT="91425" marB="91425"/>
                </a:tc>
                <a:tc>
                  <a:txBody>
                    <a:bodyPr/>
                    <a:lstStyle/>
                    <a:p>
                      <a:pPr marL="0" marR="0" lvl="0" indent="0" algn="ctr" rtl="0">
                        <a:lnSpc>
                          <a:spcPct val="100000"/>
                        </a:lnSpc>
                        <a:spcBef>
                          <a:spcPts val="0"/>
                        </a:spcBef>
                        <a:spcAft>
                          <a:spcPts val="0"/>
                        </a:spcAft>
                        <a:buClr>
                          <a:srgbClr val="000000"/>
                        </a:buClr>
                        <a:buFont typeface="Arial"/>
                        <a:buNone/>
                      </a:pPr>
                      <a:r>
                        <a:rPr lang="en-US" sz="2000" b="0" i="0" u="none" strike="noStrike" cap="none" dirty="0">
                          <a:solidFill>
                            <a:schemeClr val="lt1"/>
                          </a:solidFill>
                          <a:latin typeface="Times New Roman" panose="02020603050405020304" pitchFamily="18" charset="0"/>
                          <a:cs typeface="Times New Roman" panose="02020603050405020304" pitchFamily="18" charset="0"/>
                          <a:sym typeface="Arial"/>
                        </a:rPr>
                        <a:t>Study design </a:t>
                      </a:r>
                      <a:endParaRPr sz="2000" b="0" i="0" u="none" strike="noStrike" cap="none" dirty="0">
                        <a:solidFill>
                          <a:schemeClr val="lt1"/>
                        </a:solidFill>
                        <a:latin typeface="Times New Roman" panose="02020603050405020304" pitchFamily="18" charset="0"/>
                        <a:cs typeface="Times New Roman" panose="02020603050405020304" pitchFamily="18" charset="0"/>
                        <a:sym typeface="Arial"/>
                      </a:endParaRPr>
                    </a:p>
                  </a:txBody>
                  <a:tcPr marL="91425" marR="91425" marT="91425" marB="91425"/>
                </a:tc>
                <a:tc>
                  <a:txBody>
                    <a:bodyPr/>
                    <a:lstStyle/>
                    <a:p>
                      <a:pPr marL="0" marR="0" lvl="0" indent="0" algn="ctr" rtl="0">
                        <a:lnSpc>
                          <a:spcPct val="100000"/>
                        </a:lnSpc>
                        <a:spcBef>
                          <a:spcPts val="0"/>
                        </a:spcBef>
                        <a:spcAft>
                          <a:spcPts val="0"/>
                        </a:spcAft>
                        <a:buClr>
                          <a:srgbClr val="000000"/>
                        </a:buClr>
                        <a:buFont typeface="Arial"/>
                        <a:buNone/>
                      </a:pPr>
                      <a:r>
                        <a:rPr lang="en-US" sz="2000" b="0" i="0" u="none" strike="noStrike" cap="none" dirty="0">
                          <a:solidFill>
                            <a:schemeClr val="lt1"/>
                          </a:solidFill>
                          <a:latin typeface="Times New Roman" panose="02020603050405020304" pitchFamily="18" charset="0"/>
                          <a:cs typeface="Times New Roman" panose="02020603050405020304" pitchFamily="18" charset="0"/>
                          <a:sym typeface="Arial"/>
                        </a:rPr>
                        <a:t>Result </a:t>
                      </a:r>
                      <a:endParaRPr sz="2000" b="0" i="0" u="none" strike="noStrike" cap="none" dirty="0">
                        <a:solidFill>
                          <a:schemeClr val="lt1"/>
                        </a:solidFill>
                        <a:latin typeface="Times New Roman" panose="02020603050405020304" pitchFamily="18" charset="0"/>
                        <a:cs typeface="Times New Roman" panose="02020603050405020304" pitchFamily="18" charset="0"/>
                        <a:sym typeface="Arial"/>
                      </a:endParaRPr>
                    </a:p>
                  </a:txBody>
                  <a:tcPr marL="91425" marR="91425" marT="91425" marB="91425"/>
                </a:tc>
                <a:extLst>
                  <a:ext uri="{0D108BD9-81ED-4DB2-BD59-A6C34878D82A}">
                    <a16:rowId xmlns:a16="http://schemas.microsoft.com/office/drawing/2014/main" val="10000"/>
                  </a:ext>
                </a:extLst>
              </a:tr>
              <a:tr h="452575">
                <a:tc>
                  <a:txBody>
                    <a:bodyPr/>
                    <a:lstStyle/>
                    <a:p>
                      <a:pPr marL="0" lvl="0" indent="0" algn="l" rtl="0">
                        <a:lnSpc>
                          <a:spcPct val="115000"/>
                        </a:lnSpc>
                        <a:spcBef>
                          <a:spcPts val="2400"/>
                        </a:spcBef>
                        <a:spcAft>
                          <a:spcPts val="0"/>
                        </a:spcAft>
                        <a:buClr>
                          <a:schemeClr val="dk1"/>
                        </a:buClr>
                        <a:buSzPts val="1100"/>
                        <a:buFont typeface="Arial"/>
                        <a:buNone/>
                      </a:pPr>
                      <a:r>
                        <a:rPr lang="en-US" altLang="zh-TW" sz="1800" b="0" dirty="0" err="1">
                          <a:solidFill>
                            <a:schemeClr val="lt1"/>
                          </a:solidFill>
                          <a:uFill>
                            <a:noFill/>
                          </a:u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MarkWinterbottom</a:t>
                      </a:r>
                      <a:r>
                        <a:rPr lang="en-US" altLang="zh-TW" sz="1800" b="0" dirty="0">
                          <a:solidFill>
                            <a:schemeClr val="lt1"/>
                          </a:solidFill>
                          <a:uFill>
                            <a:noFill/>
                          </a:u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a:t>
                      </a:r>
                      <a:r>
                        <a:rPr lang="en-US" altLang="zh-TW" sz="1800" b="0" dirty="0" err="1">
                          <a:solidFill>
                            <a:schemeClr val="lt1"/>
                          </a:solidFill>
                          <a:uFill>
                            <a:noFill/>
                          </a:u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ArnoldWilkins</a:t>
                      </a:r>
                      <a:r>
                        <a:rPr lang="en-US" altLang="zh-TW" sz="1800" b="0" dirty="0">
                          <a:solidFill>
                            <a:schemeClr val="lt1"/>
                          </a:solidFill>
                          <a:uFill>
                            <a:noFill/>
                          </a:uFill>
                          <a:latin typeface="Times New Roman" panose="02020603050405020304" pitchFamily="18" charset="0"/>
                          <a:cs typeface="Times New Roman" panose="02020603050405020304" pitchFamily="18" charset="0"/>
                        </a:rPr>
                        <a:t>,</a:t>
                      </a:r>
                      <a:endParaRPr lang="en-US" altLang="zh-TW" sz="1800" b="0" dirty="0">
                        <a:solidFill>
                          <a:schemeClr val="lt1"/>
                        </a:solidFill>
                        <a:latin typeface="Times New Roman" panose="02020603050405020304" pitchFamily="18" charset="0"/>
                        <a:ea typeface="Georgia"/>
                        <a:cs typeface="Times New Roman" panose="02020603050405020304" pitchFamily="18" charset="0"/>
                        <a:sym typeface="Georgia"/>
                      </a:endParaRP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lang="en-US" altLang="zh-TW" sz="1800" b="0" dirty="0">
                          <a:solidFill>
                            <a:schemeClr val="lt1"/>
                          </a:solidFill>
                          <a:latin typeface="Times New Roman" panose="02020603050405020304" pitchFamily="18" charset="0"/>
                          <a:cs typeface="Times New Roman" panose="02020603050405020304" pitchFamily="18" charset="0"/>
                        </a:rPr>
                        <a:t>11 December 2008, Lighting and discomfort in the classroom</a:t>
                      </a:r>
                    </a:p>
                    <a:p>
                      <a:pPr marL="0" lvl="0" indent="0" algn="l" rtl="0">
                        <a:spcBef>
                          <a:spcPts val="600"/>
                        </a:spcBef>
                        <a:spcAft>
                          <a:spcPts val="0"/>
                        </a:spcAft>
                        <a:buNone/>
                      </a:pPr>
                      <a:endParaRPr lang="en-US" altLang="zh-TW" dirty="0">
                        <a:solidFill>
                          <a:schemeClr val="lt1"/>
                        </a:solidFill>
                      </a:endParaRPr>
                    </a:p>
                    <a:p>
                      <a:pPr marL="0" lvl="0" indent="0" algn="l" rtl="0">
                        <a:spcBef>
                          <a:spcPts val="0"/>
                        </a:spcBef>
                        <a:spcAft>
                          <a:spcPts val="0"/>
                        </a:spcAft>
                        <a:buNone/>
                      </a:pPr>
                      <a:endParaRPr dirty="0">
                        <a:solidFill>
                          <a:schemeClr val="lt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800" dirty="0">
                          <a:solidFill>
                            <a:schemeClr val="lt1"/>
                          </a:solidFill>
                          <a:latin typeface="Times New Roman" panose="02020603050405020304" pitchFamily="18" charset="0"/>
                          <a:ea typeface="Georgia"/>
                          <a:cs typeface="Times New Roman" panose="02020603050405020304" pitchFamily="18" charset="0"/>
                          <a:sym typeface="Georgia"/>
                        </a:rPr>
                        <a:t>Classroom lighting may be important for pupils' learning. Teachers and pupils can have clear preferences about classroom lighting</a:t>
                      </a:r>
                      <a:r>
                        <a:rPr lang="en-US" altLang="zh-TW" sz="1800" dirty="0">
                          <a:solidFill>
                            <a:schemeClr val="lt1"/>
                          </a:solidFill>
                          <a:latin typeface="Georgia"/>
                          <a:ea typeface="Georgia"/>
                          <a:cs typeface="Georgia"/>
                          <a:sym typeface="Georgia"/>
                        </a:rPr>
                        <a:t>.</a:t>
                      </a:r>
                      <a:endParaRPr lang="en-US" altLang="zh-TW" sz="1800" dirty="0">
                        <a:solidFill>
                          <a:schemeClr val="lt1"/>
                        </a:solidFill>
                      </a:endParaRPr>
                    </a:p>
                    <a:p>
                      <a:pPr marL="0" lvl="0" indent="0" algn="l" rtl="0">
                        <a:spcBef>
                          <a:spcPts val="0"/>
                        </a:spcBef>
                        <a:spcAft>
                          <a:spcPts val="0"/>
                        </a:spcAft>
                        <a:buNone/>
                      </a:pPr>
                      <a:endParaRPr dirty="0">
                        <a:solidFill>
                          <a:schemeClr val="lt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800" dirty="0">
                          <a:solidFill>
                            <a:schemeClr val="lt1"/>
                          </a:solidFill>
                          <a:latin typeface="Times New Roman" panose="02020603050405020304" pitchFamily="18" charset="0"/>
                          <a:ea typeface="Georgia"/>
                          <a:cs typeface="Times New Roman" panose="02020603050405020304" pitchFamily="18" charset="0"/>
                          <a:sym typeface="Georgia"/>
                        </a:rPr>
                        <a:t>Lighting was sampled in 90 classrooms across eleven secondary schools, randomly selected from the partner schools of the Faculty of Education, University of Cambridge.</a:t>
                      </a:r>
                      <a:endParaRPr lang="en-US" altLang="zh-TW" sz="1800" dirty="0">
                        <a:solidFill>
                          <a:schemeClr val="lt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300" dirty="0">
                        <a:solidFill>
                          <a:schemeClr val="lt1"/>
                        </a:solidFill>
                      </a:endParaRPr>
                    </a:p>
                  </a:txBody>
                  <a:tcPr marL="91425" marR="91425" marT="91425" marB="91425"/>
                </a:tc>
                <a:tc>
                  <a:txBody>
                    <a:bodyPr/>
                    <a:lstStyle/>
                    <a:p>
                      <a:pPr marL="0" lvl="0" indent="0" algn="l" rtl="0">
                        <a:spcBef>
                          <a:spcPts val="0"/>
                        </a:spcBef>
                        <a:spcAft>
                          <a:spcPts val="0"/>
                        </a:spcAft>
                        <a:buNone/>
                      </a:pPr>
                      <a:r>
                        <a:rPr lang="en-US" altLang="zh-TW" sz="1800" dirty="0">
                          <a:solidFill>
                            <a:schemeClr val="lt1"/>
                          </a:solidFill>
                          <a:latin typeface="Times New Roman" panose="02020603050405020304" pitchFamily="18" charset="0"/>
                          <a:ea typeface="Georgia"/>
                          <a:cs typeface="Times New Roman" panose="02020603050405020304" pitchFamily="18" charset="0"/>
                          <a:sym typeface="Georgia"/>
                        </a:rPr>
                        <a:t>At each point, levels were assessed under four lighting conditions:</a:t>
                      </a:r>
                    </a:p>
                    <a:p>
                      <a:pPr marL="0" lvl="0" indent="0" algn="l" rtl="0">
                        <a:spcBef>
                          <a:spcPts val="0"/>
                        </a:spcBef>
                        <a:spcAft>
                          <a:spcPts val="0"/>
                        </a:spcAft>
                        <a:buNone/>
                      </a:pPr>
                      <a:r>
                        <a:rPr lang="en-US" altLang="zh-TW" sz="1800" dirty="0">
                          <a:solidFill>
                            <a:schemeClr val="lt1"/>
                          </a:solidFill>
                          <a:latin typeface="Times New Roman" panose="02020603050405020304" pitchFamily="18" charset="0"/>
                          <a:ea typeface="Georgia"/>
                          <a:cs typeface="Times New Roman" panose="02020603050405020304" pitchFamily="18" charset="0"/>
                          <a:sym typeface="Georgia"/>
                        </a:rPr>
                        <a:t> (a) lights on, blinds open, (b) lights off, blinds open, (c) lights on, blinds closed, and (d) lights off, blinds closed. </a:t>
                      </a:r>
                      <a:endParaRPr lang="en-US" altLang="zh-TW" sz="1800" dirty="0">
                        <a:solidFill>
                          <a:schemeClr val="lt1"/>
                        </a:solidFill>
                        <a:highlight>
                          <a:schemeClr val="dk1"/>
                        </a:highlight>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endParaRPr sz="1000" dirty="0">
                        <a:solidFill>
                          <a:schemeClr val="lt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800" b="0" i="0" u="none" strike="noStrike" cap="none" dirty="0">
                          <a:solidFill>
                            <a:schemeClr val="lt1"/>
                          </a:solidFill>
                          <a:latin typeface="Times New Roman" panose="02020603050405020304" pitchFamily="18" charset="0"/>
                          <a:ea typeface="Georgia"/>
                          <a:cs typeface="Times New Roman" panose="02020603050405020304" pitchFamily="18" charset="0"/>
                          <a:sym typeface="Georgia"/>
                        </a:rPr>
                        <a:t>Results showed that 80% of classrooms are lit with 100 Hz fluorescent lighting that can cause headaches and impair visual performance.</a:t>
                      </a:r>
                      <a:endParaRPr lang="en-US" altLang="zh-TW" sz="1800" b="0" i="0" u="none" strike="noStrike" cap="none" dirty="0">
                        <a:solidFill>
                          <a:schemeClr val="lt1"/>
                        </a:solidFill>
                        <a:latin typeface="Times New Roman" panose="02020603050405020304" pitchFamily="18" charset="0"/>
                        <a:cs typeface="Times New Roman" panose="02020603050405020304" pitchFamily="18" charset="0"/>
                        <a:sym typeface="Arial"/>
                      </a:endParaRPr>
                    </a:p>
                    <a:p>
                      <a:pPr marL="0" lvl="0" indent="0" algn="l" rtl="0">
                        <a:spcBef>
                          <a:spcPts val="0"/>
                        </a:spcBef>
                        <a:spcAft>
                          <a:spcPts val="0"/>
                        </a:spcAft>
                        <a:buNone/>
                      </a:pPr>
                      <a:endParaRPr dirty="0">
                        <a:solidFill>
                          <a:schemeClr val="lt1"/>
                        </a:solidFill>
                        <a:highlight>
                          <a:schemeClr val="dk1"/>
                        </a:highlight>
                      </a:endParaRPr>
                    </a:p>
                  </a:txBody>
                  <a:tcPr marL="91425" marR="91425" marT="91425" marB="91425"/>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77338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852"/>
                                        </p:tgtEl>
                                        <p:attrNameLst>
                                          <p:attrName>style.visibility</p:attrName>
                                        </p:attrNameLst>
                                      </p:cBhvr>
                                      <p:to>
                                        <p:strVal val="visible"/>
                                      </p:to>
                                    </p:set>
                                    <p:anim calcmode="lin" valueType="num">
                                      <p:cBhvr additive="base">
                                        <p:cTn id="7" dur="750"/>
                                        <p:tgtEl>
                                          <p:spTgt spid="1852"/>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250"/>
                                  </p:stCondLst>
                                  <p:childTnLst>
                                    <p:set>
                                      <p:cBhvr>
                                        <p:cTn id="9" dur="1" fill="hold">
                                          <p:stCondLst>
                                            <p:cond delay="0"/>
                                          </p:stCondLst>
                                        </p:cTn>
                                        <p:tgtEl>
                                          <p:spTgt spid="1856"/>
                                        </p:tgtEl>
                                        <p:attrNameLst>
                                          <p:attrName>style.visibility</p:attrName>
                                        </p:attrNameLst>
                                      </p:cBhvr>
                                      <p:to>
                                        <p:strVal val="visible"/>
                                      </p:to>
                                    </p:set>
                                    <p:anim calcmode="lin" valueType="num">
                                      <p:cBhvr additive="base">
                                        <p:cTn id="10" dur="750"/>
                                        <p:tgtEl>
                                          <p:spTgt spid="1856"/>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500"/>
                                  </p:stCondLst>
                                  <p:childTnLst>
                                    <p:set>
                                      <p:cBhvr>
                                        <p:cTn id="12" dur="1" fill="hold">
                                          <p:stCondLst>
                                            <p:cond delay="0"/>
                                          </p:stCondLst>
                                        </p:cTn>
                                        <p:tgtEl>
                                          <p:spTgt spid="1850"/>
                                        </p:tgtEl>
                                        <p:attrNameLst>
                                          <p:attrName>style.visibility</p:attrName>
                                        </p:attrNameLst>
                                      </p:cBhvr>
                                      <p:to>
                                        <p:strVal val="visible"/>
                                      </p:to>
                                    </p:set>
                                    <p:anim calcmode="lin" valueType="num">
                                      <p:cBhvr additive="base">
                                        <p:cTn id="13" dur="750"/>
                                        <p:tgtEl>
                                          <p:spTgt spid="1850"/>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750"/>
                                  </p:stCondLst>
                                  <p:childTnLst>
                                    <p:set>
                                      <p:cBhvr>
                                        <p:cTn id="15" dur="1" fill="hold">
                                          <p:stCondLst>
                                            <p:cond delay="0"/>
                                          </p:stCondLst>
                                        </p:cTn>
                                        <p:tgtEl>
                                          <p:spTgt spid="1849"/>
                                        </p:tgtEl>
                                        <p:attrNameLst>
                                          <p:attrName>style.visibility</p:attrName>
                                        </p:attrNameLst>
                                      </p:cBhvr>
                                      <p:to>
                                        <p:strVal val="visible"/>
                                      </p:to>
                                    </p:set>
                                    <p:anim calcmode="lin" valueType="num">
                                      <p:cBhvr additive="base">
                                        <p:cTn id="16" dur="750"/>
                                        <p:tgtEl>
                                          <p:spTgt spid="1849"/>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1000"/>
                                  </p:stCondLst>
                                  <p:childTnLst>
                                    <p:set>
                                      <p:cBhvr>
                                        <p:cTn id="18" dur="1" fill="hold">
                                          <p:stCondLst>
                                            <p:cond delay="0"/>
                                          </p:stCondLst>
                                        </p:cTn>
                                        <p:tgtEl>
                                          <p:spTgt spid="1851"/>
                                        </p:tgtEl>
                                        <p:attrNameLst>
                                          <p:attrName>style.visibility</p:attrName>
                                        </p:attrNameLst>
                                      </p:cBhvr>
                                      <p:to>
                                        <p:strVal val="visible"/>
                                      </p:to>
                                    </p:set>
                                    <p:anim calcmode="lin" valueType="num">
                                      <p:cBhvr additive="base">
                                        <p:cTn id="19" dur="750"/>
                                        <p:tgtEl>
                                          <p:spTgt spid="1851"/>
                                        </p:tgtEl>
                                        <p:attrNameLst>
                                          <p:attrName>ppt_x</p:attrName>
                                        </p:attrNameLst>
                                      </p:cBhvr>
                                      <p:tavLst>
                                        <p:tav tm="0">
                                          <p:val>
                                            <p:strVal val="#ppt_x-1"/>
                                          </p:val>
                                        </p:tav>
                                        <p:tav tm="100000">
                                          <p:val>
                                            <p:strVal val="#ppt_x"/>
                                          </p:val>
                                        </p:tav>
                                      </p:tavLst>
                                    </p:anim>
                                  </p:childTnLst>
                                </p:cTn>
                              </p:par>
                            </p:childTnLst>
                          </p:cTn>
                        </p:par>
                        <p:par>
                          <p:cTn id="20" fill="hold">
                            <p:stCondLst>
                              <p:cond delay="750"/>
                            </p:stCondLst>
                            <p:childTnLst>
                              <p:par>
                                <p:cTn id="21" presetID="10" presetClass="entr" presetSubtype="0" fill="hold" nodeType="afterEffect">
                                  <p:stCondLst>
                                    <p:cond delay="0"/>
                                  </p:stCondLst>
                                  <p:childTnLst>
                                    <p:set>
                                      <p:cBhvr>
                                        <p:cTn id="22" dur="1" fill="hold">
                                          <p:stCondLst>
                                            <p:cond delay="0"/>
                                          </p:stCondLst>
                                        </p:cTn>
                                        <p:tgtEl>
                                          <p:spTgt spid="1853"/>
                                        </p:tgtEl>
                                        <p:attrNameLst>
                                          <p:attrName>style.visibility</p:attrName>
                                        </p:attrNameLst>
                                      </p:cBhvr>
                                      <p:to>
                                        <p:strVal val="visible"/>
                                      </p:to>
                                    </p:set>
                                    <p:animEffect transition="in" filter="fade">
                                      <p:cBhvr>
                                        <p:cTn id="23" dur="500"/>
                                        <p:tgtEl>
                                          <p:spTgt spid="1853"/>
                                        </p:tgtEl>
                                      </p:cBhvr>
                                    </p:animEffect>
                                  </p:childTnLst>
                                </p:cTn>
                              </p:par>
                            </p:childTnLst>
                          </p:cTn>
                        </p:par>
                        <p:par>
                          <p:cTn id="24" fill="hold">
                            <p:stCondLst>
                              <p:cond delay="1250"/>
                            </p:stCondLst>
                            <p:childTnLst>
                              <p:par>
                                <p:cTn id="25" presetID="1" presetClass="entr" presetSubtype="0" fill="hold" nodeType="afterEffect">
                                  <p:stCondLst>
                                    <p:cond delay="0"/>
                                  </p:stCondLst>
                                  <p:childTnLst>
                                    <p:set>
                                      <p:cBhvr>
                                        <p:cTn id="26" dur="1" fill="hold">
                                          <p:stCondLst>
                                            <p:cond delay="0"/>
                                          </p:stCondLst>
                                        </p:cTn>
                                        <p:tgtEl>
                                          <p:spTgt spid="1854"/>
                                        </p:tgtEl>
                                        <p:attrNameLst>
                                          <p:attrName>style.visibility</p:attrName>
                                        </p:attrNameLst>
                                      </p:cBhvr>
                                      <p:to>
                                        <p:strVal val="visible"/>
                                      </p:to>
                                    </p:set>
                                  </p:childTnLst>
                                </p:cTn>
                              </p:par>
                            </p:childTnLst>
                          </p:cTn>
                        </p:par>
                        <p:par>
                          <p:cTn id="27" fill="hold">
                            <p:stCondLst>
                              <p:cond delay="1251"/>
                            </p:stCondLst>
                            <p:childTnLst>
                              <p:par>
                                <p:cTn id="28" presetID="1" presetClass="entr" presetSubtype="0" fill="hold" nodeType="afterEffect">
                                  <p:stCondLst>
                                    <p:cond delay="0"/>
                                  </p:stCondLst>
                                  <p:childTnLst>
                                    <p:set>
                                      <p:cBhvr>
                                        <p:cTn id="29" dur="1" fill="hold">
                                          <p:stCondLst>
                                            <p:cond delay="0"/>
                                          </p:stCondLst>
                                        </p:cTn>
                                        <p:tgtEl>
                                          <p:spTgt spid="1855"/>
                                        </p:tgtEl>
                                        <p:attrNameLst>
                                          <p:attrName>style.visibility</p:attrName>
                                        </p:attrNameLst>
                                      </p:cBhvr>
                                      <p:to>
                                        <p:strVal val="visible"/>
                                      </p:to>
                                    </p:set>
                                  </p:childTnLst>
                                </p:cTn>
                              </p:par>
                            </p:childTnLst>
                          </p:cTn>
                        </p:par>
                        <p:par>
                          <p:cTn id="30" fill="hold">
                            <p:stCondLst>
                              <p:cond delay="1252"/>
                            </p:stCondLst>
                            <p:childTnLst>
                              <p:par>
                                <p:cTn id="31" presetID="1" presetClass="entr" presetSubtype="0" fill="hold" nodeType="afterEffect">
                                  <p:stCondLst>
                                    <p:cond delay="0"/>
                                  </p:stCondLst>
                                  <p:childTnLst>
                                    <p:set>
                                      <p:cBhvr>
                                        <p:cTn id="32" dur="1" fill="hold">
                                          <p:stCondLst>
                                            <p:cond delay="0"/>
                                          </p:stCondLst>
                                        </p:cTn>
                                        <p:tgtEl>
                                          <p:spTgt spid="1857"/>
                                        </p:tgtEl>
                                        <p:attrNameLst>
                                          <p:attrName>style.visibility</p:attrName>
                                        </p:attrNameLst>
                                      </p:cBhvr>
                                      <p:to>
                                        <p:strVal val="visible"/>
                                      </p:to>
                                    </p:set>
                                  </p:childTnLst>
                                </p:cTn>
                              </p:par>
                            </p:childTnLst>
                          </p:cTn>
                        </p:par>
                        <p:par>
                          <p:cTn id="33" fill="hold">
                            <p:stCondLst>
                              <p:cond delay="1253"/>
                            </p:stCondLst>
                            <p:childTnLst>
                              <p:par>
                                <p:cTn id="34" presetID="1" presetClass="entr" presetSubtype="0" fill="hold" nodeType="afterEffect">
                                  <p:stCondLst>
                                    <p:cond delay="0"/>
                                  </p:stCondLst>
                                  <p:childTnLst>
                                    <p:set>
                                      <p:cBhvr>
                                        <p:cTn id="35" dur="1" fill="hold">
                                          <p:stCondLst>
                                            <p:cond delay="0"/>
                                          </p:stCondLst>
                                        </p:cTn>
                                        <p:tgtEl>
                                          <p:spTgt spid="1858"/>
                                        </p:tgtEl>
                                        <p:attrNameLst>
                                          <p:attrName>style.visibility</p:attrName>
                                        </p:attrNameLst>
                                      </p:cBhvr>
                                      <p:to>
                                        <p:strVal val="visible"/>
                                      </p:to>
                                    </p:set>
                                  </p:childTnLst>
                                </p:cTn>
                              </p:par>
                            </p:childTnLst>
                          </p:cTn>
                        </p:par>
                        <p:par>
                          <p:cTn id="36" fill="hold">
                            <p:stCondLst>
                              <p:cond delay="1254"/>
                            </p:stCondLst>
                            <p:childTnLst>
                              <p:par>
                                <p:cTn id="37" presetID="1" presetClass="entr" presetSubtype="0" fill="hold" nodeType="afterEffect">
                                  <p:stCondLst>
                                    <p:cond delay="0"/>
                                  </p:stCondLst>
                                  <p:childTnLst>
                                    <p:set>
                                      <p:cBhvr>
                                        <p:cTn id="38" dur="1" fill="hold">
                                          <p:stCondLst>
                                            <p:cond delay="0"/>
                                          </p:stCondLst>
                                        </p:cTn>
                                        <p:tgtEl>
                                          <p:spTgt spid="1859"/>
                                        </p:tgtEl>
                                        <p:attrNameLst>
                                          <p:attrName>style.visibility</p:attrName>
                                        </p:attrNameLst>
                                      </p:cBhvr>
                                      <p:to>
                                        <p:strVal val="visible"/>
                                      </p:to>
                                    </p:set>
                                  </p:childTnLst>
                                </p:cTn>
                              </p:par>
                            </p:childTnLst>
                          </p:cTn>
                        </p:par>
                        <p:par>
                          <p:cTn id="39" fill="hold">
                            <p:stCondLst>
                              <p:cond delay="1255"/>
                            </p:stCondLst>
                            <p:childTnLst>
                              <p:par>
                                <p:cTn id="40" presetID="1" presetClass="entr" presetSubtype="0" fill="hold" nodeType="afterEffect">
                                  <p:stCondLst>
                                    <p:cond delay="0"/>
                                  </p:stCondLst>
                                  <p:childTnLst>
                                    <p:set>
                                      <p:cBhvr>
                                        <p:cTn id="41" dur="1" fill="hold">
                                          <p:stCondLst>
                                            <p:cond delay="0"/>
                                          </p:stCondLst>
                                        </p:cTn>
                                        <p:tgtEl>
                                          <p:spTgt spid="1860"/>
                                        </p:tgtEl>
                                        <p:attrNameLst>
                                          <p:attrName>style.visibility</p:attrName>
                                        </p:attrNameLst>
                                      </p:cBhvr>
                                      <p:to>
                                        <p:strVal val="visible"/>
                                      </p:to>
                                    </p:set>
                                  </p:childTnLst>
                                </p:cTn>
                              </p:par>
                            </p:childTnLst>
                          </p:cTn>
                        </p:par>
                        <p:par>
                          <p:cTn id="42" fill="hold">
                            <p:stCondLst>
                              <p:cond delay="1256"/>
                            </p:stCondLst>
                            <p:childTnLst>
                              <p:par>
                                <p:cTn id="43" presetID="1" presetClass="entr" presetSubtype="0" fill="hold" nodeType="afterEffect">
                                  <p:stCondLst>
                                    <p:cond delay="0"/>
                                  </p:stCondLst>
                                  <p:childTnLst>
                                    <p:set>
                                      <p:cBhvr>
                                        <p:cTn id="44" dur="1" fill="hold">
                                          <p:stCondLst>
                                            <p:cond delay="0"/>
                                          </p:stCondLst>
                                        </p:cTn>
                                        <p:tgtEl>
                                          <p:spTgt spid="1861"/>
                                        </p:tgtEl>
                                        <p:attrNameLst>
                                          <p:attrName>style.visibility</p:attrName>
                                        </p:attrNameLst>
                                      </p:cBhvr>
                                      <p:to>
                                        <p:strVal val="visible"/>
                                      </p:to>
                                    </p:set>
                                  </p:childTnLst>
                                </p:cTn>
                              </p:par>
                            </p:childTnLst>
                          </p:cTn>
                        </p:par>
                        <p:par>
                          <p:cTn id="45" fill="hold">
                            <p:stCondLst>
                              <p:cond delay="1257"/>
                            </p:stCondLst>
                            <p:childTnLst>
                              <p:par>
                                <p:cTn id="46" presetID="1" presetClass="entr" presetSubtype="0" fill="hold" nodeType="afterEffect">
                                  <p:stCondLst>
                                    <p:cond delay="0"/>
                                  </p:stCondLst>
                                  <p:childTnLst>
                                    <p:set>
                                      <p:cBhvr>
                                        <p:cTn id="47" dur="1" fill="hold">
                                          <p:stCondLst>
                                            <p:cond delay="0"/>
                                          </p:stCondLst>
                                        </p:cTn>
                                        <p:tgtEl>
                                          <p:spTgt spid="1862"/>
                                        </p:tgtEl>
                                        <p:attrNameLst>
                                          <p:attrName>style.visibility</p:attrName>
                                        </p:attrNameLst>
                                      </p:cBhvr>
                                      <p:to>
                                        <p:strVal val="visible"/>
                                      </p:to>
                                    </p:set>
                                  </p:childTnLst>
                                </p:cTn>
                              </p:par>
                            </p:childTnLst>
                          </p:cTn>
                        </p:par>
                        <p:par>
                          <p:cTn id="48" fill="hold">
                            <p:stCondLst>
                              <p:cond delay="1258"/>
                            </p:stCondLst>
                            <p:childTnLst>
                              <p:par>
                                <p:cTn id="49" presetID="1" presetClass="entr" presetSubtype="0" fill="hold" nodeType="afterEffect">
                                  <p:stCondLst>
                                    <p:cond delay="0"/>
                                  </p:stCondLst>
                                  <p:childTnLst>
                                    <p:set>
                                      <p:cBhvr>
                                        <p:cTn id="50" dur="1" fill="hold">
                                          <p:stCondLst>
                                            <p:cond delay="0"/>
                                          </p:stCondLst>
                                        </p:cTn>
                                        <p:tgtEl>
                                          <p:spTgt spid="1863"/>
                                        </p:tgtEl>
                                        <p:attrNameLst>
                                          <p:attrName>style.visibility</p:attrName>
                                        </p:attrNameLst>
                                      </p:cBhvr>
                                      <p:to>
                                        <p:strVal val="visible"/>
                                      </p:to>
                                    </p:set>
                                  </p:childTnLst>
                                </p:cTn>
                              </p:par>
                            </p:childTnLst>
                          </p:cTn>
                        </p:par>
                        <p:par>
                          <p:cTn id="51" fill="hold">
                            <p:stCondLst>
                              <p:cond delay="1259"/>
                            </p:stCondLst>
                            <p:childTnLst>
                              <p:par>
                                <p:cTn id="52" presetID="1" presetClass="entr" presetSubtype="0" fill="hold" nodeType="afterEffect">
                                  <p:stCondLst>
                                    <p:cond delay="0"/>
                                  </p:stCondLst>
                                  <p:childTnLst>
                                    <p:set>
                                      <p:cBhvr>
                                        <p:cTn id="53" dur="1" fill="hold">
                                          <p:stCondLst>
                                            <p:cond delay="0"/>
                                          </p:stCondLst>
                                        </p:cTn>
                                        <p:tgtEl>
                                          <p:spTgt spid="1864"/>
                                        </p:tgtEl>
                                        <p:attrNameLst>
                                          <p:attrName>style.visibility</p:attrName>
                                        </p:attrNameLst>
                                      </p:cBhvr>
                                      <p:to>
                                        <p:strVal val="visible"/>
                                      </p:to>
                                    </p:set>
                                  </p:childTnLst>
                                </p:cTn>
                              </p:par>
                            </p:childTnLst>
                          </p:cTn>
                        </p:par>
                        <p:par>
                          <p:cTn id="54" fill="hold">
                            <p:stCondLst>
                              <p:cond delay="1260"/>
                            </p:stCondLst>
                            <p:childTnLst>
                              <p:par>
                                <p:cTn id="55" presetID="1" presetClass="entr" presetSubtype="0" fill="hold" nodeType="afterEffect">
                                  <p:stCondLst>
                                    <p:cond delay="0"/>
                                  </p:stCondLst>
                                  <p:childTnLst>
                                    <p:set>
                                      <p:cBhvr>
                                        <p:cTn id="56" dur="1" fill="hold">
                                          <p:stCondLst>
                                            <p:cond delay="0"/>
                                          </p:stCondLst>
                                        </p:cTn>
                                        <p:tgtEl>
                                          <p:spTgt spid="1865"/>
                                        </p:tgtEl>
                                        <p:attrNameLst>
                                          <p:attrName>style.visibility</p:attrName>
                                        </p:attrNameLst>
                                      </p:cBhvr>
                                      <p:to>
                                        <p:strVal val="visible"/>
                                      </p:to>
                                    </p:set>
                                  </p:childTnLst>
                                </p:cTn>
                              </p:par>
                            </p:childTnLst>
                          </p:cTn>
                        </p:par>
                        <p:par>
                          <p:cTn id="57" fill="hold">
                            <p:stCondLst>
                              <p:cond delay="1261"/>
                            </p:stCondLst>
                            <p:childTnLst>
                              <p:par>
                                <p:cTn id="58" presetID="1" presetClass="entr" presetSubtype="0" fill="hold" nodeType="afterEffect">
                                  <p:stCondLst>
                                    <p:cond delay="0"/>
                                  </p:stCondLst>
                                  <p:childTnLst>
                                    <p:set>
                                      <p:cBhvr>
                                        <p:cTn id="59" dur="1" fill="hold">
                                          <p:stCondLst>
                                            <p:cond delay="0"/>
                                          </p:stCondLst>
                                        </p:cTn>
                                        <p:tgtEl>
                                          <p:spTgt spid="1866"/>
                                        </p:tgtEl>
                                        <p:attrNameLst>
                                          <p:attrName>style.visibility</p:attrName>
                                        </p:attrNameLst>
                                      </p:cBhvr>
                                      <p:to>
                                        <p:strVal val="visible"/>
                                      </p:to>
                                    </p:set>
                                  </p:childTnLst>
                                </p:cTn>
                              </p:par>
                            </p:childTnLst>
                          </p:cTn>
                        </p:par>
                        <p:par>
                          <p:cTn id="60" fill="hold">
                            <p:stCondLst>
                              <p:cond delay="1262"/>
                            </p:stCondLst>
                            <p:childTnLst>
                              <p:par>
                                <p:cTn id="61" presetID="1" presetClass="entr" presetSubtype="0" fill="hold" nodeType="afterEffect">
                                  <p:stCondLst>
                                    <p:cond delay="0"/>
                                  </p:stCondLst>
                                  <p:childTnLst>
                                    <p:set>
                                      <p:cBhvr>
                                        <p:cTn id="62" dur="1" fill="hold">
                                          <p:stCondLst>
                                            <p:cond delay="0"/>
                                          </p:stCondLst>
                                        </p:cTn>
                                        <p:tgtEl>
                                          <p:spTgt spid="1867"/>
                                        </p:tgtEl>
                                        <p:attrNameLst>
                                          <p:attrName>style.visibility</p:attrName>
                                        </p:attrNameLst>
                                      </p:cBhvr>
                                      <p:to>
                                        <p:strVal val="visible"/>
                                      </p:to>
                                    </p:set>
                                  </p:childTnLst>
                                </p:cTn>
                              </p:par>
                            </p:childTnLst>
                          </p:cTn>
                        </p:par>
                        <p:par>
                          <p:cTn id="63" fill="hold">
                            <p:stCondLst>
                              <p:cond delay="1263"/>
                            </p:stCondLst>
                            <p:childTnLst>
                              <p:par>
                                <p:cTn id="64" presetID="1" presetClass="entr" presetSubtype="0" fill="hold" nodeType="afterEffect">
                                  <p:stCondLst>
                                    <p:cond delay="0"/>
                                  </p:stCondLst>
                                  <p:childTnLst>
                                    <p:set>
                                      <p:cBhvr>
                                        <p:cTn id="65" dur="1" fill="hold">
                                          <p:stCondLst>
                                            <p:cond delay="0"/>
                                          </p:stCondLst>
                                        </p:cTn>
                                        <p:tgtEl>
                                          <p:spTgt spid="1868"/>
                                        </p:tgtEl>
                                        <p:attrNameLst>
                                          <p:attrName>style.visibility</p:attrName>
                                        </p:attrNameLst>
                                      </p:cBhvr>
                                      <p:to>
                                        <p:strVal val="visible"/>
                                      </p:to>
                                    </p:set>
                                  </p:childTnLst>
                                </p:cTn>
                              </p:par>
                            </p:childTnLst>
                          </p:cTn>
                        </p:par>
                        <p:par>
                          <p:cTn id="66" fill="hold">
                            <p:stCondLst>
                              <p:cond delay="1264"/>
                            </p:stCondLst>
                            <p:childTnLst>
                              <p:par>
                                <p:cTn id="67" presetID="1" presetClass="entr" presetSubtype="0" fill="hold" nodeType="afterEffect">
                                  <p:stCondLst>
                                    <p:cond delay="0"/>
                                  </p:stCondLst>
                                  <p:childTnLst>
                                    <p:set>
                                      <p:cBhvr>
                                        <p:cTn id="68" dur="1" fill="hold">
                                          <p:stCondLst>
                                            <p:cond delay="0"/>
                                          </p:stCondLst>
                                        </p:cTn>
                                        <p:tgtEl>
                                          <p:spTgt spid="1869"/>
                                        </p:tgtEl>
                                        <p:attrNameLst>
                                          <p:attrName>style.visibility</p:attrName>
                                        </p:attrNameLst>
                                      </p:cBhvr>
                                      <p:to>
                                        <p:strVal val="visible"/>
                                      </p:to>
                                    </p:set>
                                  </p:childTnLst>
                                </p:cTn>
                              </p:par>
                            </p:childTnLst>
                          </p:cTn>
                        </p:par>
                        <p:par>
                          <p:cTn id="69" fill="hold">
                            <p:stCondLst>
                              <p:cond delay="1265"/>
                            </p:stCondLst>
                            <p:childTnLst>
                              <p:par>
                                <p:cTn id="70" presetID="1" presetClass="entr" presetSubtype="0" fill="hold" nodeType="afterEffect">
                                  <p:stCondLst>
                                    <p:cond delay="0"/>
                                  </p:stCondLst>
                                  <p:childTnLst>
                                    <p:set>
                                      <p:cBhvr>
                                        <p:cTn id="71" dur="1" fill="hold">
                                          <p:stCondLst>
                                            <p:cond delay="0"/>
                                          </p:stCondLst>
                                        </p:cTn>
                                        <p:tgtEl>
                                          <p:spTgt spid="1870"/>
                                        </p:tgtEl>
                                        <p:attrNameLst>
                                          <p:attrName>style.visibility</p:attrName>
                                        </p:attrNameLst>
                                      </p:cBhvr>
                                      <p:to>
                                        <p:strVal val="visible"/>
                                      </p:to>
                                    </p:set>
                                  </p:childTnLst>
                                </p:cTn>
                              </p:par>
                            </p:childTnLst>
                          </p:cTn>
                        </p:par>
                        <p:par>
                          <p:cTn id="72" fill="hold">
                            <p:stCondLst>
                              <p:cond delay="1266"/>
                            </p:stCondLst>
                            <p:childTnLst>
                              <p:par>
                                <p:cTn id="73" presetID="1" presetClass="entr" presetSubtype="0" fill="hold" nodeType="afterEffect">
                                  <p:stCondLst>
                                    <p:cond delay="0"/>
                                  </p:stCondLst>
                                  <p:childTnLst>
                                    <p:set>
                                      <p:cBhvr>
                                        <p:cTn id="74" dur="1" fill="hold">
                                          <p:stCondLst>
                                            <p:cond delay="0"/>
                                          </p:stCondLst>
                                        </p:cTn>
                                        <p:tgtEl>
                                          <p:spTgt spid="1871"/>
                                        </p:tgtEl>
                                        <p:attrNameLst>
                                          <p:attrName>style.visibility</p:attrName>
                                        </p:attrNameLst>
                                      </p:cBhvr>
                                      <p:to>
                                        <p:strVal val="visible"/>
                                      </p:to>
                                    </p:set>
                                  </p:childTnLst>
                                </p:cTn>
                              </p:par>
                            </p:childTnLst>
                          </p:cTn>
                        </p:par>
                        <p:par>
                          <p:cTn id="75" fill="hold">
                            <p:stCondLst>
                              <p:cond delay="1267"/>
                            </p:stCondLst>
                            <p:childTnLst>
                              <p:par>
                                <p:cTn id="76" presetID="1" presetClass="entr" presetSubtype="0" fill="hold" nodeType="afterEffect">
                                  <p:stCondLst>
                                    <p:cond delay="0"/>
                                  </p:stCondLst>
                                  <p:childTnLst>
                                    <p:set>
                                      <p:cBhvr>
                                        <p:cTn id="77" dur="1" fill="hold">
                                          <p:stCondLst>
                                            <p:cond delay="0"/>
                                          </p:stCondLst>
                                        </p:cTn>
                                        <p:tgtEl>
                                          <p:spTgt spid="1872"/>
                                        </p:tgtEl>
                                        <p:attrNameLst>
                                          <p:attrName>style.visibility</p:attrName>
                                        </p:attrNameLst>
                                      </p:cBhvr>
                                      <p:to>
                                        <p:strVal val="visible"/>
                                      </p:to>
                                    </p:set>
                                  </p:childTnLst>
                                </p:cTn>
                              </p:par>
                            </p:childTnLst>
                          </p:cTn>
                        </p:par>
                        <p:par>
                          <p:cTn id="78" fill="hold">
                            <p:stCondLst>
                              <p:cond delay="1268"/>
                            </p:stCondLst>
                            <p:childTnLst>
                              <p:par>
                                <p:cTn id="79" presetID="1" presetClass="entr" presetSubtype="0" fill="hold" nodeType="afterEffect">
                                  <p:stCondLst>
                                    <p:cond delay="0"/>
                                  </p:stCondLst>
                                  <p:childTnLst>
                                    <p:set>
                                      <p:cBhvr>
                                        <p:cTn id="80" dur="1" fill="hold">
                                          <p:stCondLst>
                                            <p:cond delay="0"/>
                                          </p:stCondLst>
                                        </p:cTn>
                                        <p:tgtEl>
                                          <p:spTgt spid="1873"/>
                                        </p:tgtEl>
                                        <p:attrNameLst>
                                          <p:attrName>style.visibility</p:attrName>
                                        </p:attrNameLst>
                                      </p:cBhvr>
                                      <p:to>
                                        <p:strVal val="visible"/>
                                      </p:to>
                                    </p:set>
                                  </p:childTnLst>
                                </p:cTn>
                              </p:par>
                            </p:childTnLst>
                          </p:cTn>
                        </p:par>
                        <p:par>
                          <p:cTn id="81" fill="hold">
                            <p:stCondLst>
                              <p:cond delay="1269"/>
                            </p:stCondLst>
                            <p:childTnLst>
                              <p:par>
                                <p:cTn id="82" presetID="1" presetClass="entr" presetSubtype="0" fill="hold" nodeType="afterEffect">
                                  <p:stCondLst>
                                    <p:cond delay="0"/>
                                  </p:stCondLst>
                                  <p:childTnLst>
                                    <p:set>
                                      <p:cBhvr>
                                        <p:cTn id="83" dur="1" fill="hold">
                                          <p:stCondLst>
                                            <p:cond delay="0"/>
                                          </p:stCondLst>
                                        </p:cTn>
                                        <p:tgtEl>
                                          <p:spTgt spid="1874"/>
                                        </p:tgtEl>
                                        <p:attrNameLst>
                                          <p:attrName>style.visibility</p:attrName>
                                        </p:attrNameLst>
                                      </p:cBhvr>
                                      <p:to>
                                        <p:strVal val="visible"/>
                                      </p:to>
                                    </p:set>
                                  </p:childTnLst>
                                </p:cTn>
                              </p:par>
                            </p:childTnLst>
                          </p:cTn>
                        </p:par>
                        <p:par>
                          <p:cTn id="84" fill="hold">
                            <p:stCondLst>
                              <p:cond delay="1270"/>
                            </p:stCondLst>
                            <p:childTnLst>
                              <p:par>
                                <p:cTn id="85" presetID="1" presetClass="entr" presetSubtype="0" fill="hold" nodeType="afterEffect">
                                  <p:stCondLst>
                                    <p:cond delay="0"/>
                                  </p:stCondLst>
                                  <p:childTnLst>
                                    <p:set>
                                      <p:cBhvr>
                                        <p:cTn id="86" dur="1" fill="hold">
                                          <p:stCondLst>
                                            <p:cond delay="0"/>
                                          </p:stCondLst>
                                        </p:cTn>
                                        <p:tgtEl>
                                          <p:spTgt spid="1875"/>
                                        </p:tgtEl>
                                        <p:attrNameLst>
                                          <p:attrName>style.visibility</p:attrName>
                                        </p:attrNameLst>
                                      </p:cBhvr>
                                      <p:to>
                                        <p:strVal val="visible"/>
                                      </p:to>
                                    </p:set>
                                  </p:childTnLst>
                                </p:cTn>
                              </p:par>
                            </p:childTnLst>
                          </p:cTn>
                        </p:par>
                        <p:par>
                          <p:cTn id="87" fill="hold">
                            <p:stCondLst>
                              <p:cond delay="1271"/>
                            </p:stCondLst>
                            <p:childTnLst>
                              <p:par>
                                <p:cTn id="88" presetID="1" presetClass="entr" presetSubtype="0" fill="hold" nodeType="afterEffect">
                                  <p:stCondLst>
                                    <p:cond delay="0"/>
                                  </p:stCondLst>
                                  <p:childTnLst>
                                    <p:set>
                                      <p:cBhvr>
                                        <p:cTn id="89" dur="1" fill="hold">
                                          <p:stCondLst>
                                            <p:cond delay="0"/>
                                          </p:stCondLst>
                                        </p:cTn>
                                        <p:tgtEl>
                                          <p:spTgt spid="18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51000">
              <a:srgbClr val="082241"/>
            </a:gs>
            <a:gs pos="100000">
              <a:schemeClr val="dk1"/>
            </a:gs>
          </a:gsLst>
          <a:lin ang="5400000" scaled="0"/>
        </a:gradFill>
        <a:effectLst/>
      </p:bgPr>
    </p:bg>
    <p:spTree>
      <p:nvGrpSpPr>
        <p:cNvPr id="1" name="Shape 1924"/>
        <p:cNvGrpSpPr/>
        <p:nvPr/>
      </p:nvGrpSpPr>
      <p:grpSpPr>
        <a:xfrm>
          <a:off x="0" y="0"/>
          <a:ext cx="0" cy="0"/>
          <a:chOff x="0" y="0"/>
          <a:chExt cx="0" cy="0"/>
        </a:xfrm>
      </p:grpSpPr>
      <p:sp>
        <p:nvSpPr>
          <p:cNvPr id="1925" name="Google Shape;1925;p9"/>
          <p:cNvSpPr/>
          <p:nvPr/>
        </p:nvSpPr>
        <p:spPr>
          <a:xfrm>
            <a:off x="-2362701" y="1070727"/>
            <a:ext cx="4710931" cy="4710932"/>
          </a:xfrm>
          <a:prstGeom prst="ellipse">
            <a:avLst/>
          </a:prstGeom>
          <a:solidFill>
            <a:schemeClr val="lt1"/>
          </a:solidFill>
          <a:ln>
            <a:noFill/>
          </a:ln>
          <a:effectLst>
            <a:outerShdw blurRad="901700" dist="38100" dir="16200000" sx="102000" sy="102000" rotWithShape="0">
              <a:srgbClr val="00B0F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756A7"/>
              </a:solidFill>
              <a:latin typeface="Calibri"/>
              <a:ea typeface="Calibri"/>
              <a:cs typeface="Calibri"/>
              <a:sym typeface="Calibri"/>
            </a:endParaRPr>
          </a:p>
        </p:txBody>
      </p:sp>
      <p:sp>
        <p:nvSpPr>
          <p:cNvPr id="1926" name="Google Shape;1926;p9"/>
          <p:cNvSpPr/>
          <p:nvPr/>
        </p:nvSpPr>
        <p:spPr>
          <a:xfrm>
            <a:off x="-1796180" y="1637248"/>
            <a:ext cx="3577888" cy="3577889"/>
          </a:xfrm>
          <a:prstGeom prst="ellipse">
            <a:avLst/>
          </a:prstGeom>
          <a:solidFill>
            <a:schemeClr val="lt1"/>
          </a:solidFill>
          <a:ln>
            <a:noFill/>
          </a:ln>
          <a:effectLst>
            <a:outerShdw blurRad="317500" sx="118000" sy="118000" algn="ctr" rotWithShape="0">
              <a:srgbClr val="0070C0">
                <a:alpha val="16862"/>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756A7"/>
              </a:solidFill>
              <a:latin typeface="Calibri"/>
              <a:ea typeface="Calibri"/>
              <a:cs typeface="Calibri"/>
              <a:sym typeface="Calibri"/>
            </a:endParaRPr>
          </a:p>
        </p:txBody>
      </p:sp>
      <p:sp>
        <p:nvSpPr>
          <p:cNvPr id="1927" name="Google Shape;1927;p9"/>
          <p:cNvSpPr/>
          <p:nvPr/>
        </p:nvSpPr>
        <p:spPr>
          <a:xfrm>
            <a:off x="-1191861" y="2241567"/>
            <a:ext cx="2369250" cy="2369251"/>
          </a:xfrm>
          <a:prstGeom prst="ellipse">
            <a:avLst/>
          </a:prstGeom>
          <a:solidFill>
            <a:schemeClr val="lt1"/>
          </a:solidFill>
          <a:ln>
            <a:noFill/>
          </a:ln>
          <a:effectLst>
            <a:outerShdw blurRad="533400" sx="118000" sy="118000" algn="ctr" rotWithShape="0">
              <a:srgbClr val="0070C0">
                <a:alpha val="3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756A7"/>
              </a:solidFill>
              <a:latin typeface="Calibri"/>
              <a:ea typeface="Calibri"/>
              <a:cs typeface="Calibri"/>
              <a:sym typeface="Calibri"/>
            </a:endParaRPr>
          </a:p>
        </p:txBody>
      </p:sp>
      <p:sp>
        <p:nvSpPr>
          <p:cNvPr id="1928" name="Google Shape;1928;p9"/>
          <p:cNvSpPr/>
          <p:nvPr/>
        </p:nvSpPr>
        <p:spPr>
          <a:xfrm>
            <a:off x="-50834" y="5743431"/>
            <a:ext cx="98571" cy="98571"/>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929" name="Google Shape;1929;p9"/>
          <p:cNvGrpSpPr/>
          <p:nvPr/>
        </p:nvGrpSpPr>
        <p:grpSpPr>
          <a:xfrm>
            <a:off x="-2926033" y="0"/>
            <a:ext cx="5852066" cy="6429111"/>
            <a:chOff x="-2926033" y="0"/>
            <a:chExt cx="5852066" cy="6429111"/>
          </a:xfrm>
        </p:grpSpPr>
        <p:sp>
          <p:nvSpPr>
            <p:cNvPr id="1930" name="Google Shape;1930;p9"/>
            <p:cNvSpPr/>
            <p:nvPr/>
          </p:nvSpPr>
          <p:spPr>
            <a:xfrm>
              <a:off x="-1773806" y="4996058"/>
              <a:ext cx="59369" cy="59369"/>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31" name="Google Shape;1931;p9"/>
            <p:cNvSpPr/>
            <p:nvPr/>
          </p:nvSpPr>
          <p:spPr>
            <a:xfrm>
              <a:off x="-2181620" y="2302487"/>
              <a:ext cx="90435" cy="90435"/>
            </a:xfrm>
            <a:prstGeom prst="ellipse">
              <a:avLst/>
            </a:prstGeom>
            <a:solidFill>
              <a:srgbClr val="057DC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32" name="Google Shape;1932;p9"/>
            <p:cNvSpPr/>
            <p:nvPr/>
          </p:nvSpPr>
          <p:spPr>
            <a:xfrm>
              <a:off x="395847" y="5969581"/>
              <a:ext cx="52806" cy="52806"/>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33" name="Google Shape;1933;p9"/>
            <p:cNvSpPr/>
            <p:nvPr/>
          </p:nvSpPr>
          <p:spPr>
            <a:xfrm>
              <a:off x="657782" y="5945447"/>
              <a:ext cx="52214" cy="52214"/>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34" name="Google Shape;1934;p9"/>
            <p:cNvSpPr/>
            <p:nvPr/>
          </p:nvSpPr>
          <p:spPr>
            <a:xfrm flipH="1">
              <a:off x="343676" y="5841366"/>
              <a:ext cx="58578" cy="58578"/>
            </a:xfrm>
            <a:prstGeom prst="ellipse">
              <a:avLst/>
            </a:prstGeom>
            <a:solidFill>
              <a:srgbClr val="D8D8D8">
                <a:alpha val="56862"/>
              </a:srgbClr>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35" name="Google Shape;1935;p9"/>
            <p:cNvSpPr/>
            <p:nvPr/>
          </p:nvSpPr>
          <p:spPr>
            <a:xfrm>
              <a:off x="939765" y="5571757"/>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36" name="Google Shape;1936;p9"/>
            <p:cNvSpPr/>
            <p:nvPr/>
          </p:nvSpPr>
          <p:spPr>
            <a:xfrm>
              <a:off x="749628" y="5754385"/>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37" name="Google Shape;1937;p9"/>
            <p:cNvSpPr/>
            <p:nvPr/>
          </p:nvSpPr>
          <p:spPr>
            <a:xfrm>
              <a:off x="804176" y="5800178"/>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38" name="Google Shape;1938;p9"/>
            <p:cNvSpPr/>
            <p:nvPr/>
          </p:nvSpPr>
          <p:spPr>
            <a:xfrm>
              <a:off x="543622" y="6048549"/>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39" name="Google Shape;1939;p9"/>
            <p:cNvSpPr/>
            <p:nvPr/>
          </p:nvSpPr>
          <p:spPr>
            <a:xfrm>
              <a:off x="543622" y="6048882"/>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40" name="Google Shape;1940;p9"/>
            <p:cNvSpPr/>
            <p:nvPr/>
          </p:nvSpPr>
          <p:spPr>
            <a:xfrm>
              <a:off x="476483" y="5712598"/>
              <a:ext cx="52214" cy="52214"/>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41" name="Google Shape;1941;p9"/>
            <p:cNvSpPr/>
            <p:nvPr/>
          </p:nvSpPr>
          <p:spPr>
            <a:xfrm>
              <a:off x="642102" y="5670811"/>
              <a:ext cx="67894" cy="67894"/>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42" name="Google Shape;1942;p9"/>
            <p:cNvSpPr/>
            <p:nvPr/>
          </p:nvSpPr>
          <p:spPr>
            <a:xfrm>
              <a:off x="572823" y="5687252"/>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43" name="Google Shape;1943;p9"/>
            <p:cNvSpPr/>
            <p:nvPr/>
          </p:nvSpPr>
          <p:spPr>
            <a:xfrm>
              <a:off x="834784" y="6146042"/>
              <a:ext cx="54548" cy="54548"/>
            </a:xfrm>
            <a:prstGeom prst="ellipse">
              <a:avLst/>
            </a:prstGeom>
            <a:solidFill>
              <a:srgbClr val="97C4D9">
                <a:alpha val="6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44" name="Google Shape;1944;p9"/>
            <p:cNvSpPr/>
            <p:nvPr/>
          </p:nvSpPr>
          <p:spPr>
            <a:xfrm>
              <a:off x="939765" y="6146042"/>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45" name="Google Shape;1945;p9"/>
            <p:cNvSpPr/>
            <p:nvPr/>
          </p:nvSpPr>
          <p:spPr>
            <a:xfrm>
              <a:off x="105399" y="6342843"/>
              <a:ext cx="86268" cy="8626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46" name="Google Shape;1946;p9"/>
            <p:cNvSpPr/>
            <p:nvPr/>
          </p:nvSpPr>
          <p:spPr>
            <a:xfrm>
              <a:off x="28802" y="6297060"/>
              <a:ext cx="58994" cy="58994"/>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47" name="Google Shape;1947;p9"/>
            <p:cNvSpPr/>
            <p:nvPr/>
          </p:nvSpPr>
          <p:spPr>
            <a:xfrm>
              <a:off x="89539" y="5899944"/>
              <a:ext cx="80054" cy="80054"/>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48" name="Google Shape;1948;p9"/>
            <p:cNvSpPr/>
            <p:nvPr/>
          </p:nvSpPr>
          <p:spPr>
            <a:xfrm>
              <a:off x="-695" y="5973760"/>
              <a:ext cx="58994" cy="58994"/>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49" name="Google Shape;1949;p9"/>
            <p:cNvSpPr/>
            <p:nvPr/>
          </p:nvSpPr>
          <p:spPr>
            <a:xfrm>
              <a:off x="-326611" y="5967840"/>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50" name="Google Shape;1950;p9"/>
            <p:cNvSpPr/>
            <p:nvPr/>
          </p:nvSpPr>
          <p:spPr>
            <a:xfrm>
              <a:off x="-246784" y="5821943"/>
              <a:ext cx="52806" cy="52806"/>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51" name="Google Shape;1951;p9"/>
            <p:cNvSpPr/>
            <p:nvPr/>
          </p:nvSpPr>
          <p:spPr>
            <a:xfrm>
              <a:off x="-338098" y="5789959"/>
              <a:ext cx="58994" cy="58994"/>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52" name="Google Shape;1952;p9"/>
            <p:cNvSpPr/>
            <p:nvPr/>
          </p:nvSpPr>
          <p:spPr>
            <a:xfrm>
              <a:off x="-577206" y="6021275"/>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53" name="Google Shape;1953;p9"/>
            <p:cNvSpPr/>
            <p:nvPr/>
          </p:nvSpPr>
          <p:spPr>
            <a:xfrm>
              <a:off x="-778092" y="6146042"/>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54" name="Google Shape;1954;p9"/>
            <p:cNvSpPr/>
            <p:nvPr/>
          </p:nvSpPr>
          <p:spPr>
            <a:xfrm>
              <a:off x="-905920" y="6134078"/>
              <a:ext cx="77394" cy="7739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55" name="Google Shape;1955;p9"/>
            <p:cNvSpPr/>
            <p:nvPr/>
          </p:nvSpPr>
          <p:spPr>
            <a:xfrm>
              <a:off x="-809785" y="5824797"/>
              <a:ext cx="50692" cy="50692"/>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56" name="Google Shape;1956;p9"/>
            <p:cNvSpPr/>
            <p:nvPr/>
          </p:nvSpPr>
          <p:spPr>
            <a:xfrm>
              <a:off x="-608926" y="5722665"/>
              <a:ext cx="58994" cy="58994"/>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57" name="Google Shape;1957;p9"/>
            <p:cNvSpPr/>
            <p:nvPr/>
          </p:nvSpPr>
          <p:spPr>
            <a:xfrm>
              <a:off x="-586932" y="5800610"/>
              <a:ext cx="58994" cy="58994"/>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58" name="Google Shape;1958;p9"/>
            <p:cNvSpPr/>
            <p:nvPr/>
          </p:nvSpPr>
          <p:spPr>
            <a:xfrm>
              <a:off x="-768648" y="5652912"/>
              <a:ext cx="68680" cy="68680"/>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59" name="Google Shape;1959;p9"/>
            <p:cNvSpPr/>
            <p:nvPr/>
          </p:nvSpPr>
          <p:spPr>
            <a:xfrm>
              <a:off x="-1246121" y="5848953"/>
              <a:ext cx="68828" cy="68828"/>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60" name="Google Shape;1960;p9"/>
            <p:cNvSpPr/>
            <p:nvPr/>
          </p:nvSpPr>
          <p:spPr>
            <a:xfrm>
              <a:off x="-1473186" y="6041408"/>
              <a:ext cx="68828" cy="68828"/>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61" name="Google Shape;1961;p9"/>
            <p:cNvSpPr/>
            <p:nvPr/>
          </p:nvSpPr>
          <p:spPr>
            <a:xfrm>
              <a:off x="-1323267" y="5504904"/>
              <a:ext cx="77394" cy="7739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62" name="Google Shape;1962;p9"/>
            <p:cNvSpPr/>
            <p:nvPr/>
          </p:nvSpPr>
          <p:spPr>
            <a:xfrm>
              <a:off x="-1246121" y="5446064"/>
              <a:ext cx="77394" cy="7739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63" name="Google Shape;1963;p9"/>
            <p:cNvSpPr/>
            <p:nvPr/>
          </p:nvSpPr>
          <p:spPr>
            <a:xfrm>
              <a:off x="-1202640" y="5575612"/>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64" name="Google Shape;1964;p9"/>
            <p:cNvSpPr/>
            <p:nvPr/>
          </p:nvSpPr>
          <p:spPr>
            <a:xfrm>
              <a:off x="-1155077" y="5508318"/>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65" name="Google Shape;1965;p9"/>
            <p:cNvSpPr/>
            <p:nvPr/>
          </p:nvSpPr>
          <p:spPr>
            <a:xfrm>
              <a:off x="-1186749" y="5699541"/>
              <a:ext cx="58994" cy="58994"/>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66" name="Google Shape;1966;p9"/>
            <p:cNvSpPr/>
            <p:nvPr/>
          </p:nvSpPr>
          <p:spPr>
            <a:xfrm>
              <a:off x="-1163311" y="5778409"/>
              <a:ext cx="58994" cy="58994"/>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67" name="Google Shape;1967;p9"/>
            <p:cNvSpPr/>
            <p:nvPr/>
          </p:nvSpPr>
          <p:spPr>
            <a:xfrm>
              <a:off x="-1473187" y="6041407"/>
              <a:ext cx="68828" cy="68828"/>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68" name="Google Shape;1968;p9"/>
            <p:cNvSpPr/>
            <p:nvPr/>
          </p:nvSpPr>
          <p:spPr>
            <a:xfrm>
              <a:off x="-1903617" y="6014134"/>
              <a:ext cx="68828" cy="68828"/>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69" name="Google Shape;1969;p9"/>
            <p:cNvSpPr/>
            <p:nvPr/>
          </p:nvSpPr>
          <p:spPr>
            <a:xfrm>
              <a:off x="-1347261" y="5365579"/>
              <a:ext cx="77394" cy="7739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70" name="Google Shape;1970;p9"/>
            <p:cNvSpPr/>
            <p:nvPr/>
          </p:nvSpPr>
          <p:spPr>
            <a:xfrm>
              <a:off x="-1366499" y="5476491"/>
              <a:ext cx="57935" cy="57935"/>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71" name="Google Shape;1971;p9"/>
            <p:cNvSpPr/>
            <p:nvPr/>
          </p:nvSpPr>
          <p:spPr>
            <a:xfrm>
              <a:off x="-1631697" y="5524596"/>
              <a:ext cx="68828" cy="68828"/>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72" name="Google Shape;1972;p9"/>
            <p:cNvSpPr/>
            <p:nvPr/>
          </p:nvSpPr>
          <p:spPr>
            <a:xfrm>
              <a:off x="-1968290" y="5593417"/>
              <a:ext cx="77394" cy="7739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73" name="Google Shape;1973;p9"/>
            <p:cNvSpPr/>
            <p:nvPr/>
          </p:nvSpPr>
          <p:spPr>
            <a:xfrm>
              <a:off x="-2401398" y="5232578"/>
              <a:ext cx="77394" cy="77394"/>
            </a:xfrm>
            <a:prstGeom prst="ellipse">
              <a:avLst/>
            </a:prstGeom>
            <a:solidFill>
              <a:srgbClr val="97C4D9">
                <a:alpha val="31764"/>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74" name="Google Shape;1974;p9"/>
            <p:cNvSpPr/>
            <p:nvPr/>
          </p:nvSpPr>
          <p:spPr>
            <a:xfrm>
              <a:off x="-2795955" y="5159979"/>
              <a:ext cx="72600" cy="72600"/>
            </a:xfrm>
            <a:prstGeom prst="ellipse">
              <a:avLst/>
            </a:prstGeom>
            <a:solidFill>
              <a:srgbClr val="97C4D9">
                <a:alpha val="31764"/>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75" name="Google Shape;1975;p9"/>
            <p:cNvSpPr/>
            <p:nvPr/>
          </p:nvSpPr>
          <p:spPr>
            <a:xfrm>
              <a:off x="-1929593" y="5286264"/>
              <a:ext cx="94804" cy="9480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76" name="Google Shape;1976;p9"/>
            <p:cNvSpPr/>
            <p:nvPr/>
          </p:nvSpPr>
          <p:spPr>
            <a:xfrm>
              <a:off x="-1992348" y="5209907"/>
              <a:ext cx="62755" cy="62755"/>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77" name="Google Shape;1977;p9"/>
            <p:cNvSpPr/>
            <p:nvPr/>
          </p:nvSpPr>
          <p:spPr>
            <a:xfrm>
              <a:off x="-1840874" y="5068816"/>
              <a:ext cx="59369" cy="59369"/>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78" name="Google Shape;1978;p9"/>
            <p:cNvSpPr/>
            <p:nvPr/>
          </p:nvSpPr>
          <p:spPr>
            <a:xfrm>
              <a:off x="-1796179" y="5108031"/>
              <a:ext cx="68828" cy="68828"/>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79" name="Google Shape;1979;p9"/>
            <p:cNvSpPr/>
            <p:nvPr/>
          </p:nvSpPr>
          <p:spPr>
            <a:xfrm>
              <a:off x="-1916532" y="5007202"/>
              <a:ext cx="68680" cy="68680"/>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80" name="Google Shape;1980;p9"/>
            <p:cNvSpPr/>
            <p:nvPr/>
          </p:nvSpPr>
          <p:spPr>
            <a:xfrm>
              <a:off x="-1892931" y="4973685"/>
              <a:ext cx="81742" cy="81742"/>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81" name="Google Shape;1981;p9"/>
            <p:cNvSpPr/>
            <p:nvPr/>
          </p:nvSpPr>
          <p:spPr>
            <a:xfrm>
              <a:off x="-2136402" y="4850219"/>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82" name="Google Shape;1982;p9"/>
            <p:cNvSpPr/>
            <p:nvPr/>
          </p:nvSpPr>
          <p:spPr>
            <a:xfrm>
              <a:off x="-2089738" y="4676554"/>
              <a:ext cx="77394" cy="7739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83" name="Google Shape;1983;p9"/>
            <p:cNvSpPr/>
            <p:nvPr/>
          </p:nvSpPr>
          <p:spPr>
            <a:xfrm>
              <a:off x="-2213333" y="4637856"/>
              <a:ext cx="77394" cy="7739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84" name="Google Shape;1984;p9"/>
            <p:cNvSpPr/>
            <p:nvPr/>
          </p:nvSpPr>
          <p:spPr>
            <a:xfrm>
              <a:off x="-2276088" y="4762157"/>
              <a:ext cx="62755" cy="62755"/>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85" name="Google Shape;1985;p9"/>
            <p:cNvSpPr/>
            <p:nvPr/>
          </p:nvSpPr>
          <p:spPr>
            <a:xfrm>
              <a:off x="-1961326" y="4850219"/>
              <a:ext cx="77394" cy="7739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86" name="Google Shape;1986;p9"/>
            <p:cNvSpPr/>
            <p:nvPr/>
          </p:nvSpPr>
          <p:spPr>
            <a:xfrm>
              <a:off x="-2306197" y="4182740"/>
              <a:ext cx="94804" cy="9480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87" name="Google Shape;1987;p9"/>
            <p:cNvSpPr/>
            <p:nvPr/>
          </p:nvSpPr>
          <p:spPr>
            <a:xfrm>
              <a:off x="-2434250" y="4345253"/>
              <a:ext cx="64044" cy="6404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88" name="Google Shape;1988;p9"/>
            <p:cNvSpPr/>
            <p:nvPr/>
          </p:nvSpPr>
          <p:spPr>
            <a:xfrm>
              <a:off x="-2543815" y="4514022"/>
              <a:ext cx="77394" cy="77394"/>
            </a:xfrm>
            <a:prstGeom prst="ellipse">
              <a:avLst/>
            </a:prstGeom>
            <a:solidFill>
              <a:srgbClr val="97C4D9">
                <a:alpha val="3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89" name="Google Shape;1989;p9"/>
            <p:cNvSpPr/>
            <p:nvPr/>
          </p:nvSpPr>
          <p:spPr>
            <a:xfrm>
              <a:off x="-2324004" y="4502408"/>
              <a:ext cx="58878" cy="5887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90" name="Google Shape;1990;p9"/>
            <p:cNvSpPr/>
            <p:nvPr/>
          </p:nvSpPr>
          <p:spPr>
            <a:xfrm>
              <a:off x="-2347104" y="4409629"/>
              <a:ext cx="74160" cy="74160"/>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91" name="Google Shape;1991;p9"/>
            <p:cNvSpPr/>
            <p:nvPr/>
          </p:nvSpPr>
          <p:spPr>
            <a:xfrm>
              <a:off x="-2382977" y="4090039"/>
              <a:ext cx="68828" cy="68828"/>
            </a:xfrm>
            <a:prstGeom prst="ellipse">
              <a:avLst/>
            </a:prstGeom>
            <a:solidFill>
              <a:srgbClr val="D8D8D8">
                <a:alpha val="72941"/>
              </a:srgbClr>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sp>
          <p:nvSpPr>
            <p:cNvPr id="1992" name="Google Shape;1992;p9"/>
            <p:cNvSpPr/>
            <p:nvPr/>
          </p:nvSpPr>
          <p:spPr>
            <a:xfrm>
              <a:off x="-2365133" y="4249313"/>
              <a:ext cx="64044" cy="6404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93" name="Google Shape;1993;p9"/>
            <p:cNvSpPr/>
            <p:nvPr/>
          </p:nvSpPr>
          <p:spPr>
            <a:xfrm>
              <a:off x="-2481056" y="4178641"/>
              <a:ext cx="64044" cy="6404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94" name="Google Shape;1994;p9"/>
            <p:cNvSpPr/>
            <p:nvPr/>
          </p:nvSpPr>
          <p:spPr>
            <a:xfrm>
              <a:off x="-2788595" y="4275579"/>
              <a:ext cx="64044" cy="6404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95" name="Google Shape;1995;p9"/>
            <p:cNvSpPr/>
            <p:nvPr/>
          </p:nvSpPr>
          <p:spPr>
            <a:xfrm>
              <a:off x="-2575157" y="3968803"/>
              <a:ext cx="54095" cy="54095"/>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96" name="Google Shape;1996;p9"/>
            <p:cNvSpPr/>
            <p:nvPr/>
          </p:nvSpPr>
          <p:spPr>
            <a:xfrm>
              <a:off x="-2502992" y="4022898"/>
              <a:ext cx="56299" cy="56299"/>
            </a:xfrm>
            <a:prstGeom prst="ellipse">
              <a:avLst/>
            </a:prstGeom>
            <a:solidFill>
              <a:srgbClr val="97C4D9">
                <a:alpha val="31764"/>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97" name="Google Shape;1997;p9"/>
            <p:cNvSpPr/>
            <p:nvPr/>
          </p:nvSpPr>
          <p:spPr>
            <a:xfrm>
              <a:off x="-2507872" y="3904759"/>
              <a:ext cx="64044" cy="6404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98" name="Google Shape;1998;p9"/>
            <p:cNvSpPr/>
            <p:nvPr/>
          </p:nvSpPr>
          <p:spPr>
            <a:xfrm>
              <a:off x="-2658837" y="3889512"/>
              <a:ext cx="64044" cy="6404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99" name="Google Shape;1999;p9"/>
            <p:cNvSpPr/>
            <p:nvPr/>
          </p:nvSpPr>
          <p:spPr>
            <a:xfrm>
              <a:off x="-2595396" y="3833366"/>
              <a:ext cx="74334" cy="7433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00" name="Google Shape;2000;p9"/>
            <p:cNvSpPr/>
            <p:nvPr/>
          </p:nvSpPr>
          <p:spPr>
            <a:xfrm>
              <a:off x="-2613921" y="4220193"/>
              <a:ext cx="64044" cy="6404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01" name="Google Shape;2001;p9"/>
            <p:cNvSpPr/>
            <p:nvPr/>
          </p:nvSpPr>
          <p:spPr>
            <a:xfrm>
              <a:off x="-2608518" y="3241528"/>
              <a:ext cx="64044" cy="6404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02" name="Google Shape;2002;p9"/>
            <p:cNvSpPr/>
            <p:nvPr/>
          </p:nvSpPr>
          <p:spPr>
            <a:xfrm>
              <a:off x="-2542841" y="3041951"/>
              <a:ext cx="64044" cy="6404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03" name="Google Shape;2003;p9"/>
            <p:cNvSpPr/>
            <p:nvPr/>
          </p:nvSpPr>
          <p:spPr>
            <a:xfrm>
              <a:off x="-2472040" y="2732678"/>
              <a:ext cx="59877" cy="59877"/>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04" name="Google Shape;2004;p9"/>
            <p:cNvSpPr/>
            <p:nvPr/>
          </p:nvSpPr>
          <p:spPr>
            <a:xfrm>
              <a:off x="-2603449" y="2697287"/>
              <a:ext cx="64343" cy="64343"/>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05" name="Google Shape;2005;p9"/>
            <p:cNvSpPr/>
            <p:nvPr/>
          </p:nvSpPr>
          <p:spPr>
            <a:xfrm>
              <a:off x="-2537492" y="2530376"/>
              <a:ext cx="64343" cy="64343"/>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06" name="Google Shape;2006;p9"/>
            <p:cNvSpPr/>
            <p:nvPr/>
          </p:nvSpPr>
          <p:spPr>
            <a:xfrm>
              <a:off x="-2377579" y="2562909"/>
              <a:ext cx="82660" cy="82660"/>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07" name="Google Shape;2007;p9"/>
            <p:cNvSpPr/>
            <p:nvPr/>
          </p:nvSpPr>
          <p:spPr>
            <a:xfrm>
              <a:off x="-2430822" y="2265632"/>
              <a:ext cx="51879" cy="51879"/>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08" name="Google Shape;2008;p9"/>
            <p:cNvSpPr/>
            <p:nvPr/>
          </p:nvSpPr>
          <p:spPr>
            <a:xfrm>
              <a:off x="-2328323" y="2344868"/>
              <a:ext cx="51879" cy="51879"/>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09" name="Google Shape;2009;p9"/>
            <p:cNvSpPr/>
            <p:nvPr/>
          </p:nvSpPr>
          <p:spPr>
            <a:xfrm>
              <a:off x="-2265126" y="2422052"/>
              <a:ext cx="59085" cy="59085"/>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10" name="Google Shape;2010;p9"/>
            <p:cNvSpPr/>
            <p:nvPr/>
          </p:nvSpPr>
          <p:spPr>
            <a:xfrm>
              <a:off x="-2527347" y="2420185"/>
              <a:ext cx="60952" cy="60952"/>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11" name="Google Shape;2011;p9"/>
            <p:cNvSpPr/>
            <p:nvPr/>
          </p:nvSpPr>
          <p:spPr>
            <a:xfrm>
              <a:off x="-2645930" y="2416965"/>
              <a:ext cx="60952" cy="60952"/>
            </a:xfrm>
            <a:prstGeom prst="ellipse">
              <a:avLst/>
            </a:prstGeom>
            <a:solidFill>
              <a:srgbClr val="D0CECE">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12" name="Google Shape;2012;p9"/>
            <p:cNvSpPr/>
            <p:nvPr/>
          </p:nvSpPr>
          <p:spPr>
            <a:xfrm>
              <a:off x="-2611499" y="2504942"/>
              <a:ext cx="82660" cy="82660"/>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13" name="Google Shape;2013;p9"/>
            <p:cNvSpPr/>
            <p:nvPr/>
          </p:nvSpPr>
          <p:spPr>
            <a:xfrm>
              <a:off x="-2426616" y="2437111"/>
              <a:ext cx="82660" cy="82660"/>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14" name="Google Shape;2014;p9"/>
            <p:cNvSpPr/>
            <p:nvPr/>
          </p:nvSpPr>
          <p:spPr>
            <a:xfrm>
              <a:off x="-2926033" y="2056910"/>
              <a:ext cx="95454" cy="95454"/>
            </a:xfrm>
            <a:prstGeom prst="ellipse">
              <a:avLst/>
            </a:prstGeom>
            <a:solidFill>
              <a:srgbClr val="97C4D9">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15" name="Google Shape;2015;p9"/>
            <p:cNvSpPr/>
            <p:nvPr/>
          </p:nvSpPr>
          <p:spPr>
            <a:xfrm>
              <a:off x="-2876161" y="2220464"/>
              <a:ext cx="65231" cy="65231"/>
            </a:xfrm>
            <a:prstGeom prst="ellipse">
              <a:avLst/>
            </a:prstGeom>
            <a:solidFill>
              <a:srgbClr val="97C4D9">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16" name="Google Shape;2016;p9"/>
            <p:cNvSpPr/>
            <p:nvPr/>
          </p:nvSpPr>
          <p:spPr>
            <a:xfrm>
              <a:off x="-2810931" y="1944114"/>
              <a:ext cx="65231" cy="65231"/>
            </a:xfrm>
            <a:prstGeom prst="ellipse">
              <a:avLst/>
            </a:prstGeom>
            <a:solidFill>
              <a:srgbClr val="97C4D9">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17" name="Google Shape;2017;p9"/>
            <p:cNvSpPr/>
            <p:nvPr/>
          </p:nvSpPr>
          <p:spPr>
            <a:xfrm>
              <a:off x="-2796335" y="1827925"/>
              <a:ext cx="65231" cy="65231"/>
            </a:xfrm>
            <a:prstGeom prst="ellipse">
              <a:avLst/>
            </a:prstGeom>
            <a:solidFill>
              <a:srgbClr val="97C4D9">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18" name="Google Shape;2018;p9"/>
            <p:cNvSpPr/>
            <p:nvPr/>
          </p:nvSpPr>
          <p:spPr>
            <a:xfrm>
              <a:off x="-2569312" y="1754209"/>
              <a:ext cx="73716" cy="73716"/>
            </a:xfrm>
            <a:prstGeom prst="ellipse">
              <a:avLst/>
            </a:prstGeom>
            <a:solidFill>
              <a:srgbClr val="97C4D9">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19" name="Google Shape;2019;p9"/>
            <p:cNvSpPr/>
            <p:nvPr/>
          </p:nvSpPr>
          <p:spPr>
            <a:xfrm>
              <a:off x="-2658837" y="1852313"/>
              <a:ext cx="68690" cy="68690"/>
            </a:xfrm>
            <a:prstGeom prst="ellipse">
              <a:avLst/>
            </a:prstGeom>
            <a:solidFill>
              <a:srgbClr val="97C4D9">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20" name="Google Shape;2020;p9"/>
            <p:cNvSpPr/>
            <p:nvPr/>
          </p:nvSpPr>
          <p:spPr>
            <a:xfrm>
              <a:off x="-2547275" y="1980776"/>
              <a:ext cx="82660" cy="82660"/>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21" name="Google Shape;2021;p9"/>
            <p:cNvSpPr/>
            <p:nvPr/>
          </p:nvSpPr>
          <p:spPr>
            <a:xfrm>
              <a:off x="-2518700" y="2127081"/>
              <a:ext cx="82660" cy="82660"/>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22" name="Google Shape;2022;p9"/>
            <p:cNvSpPr/>
            <p:nvPr/>
          </p:nvSpPr>
          <p:spPr>
            <a:xfrm>
              <a:off x="-2126128" y="2145186"/>
              <a:ext cx="59877" cy="59877"/>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23" name="Google Shape;2023;p9"/>
            <p:cNvSpPr/>
            <p:nvPr/>
          </p:nvSpPr>
          <p:spPr>
            <a:xfrm>
              <a:off x="-2066250" y="2116132"/>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24" name="Google Shape;2024;p9"/>
            <p:cNvSpPr/>
            <p:nvPr/>
          </p:nvSpPr>
          <p:spPr>
            <a:xfrm>
              <a:off x="-2302116" y="2162302"/>
              <a:ext cx="82660" cy="82660"/>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25" name="Google Shape;2025;p9"/>
            <p:cNvSpPr/>
            <p:nvPr/>
          </p:nvSpPr>
          <p:spPr>
            <a:xfrm>
              <a:off x="-2337202" y="2111610"/>
              <a:ext cx="50692" cy="50692"/>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26" name="Google Shape;2026;p9"/>
            <p:cNvSpPr/>
            <p:nvPr/>
          </p:nvSpPr>
          <p:spPr>
            <a:xfrm>
              <a:off x="-2252762" y="2083425"/>
              <a:ext cx="59926" cy="59926"/>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27" name="Google Shape;2027;p9"/>
            <p:cNvSpPr/>
            <p:nvPr/>
          </p:nvSpPr>
          <p:spPr>
            <a:xfrm>
              <a:off x="-2464615" y="1886657"/>
              <a:ext cx="73272" cy="73272"/>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28" name="Google Shape;2028;p9"/>
            <p:cNvSpPr/>
            <p:nvPr/>
          </p:nvSpPr>
          <p:spPr>
            <a:xfrm>
              <a:off x="-2573923" y="1753138"/>
              <a:ext cx="73272" cy="73272"/>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29" name="Google Shape;2029;p9"/>
            <p:cNvSpPr/>
            <p:nvPr/>
          </p:nvSpPr>
          <p:spPr>
            <a:xfrm>
              <a:off x="-2631501" y="1476411"/>
              <a:ext cx="73272" cy="73272"/>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0" name="Google Shape;2030;p9"/>
            <p:cNvSpPr/>
            <p:nvPr/>
          </p:nvSpPr>
          <p:spPr>
            <a:xfrm>
              <a:off x="-2349716" y="1590062"/>
              <a:ext cx="73272" cy="73272"/>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1" name="Google Shape;2031;p9"/>
            <p:cNvSpPr/>
            <p:nvPr/>
          </p:nvSpPr>
          <p:spPr>
            <a:xfrm>
              <a:off x="-2097898" y="1955975"/>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2" name="Google Shape;2032;p9"/>
            <p:cNvSpPr/>
            <p:nvPr/>
          </p:nvSpPr>
          <p:spPr>
            <a:xfrm>
              <a:off x="-2170040" y="1848912"/>
              <a:ext cx="56659" cy="56659"/>
            </a:xfrm>
            <a:prstGeom prst="ellipse">
              <a:avLst/>
            </a:prstGeom>
            <a:solidFill>
              <a:srgbClr val="97C4D9">
                <a:alpha val="6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3" name="Google Shape;2033;p9"/>
            <p:cNvSpPr/>
            <p:nvPr/>
          </p:nvSpPr>
          <p:spPr>
            <a:xfrm>
              <a:off x="-2294281" y="1974801"/>
              <a:ext cx="82660" cy="82660"/>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4" name="Google Shape;2034;p9"/>
            <p:cNvSpPr/>
            <p:nvPr/>
          </p:nvSpPr>
          <p:spPr>
            <a:xfrm>
              <a:off x="-2245062" y="1944756"/>
              <a:ext cx="53758" cy="53758"/>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5" name="Google Shape;2035;p9"/>
            <p:cNvSpPr/>
            <p:nvPr/>
          </p:nvSpPr>
          <p:spPr>
            <a:xfrm>
              <a:off x="-2209138" y="2013242"/>
              <a:ext cx="53758" cy="53758"/>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6" name="Google Shape;2036;p9"/>
            <p:cNvSpPr/>
            <p:nvPr/>
          </p:nvSpPr>
          <p:spPr>
            <a:xfrm>
              <a:off x="-2178317" y="1967412"/>
              <a:ext cx="53758" cy="53758"/>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7" name="Google Shape;2037;p9"/>
            <p:cNvSpPr/>
            <p:nvPr/>
          </p:nvSpPr>
          <p:spPr>
            <a:xfrm>
              <a:off x="-1958420" y="1917470"/>
              <a:ext cx="73272" cy="73272"/>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8" name="Google Shape;2038;p9"/>
            <p:cNvSpPr/>
            <p:nvPr/>
          </p:nvSpPr>
          <p:spPr>
            <a:xfrm>
              <a:off x="-2014169" y="2016671"/>
              <a:ext cx="73272" cy="73272"/>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9" name="Google Shape;2039;p9"/>
            <p:cNvSpPr/>
            <p:nvPr/>
          </p:nvSpPr>
          <p:spPr>
            <a:xfrm>
              <a:off x="-2056455" y="1944097"/>
              <a:ext cx="73272" cy="73272"/>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40" name="Google Shape;2040;p9"/>
            <p:cNvSpPr/>
            <p:nvPr/>
          </p:nvSpPr>
          <p:spPr>
            <a:xfrm>
              <a:off x="-1832198" y="1808034"/>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41" name="Google Shape;2041;p9"/>
            <p:cNvSpPr/>
            <p:nvPr/>
          </p:nvSpPr>
          <p:spPr>
            <a:xfrm>
              <a:off x="-1940460" y="1821715"/>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42" name="Google Shape;2042;p9"/>
            <p:cNvSpPr/>
            <p:nvPr/>
          </p:nvSpPr>
          <p:spPr>
            <a:xfrm>
              <a:off x="-2003567" y="1695916"/>
              <a:ext cx="50692" cy="50692"/>
            </a:xfrm>
            <a:prstGeom prst="ellipse">
              <a:avLst/>
            </a:prstGeom>
            <a:solidFill>
              <a:srgbClr val="97C4D9">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43" name="Google Shape;2043;p9"/>
            <p:cNvSpPr/>
            <p:nvPr/>
          </p:nvSpPr>
          <p:spPr>
            <a:xfrm>
              <a:off x="-2072737" y="1864076"/>
              <a:ext cx="50692" cy="50692"/>
            </a:xfrm>
            <a:prstGeom prst="ellipse">
              <a:avLst/>
            </a:prstGeom>
            <a:solidFill>
              <a:srgbClr val="97C4D9">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44" name="Google Shape;2044;p9"/>
            <p:cNvSpPr/>
            <p:nvPr/>
          </p:nvSpPr>
          <p:spPr>
            <a:xfrm>
              <a:off x="-2486929" y="1206769"/>
              <a:ext cx="73272" cy="73272"/>
            </a:xfrm>
            <a:prstGeom prst="ellipse">
              <a:avLst/>
            </a:prstGeom>
            <a:solidFill>
              <a:srgbClr val="97C4D9">
                <a:alpha val="1882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45" name="Google Shape;2045;p9"/>
            <p:cNvSpPr/>
            <p:nvPr/>
          </p:nvSpPr>
          <p:spPr>
            <a:xfrm>
              <a:off x="-2150018" y="1264576"/>
              <a:ext cx="73272" cy="73272"/>
            </a:xfrm>
            <a:prstGeom prst="ellipse">
              <a:avLst/>
            </a:prstGeom>
            <a:solidFill>
              <a:srgbClr val="97C4D9">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46" name="Google Shape;2046;p9"/>
            <p:cNvSpPr/>
            <p:nvPr/>
          </p:nvSpPr>
          <p:spPr>
            <a:xfrm>
              <a:off x="-1853561" y="1584631"/>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47" name="Google Shape;2047;p9"/>
            <p:cNvSpPr/>
            <p:nvPr/>
          </p:nvSpPr>
          <p:spPr>
            <a:xfrm>
              <a:off x="-1739784" y="1498990"/>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48" name="Google Shape;2048;p9"/>
            <p:cNvSpPr/>
            <p:nvPr/>
          </p:nvSpPr>
          <p:spPr>
            <a:xfrm>
              <a:off x="-1778308" y="1556111"/>
              <a:ext cx="68372" cy="6837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49" name="Google Shape;2049;p9"/>
            <p:cNvSpPr/>
            <p:nvPr/>
          </p:nvSpPr>
          <p:spPr>
            <a:xfrm>
              <a:off x="-1795843" y="1469026"/>
              <a:ext cx="53758" cy="53758"/>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50" name="Google Shape;2050;p9"/>
            <p:cNvSpPr/>
            <p:nvPr/>
          </p:nvSpPr>
          <p:spPr>
            <a:xfrm>
              <a:off x="-1689092" y="1380750"/>
              <a:ext cx="67345" cy="67345"/>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51" name="Google Shape;2051;p9"/>
            <p:cNvSpPr/>
            <p:nvPr/>
          </p:nvSpPr>
          <p:spPr>
            <a:xfrm>
              <a:off x="-1822067" y="1313735"/>
              <a:ext cx="67345" cy="67345"/>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52" name="Google Shape;2052;p9"/>
            <p:cNvSpPr/>
            <p:nvPr/>
          </p:nvSpPr>
          <p:spPr>
            <a:xfrm>
              <a:off x="-1568155" y="1313807"/>
              <a:ext cx="78273" cy="78273"/>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53" name="Google Shape;2053;p9"/>
            <p:cNvSpPr/>
            <p:nvPr/>
          </p:nvSpPr>
          <p:spPr>
            <a:xfrm>
              <a:off x="-1808130" y="1468105"/>
              <a:ext cx="67345" cy="67345"/>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54" name="Google Shape;2054;p9"/>
            <p:cNvSpPr/>
            <p:nvPr/>
          </p:nvSpPr>
          <p:spPr>
            <a:xfrm>
              <a:off x="-2034431" y="1550435"/>
              <a:ext cx="90748" cy="90748"/>
            </a:xfrm>
            <a:prstGeom prst="ellipse">
              <a:avLst/>
            </a:prstGeom>
            <a:solidFill>
              <a:srgbClr val="97C4D9">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55" name="Google Shape;2055;p9"/>
            <p:cNvSpPr/>
            <p:nvPr/>
          </p:nvSpPr>
          <p:spPr>
            <a:xfrm>
              <a:off x="-1866356" y="1510588"/>
              <a:ext cx="60654" cy="60654"/>
            </a:xfrm>
            <a:prstGeom prst="ellipse">
              <a:avLst/>
            </a:prstGeom>
            <a:solidFill>
              <a:srgbClr val="97C4D9">
                <a:alpha val="6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56" name="Google Shape;2056;p9"/>
            <p:cNvSpPr/>
            <p:nvPr/>
          </p:nvSpPr>
          <p:spPr>
            <a:xfrm>
              <a:off x="-1426729" y="1199474"/>
              <a:ext cx="60654" cy="60654"/>
            </a:xfrm>
            <a:prstGeom prst="ellipse">
              <a:avLst/>
            </a:prstGeom>
            <a:solidFill>
              <a:srgbClr val="97C4D9">
                <a:alpha val="6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57" name="Google Shape;2057;p9"/>
            <p:cNvSpPr/>
            <p:nvPr/>
          </p:nvSpPr>
          <p:spPr>
            <a:xfrm>
              <a:off x="-1408755" y="1332364"/>
              <a:ext cx="60654" cy="60654"/>
            </a:xfrm>
            <a:prstGeom prst="ellipse">
              <a:avLst/>
            </a:prstGeom>
            <a:solidFill>
              <a:srgbClr val="97C4D9">
                <a:alpha val="6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58" name="Google Shape;2058;p9"/>
            <p:cNvSpPr/>
            <p:nvPr/>
          </p:nvSpPr>
          <p:spPr>
            <a:xfrm>
              <a:off x="-1335487" y="1353769"/>
              <a:ext cx="75590" cy="75590"/>
            </a:xfrm>
            <a:prstGeom prst="ellipse">
              <a:avLst/>
            </a:prstGeom>
            <a:solidFill>
              <a:srgbClr val="97C4D9">
                <a:alpha val="6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59" name="Google Shape;2059;p9"/>
            <p:cNvSpPr/>
            <p:nvPr/>
          </p:nvSpPr>
          <p:spPr>
            <a:xfrm>
              <a:off x="-1008423" y="1182304"/>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60" name="Google Shape;2060;p9"/>
            <p:cNvSpPr/>
            <p:nvPr/>
          </p:nvSpPr>
          <p:spPr>
            <a:xfrm>
              <a:off x="-1092583" y="1231634"/>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61" name="Google Shape;2061;p9"/>
            <p:cNvSpPr/>
            <p:nvPr/>
          </p:nvSpPr>
          <p:spPr>
            <a:xfrm>
              <a:off x="-1252391" y="1303739"/>
              <a:ext cx="67345" cy="67345"/>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62" name="Google Shape;2062;p9"/>
            <p:cNvSpPr/>
            <p:nvPr/>
          </p:nvSpPr>
          <p:spPr>
            <a:xfrm>
              <a:off x="-1236622" y="1234903"/>
              <a:ext cx="90274" cy="90274"/>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63" name="Google Shape;2063;p9"/>
            <p:cNvSpPr/>
            <p:nvPr/>
          </p:nvSpPr>
          <p:spPr>
            <a:xfrm>
              <a:off x="-1129370" y="1211843"/>
              <a:ext cx="90274" cy="90274"/>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64" name="Google Shape;2064;p9"/>
            <p:cNvSpPr/>
            <p:nvPr/>
          </p:nvSpPr>
          <p:spPr>
            <a:xfrm>
              <a:off x="-1137859" y="1136033"/>
              <a:ext cx="60869" cy="60869"/>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65" name="Google Shape;2065;p9"/>
            <p:cNvSpPr/>
            <p:nvPr/>
          </p:nvSpPr>
          <p:spPr>
            <a:xfrm>
              <a:off x="-931897" y="1040882"/>
              <a:ext cx="50692" cy="50692"/>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66" name="Google Shape;2066;p9"/>
            <p:cNvSpPr/>
            <p:nvPr/>
          </p:nvSpPr>
          <p:spPr>
            <a:xfrm>
              <a:off x="-1276799" y="1134518"/>
              <a:ext cx="74308" cy="74308"/>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67" name="Google Shape;2067;p9"/>
            <p:cNvSpPr/>
            <p:nvPr/>
          </p:nvSpPr>
          <p:spPr>
            <a:xfrm>
              <a:off x="-1319803" y="1176134"/>
              <a:ext cx="50692" cy="50692"/>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68" name="Google Shape;2068;p9"/>
            <p:cNvSpPr/>
            <p:nvPr/>
          </p:nvSpPr>
          <p:spPr>
            <a:xfrm>
              <a:off x="-1171520" y="950489"/>
              <a:ext cx="90428" cy="90428"/>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69" name="Google Shape;2069;p9"/>
            <p:cNvSpPr/>
            <p:nvPr/>
          </p:nvSpPr>
          <p:spPr>
            <a:xfrm>
              <a:off x="-919185" y="844505"/>
              <a:ext cx="90428" cy="90428"/>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70" name="Google Shape;2070;p9"/>
            <p:cNvSpPr/>
            <p:nvPr/>
          </p:nvSpPr>
          <p:spPr>
            <a:xfrm>
              <a:off x="-1228848" y="1046731"/>
              <a:ext cx="90274" cy="90274"/>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71" name="Google Shape;2071;p9"/>
            <p:cNvSpPr/>
            <p:nvPr/>
          </p:nvSpPr>
          <p:spPr>
            <a:xfrm>
              <a:off x="-1131159" y="1130577"/>
              <a:ext cx="56929" cy="56929"/>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72" name="Google Shape;2072;p9"/>
            <p:cNvSpPr/>
            <p:nvPr/>
          </p:nvSpPr>
          <p:spPr>
            <a:xfrm>
              <a:off x="-931997" y="1042509"/>
              <a:ext cx="50692" cy="50692"/>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73" name="Google Shape;2073;p9"/>
            <p:cNvSpPr/>
            <p:nvPr/>
          </p:nvSpPr>
          <p:spPr>
            <a:xfrm>
              <a:off x="-1398838" y="963276"/>
              <a:ext cx="90274" cy="90274"/>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74" name="Google Shape;2074;p9"/>
            <p:cNvSpPr/>
            <p:nvPr/>
          </p:nvSpPr>
          <p:spPr>
            <a:xfrm>
              <a:off x="-1661186" y="999837"/>
              <a:ext cx="90274" cy="90274"/>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75" name="Google Shape;2075;p9"/>
            <p:cNvSpPr/>
            <p:nvPr/>
          </p:nvSpPr>
          <p:spPr>
            <a:xfrm>
              <a:off x="-1824767" y="825668"/>
              <a:ext cx="90274" cy="90274"/>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76" name="Google Shape;2076;p9"/>
            <p:cNvSpPr/>
            <p:nvPr/>
          </p:nvSpPr>
          <p:spPr>
            <a:xfrm>
              <a:off x="-1832198" y="621612"/>
              <a:ext cx="90274" cy="90274"/>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77" name="Google Shape;2077;p9"/>
            <p:cNvSpPr/>
            <p:nvPr/>
          </p:nvSpPr>
          <p:spPr>
            <a:xfrm>
              <a:off x="-1199199" y="623049"/>
              <a:ext cx="71775" cy="71775"/>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78" name="Google Shape;2078;p9"/>
            <p:cNvSpPr/>
            <p:nvPr/>
          </p:nvSpPr>
          <p:spPr>
            <a:xfrm>
              <a:off x="-1152734" y="799029"/>
              <a:ext cx="71775" cy="71775"/>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79" name="Google Shape;2079;p9"/>
            <p:cNvSpPr/>
            <p:nvPr/>
          </p:nvSpPr>
          <p:spPr>
            <a:xfrm>
              <a:off x="-1107425" y="842737"/>
              <a:ext cx="71775" cy="71775"/>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80" name="Google Shape;2080;p9"/>
            <p:cNvSpPr/>
            <p:nvPr/>
          </p:nvSpPr>
          <p:spPr>
            <a:xfrm>
              <a:off x="-1304998" y="902370"/>
              <a:ext cx="71775" cy="71775"/>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81" name="Google Shape;2081;p9"/>
            <p:cNvSpPr/>
            <p:nvPr/>
          </p:nvSpPr>
          <p:spPr>
            <a:xfrm>
              <a:off x="-1356967" y="865521"/>
              <a:ext cx="71775" cy="71775"/>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82" name="Google Shape;2082;p9"/>
            <p:cNvSpPr/>
            <p:nvPr/>
          </p:nvSpPr>
          <p:spPr>
            <a:xfrm>
              <a:off x="-1011576" y="714108"/>
              <a:ext cx="71775" cy="71775"/>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83" name="Google Shape;2083;p9"/>
            <p:cNvSpPr/>
            <p:nvPr/>
          </p:nvSpPr>
          <p:spPr>
            <a:xfrm>
              <a:off x="-840423" y="537378"/>
              <a:ext cx="71775" cy="71775"/>
            </a:xfrm>
            <a:prstGeom prst="ellipse">
              <a:avLst/>
            </a:prstGeom>
            <a:solidFill>
              <a:srgbClr val="97C4D9">
                <a:alpha val="3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84" name="Google Shape;2084;p9"/>
            <p:cNvSpPr/>
            <p:nvPr/>
          </p:nvSpPr>
          <p:spPr>
            <a:xfrm>
              <a:off x="-828757" y="655159"/>
              <a:ext cx="71775" cy="71775"/>
            </a:xfrm>
            <a:prstGeom prst="ellipse">
              <a:avLst/>
            </a:prstGeom>
            <a:solidFill>
              <a:srgbClr val="97C4D9">
                <a:alpha val="3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85" name="Google Shape;2085;p9"/>
            <p:cNvSpPr/>
            <p:nvPr/>
          </p:nvSpPr>
          <p:spPr>
            <a:xfrm>
              <a:off x="-681128" y="697039"/>
              <a:ext cx="90428" cy="90428"/>
            </a:xfrm>
            <a:prstGeom prst="ellipse">
              <a:avLst/>
            </a:prstGeom>
            <a:solidFill>
              <a:srgbClr val="629BB4">
                <a:alpha val="6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86" name="Google Shape;2086;p9"/>
            <p:cNvSpPr/>
            <p:nvPr/>
          </p:nvSpPr>
          <p:spPr>
            <a:xfrm>
              <a:off x="-669857" y="978675"/>
              <a:ext cx="90428" cy="90428"/>
            </a:xfrm>
            <a:prstGeom prst="ellipse">
              <a:avLst/>
            </a:prstGeom>
            <a:solidFill>
              <a:srgbClr val="629BB4">
                <a:alpha val="6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87" name="Google Shape;2087;p9"/>
            <p:cNvSpPr/>
            <p:nvPr/>
          </p:nvSpPr>
          <p:spPr>
            <a:xfrm>
              <a:off x="-589897" y="1056521"/>
              <a:ext cx="50692" cy="50692"/>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88" name="Google Shape;2088;p9"/>
            <p:cNvSpPr/>
            <p:nvPr/>
          </p:nvSpPr>
          <p:spPr>
            <a:xfrm>
              <a:off x="-628081" y="936302"/>
              <a:ext cx="74308" cy="74308"/>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89" name="Google Shape;2089;p9"/>
            <p:cNvSpPr/>
            <p:nvPr/>
          </p:nvSpPr>
          <p:spPr>
            <a:xfrm>
              <a:off x="-514049" y="963507"/>
              <a:ext cx="71775" cy="71775"/>
            </a:xfrm>
            <a:prstGeom prst="ellipse">
              <a:avLst/>
            </a:prstGeom>
            <a:solidFill>
              <a:srgbClr val="97C4D9">
                <a:alpha val="3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90" name="Google Shape;2090;p9"/>
            <p:cNvSpPr/>
            <p:nvPr/>
          </p:nvSpPr>
          <p:spPr>
            <a:xfrm>
              <a:off x="-539579" y="887552"/>
              <a:ext cx="71775" cy="71775"/>
            </a:xfrm>
            <a:prstGeom prst="ellipse">
              <a:avLst/>
            </a:prstGeom>
            <a:solidFill>
              <a:srgbClr val="97C4D9">
                <a:alpha val="3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91" name="Google Shape;2091;p9"/>
            <p:cNvSpPr/>
            <p:nvPr/>
          </p:nvSpPr>
          <p:spPr>
            <a:xfrm>
              <a:off x="-503692" y="802404"/>
              <a:ext cx="90428" cy="90428"/>
            </a:xfrm>
            <a:prstGeom prst="ellipse">
              <a:avLst/>
            </a:prstGeom>
            <a:solidFill>
              <a:srgbClr val="629BB4">
                <a:alpha val="6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92" name="Google Shape;2092;p9"/>
            <p:cNvSpPr/>
            <p:nvPr/>
          </p:nvSpPr>
          <p:spPr>
            <a:xfrm>
              <a:off x="-443459" y="874820"/>
              <a:ext cx="54540" cy="54540"/>
            </a:xfrm>
            <a:prstGeom prst="ellipse">
              <a:avLst/>
            </a:prstGeom>
            <a:solidFill>
              <a:srgbClr val="629BB4">
                <a:alpha val="6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93" name="Google Shape;2093;p9"/>
            <p:cNvSpPr/>
            <p:nvPr/>
          </p:nvSpPr>
          <p:spPr>
            <a:xfrm>
              <a:off x="-404164" y="903038"/>
              <a:ext cx="54540" cy="54540"/>
            </a:xfrm>
            <a:prstGeom prst="ellipse">
              <a:avLst/>
            </a:prstGeom>
            <a:solidFill>
              <a:srgbClr val="629BB4">
                <a:alpha val="6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94" name="Google Shape;2094;p9"/>
            <p:cNvSpPr/>
            <p:nvPr/>
          </p:nvSpPr>
          <p:spPr>
            <a:xfrm>
              <a:off x="-386779" y="592316"/>
              <a:ext cx="74308" cy="74308"/>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95" name="Google Shape;2095;p9"/>
            <p:cNvSpPr/>
            <p:nvPr/>
          </p:nvSpPr>
          <p:spPr>
            <a:xfrm>
              <a:off x="-170932" y="545780"/>
              <a:ext cx="87172" cy="87172"/>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96" name="Google Shape;2096;p9"/>
            <p:cNvSpPr/>
            <p:nvPr/>
          </p:nvSpPr>
          <p:spPr>
            <a:xfrm>
              <a:off x="-61144" y="755181"/>
              <a:ext cx="60450" cy="60450"/>
            </a:xfrm>
            <a:prstGeom prst="ellipse">
              <a:avLst/>
            </a:prstGeom>
            <a:solidFill>
              <a:srgbClr val="629BB4">
                <a:alpha val="4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97" name="Google Shape;2097;p9"/>
            <p:cNvSpPr/>
            <p:nvPr/>
          </p:nvSpPr>
          <p:spPr>
            <a:xfrm>
              <a:off x="87796" y="920029"/>
              <a:ext cx="74308" cy="74308"/>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98" name="Google Shape;2098;p9"/>
            <p:cNvSpPr/>
            <p:nvPr/>
          </p:nvSpPr>
          <p:spPr>
            <a:xfrm>
              <a:off x="-164500" y="947563"/>
              <a:ext cx="74308" cy="74308"/>
            </a:xfrm>
            <a:prstGeom prst="ellipse">
              <a:avLst/>
            </a:prstGeom>
            <a:solidFill>
              <a:srgbClr val="629BB4">
                <a:alpha val="3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99" name="Google Shape;2099;p9"/>
            <p:cNvSpPr/>
            <p:nvPr/>
          </p:nvSpPr>
          <p:spPr>
            <a:xfrm>
              <a:off x="-221804" y="1013651"/>
              <a:ext cx="50692" cy="50692"/>
            </a:xfrm>
            <a:prstGeom prst="ellipse">
              <a:avLst/>
            </a:prstGeom>
            <a:solidFill>
              <a:srgbClr val="629BB4">
                <a:alpha val="3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00" name="Google Shape;2100;p9"/>
            <p:cNvSpPr/>
            <p:nvPr/>
          </p:nvSpPr>
          <p:spPr>
            <a:xfrm>
              <a:off x="-217047" y="848827"/>
              <a:ext cx="74308" cy="74308"/>
            </a:xfrm>
            <a:prstGeom prst="ellipse">
              <a:avLst/>
            </a:prstGeom>
            <a:solidFill>
              <a:srgbClr val="629BB4">
                <a:alpha val="8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01" name="Google Shape;2101;p9"/>
            <p:cNvSpPr/>
            <p:nvPr/>
          </p:nvSpPr>
          <p:spPr>
            <a:xfrm>
              <a:off x="71048" y="846489"/>
              <a:ext cx="60450" cy="60450"/>
            </a:xfrm>
            <a:prstGeom prst="ellipse">
              <a:avLst/>
            </a:prstGeom>
            <a:solidFill>
              <a:srgbClr val="629BB4">
                <a:alpha val="4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02" name="Google Shape;2102;p9"/>
            <p:cNvSpPr/>
            <p:nvPr/>
          </p:nvSpPr>
          <p:spPr>
            <a:xfrm>
              <a:off x="146647" y="814696"/>
              <a:ext cx="60450" cy="60450"/>
            </a:xfrm>
            <a:prstGeom prst="ellipse">
              <a:avLst/>
            </a:prstGeom>
            <a:solidFill>
              <a:srgbClr val="629BB4">
                <a:alpha val="4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03" name="Google Shape;2103;p9"/>
            <p:cNvSpPr/>
            <p:nvPr/>
          </p:nvSpPr>
          <p:spPr>
            <a:xfrm>
              <a:off x="143792" y="731564"/>
              <a:ext cx="60450" cy="60450"/>
            </a:xfrm>
            <a:prstGeom prst="ellipse">
              <a:avLst/>
            </a:prstGeom>
            <a:solidFill>
              <a:srgbClr val="629BB4">
                <a:alpha val="4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04" name="Google Shape;2104;p9"/>
            <p:cNvSpPr/>
            <p:nvPr/>
          </p:nvSpPr>
          <p:spPr>
            <a:xfrm>
              <a:off x="343676" y="391353"/>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05" name="Google Shape;2105;p9"/>
            <p:cNvSpPr/>
            <p:nvPr/>
          </p:nvSpPr>
          <p:spPr>
            <a:xfrm>
              <a:off x="335437" y="747878"/>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06" name="Google Shape;2106;p9"/>
            <p:cNvSpPr/>
            <p:nvPr/>
          </p:nvSpPr>
          <p:spPr>
            <a:xfrm>
              <a:off x="440256" y="710350"/>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07" name="Google Shape;2107;p9"/>
            <p:cNvSpPr/>
            <p:nvPr/>
          </p:nvSpPr>
          <p:spPr>
            <a:xfrm>
              <a:off x="272291" y="856000"/>
              <a:ext cx="74308" cy="74308"/>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08" name="Google Shape;2108;p9"/>
            <p:cNvSpPr/>
            <p:nvPr/>
          </p:nvSpPr>
          <p:spPr>
            <a:xfrm>
              <a:off x="177583" y="905316"/>
              <a:ext cx="74308" cy="74308"/>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09" name="Google Shape;2109;p9"/>
            <p:cNvSpPr/>
            <p:nvPr/>
          </p:nvSpPr>
          <p:spPr>
            <a:xfrm>
              <a:off x="265370" y="918850"/>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10" name="Google Shape;2110;p9"/>
            <p:cNvSpPr/>
            <p:nvPr/>
          </p:nvSpPr>
          <p:spPr>
            <a:xfrm>
              <a:off x="479674" y="920529"/>
              <a:ext cx="87172" cy="87172"/>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11" name="Google Shape;2111;p9"/>
            <p:cNvSpPr/>
            <p:nvPr/>
          </p:nvSpPr>
          <p:spPr>
            <a:xfrm>
              <a:off x="418183" y="870766"/>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12" name="Google Shape;2112;p9"/>
            <p:cNvSpPr/>
            <p:nvPr/>
          </p:nvSpPr>
          <p:spPr>
            <a:xfrm>
              <a:off x="543622" y="1015068"/>
              <a:ext cx="63523" cy="63523"/>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13" name="Google Shape;2113;p9"/>
            <p:cNvSpPr/>
            <p:nvPr/>
          </p:nvSpPr>
          <p:spPr>
            <a:xfrm>
              <a:off x="742505" y="313377"/>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14" name="Google Shape;2114;p9"/>
            <p:cNvSpPr/>
            <p:nvPr/>
          </p:nvSpPr>
          <p:spPr>
            <a:xfrm>
              <a:off x="-1018965" y="204559"/>
              <a:ext cx="86968" cy="86968"/>
            </a:xfrm>
            <a:prstGeom prst="ellipse">
              <a:avLst/>
            </a:prstGeom>
            <a:solidFill>
              <a:srgbClr val="97C4D9">
                <a:alpha val="2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15" name="Google Shape;2115;p9"/>
            <p:cNvSpPr/>
            <p:nvPr/>
          </p:nvSpPr>
          <p:spPr>
            <a:xfrm>
              <a:off x="-273805" y="125354"/>
              <a:ext cx="86968" cy="86968"/>
            </a:xfrm>
            <a:prstGeom prst="ellipse">
              <a:avLst/>
            </a:prstGeom>
            <a:solidFill>
              <a:srgbClr val="97C4D9">
                <a:alpha val="2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16" name="Google Shape;2116;p9"/>
            <p:cNvSpPr/>
            <p:nvPr/>
          </p:nvSpPr>
          <p:spPr>
            <a:xfrm>
              <a:off x="-124273" y="0"/>
              <a:ext cx="86968" cy="86968"/>
            </a:xfrm>
            <a:prstGeom prst="ellipse">
              <a:avLst/>
            </a:prstGeom>
            <a:solidFill>
              <a:srgbClr val="97C4D9">
                <a:alpha val="2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17" name="Google Shape;2117;p9"/>
            <p:cNvSpPr/>
            <p:nvPr/>
          </p:nvSpPr>
          <p:spPr>
            <a:xfrm>
              <a:off x="1368318" y="765707"/>
              <a:ext cx="60705" cy="60705"/>
            </a:xfrm>
            <a:prstGeom prst="ellipse">
              <a:avLst/>
            </a:prstGeom>
            <a:solidFill>
              <a:srgbClr val="97C4D9">
                <a:alpha val="2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18" name="Google Shape;2118;p9"/>
            <p:cNvSpPr/>
            <p:nvPr/>
          </p:nvSpPr>
          <p:spPr>
            <a:xfrm>
              <a:off x="923453" y="821934"/>
              <a:ext cx="87172" cy="87172"/>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19" name="Google Shape;2119;p9"/>
            <p:cNvSpPr/>
            <p:nvPr/>
          </p:nvSpPr>
          <p:spPr>
            <a:xfrm>
              <a:off x="704977" y="740019"/>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20" name="Google Shape;2120;p9"/>
            <p:cNvSpPr/>
            <p:nvPr/>
          </p:nvSpPr>
          <p:spPr>
            <a:xfrm>
              <a:off x="657782" y="611437"/>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21" name="Google Shape;2121;p9"/>
            <p:cNvSpPr/>
            <p:nvPr/>
          </p:nvSpPr>
          <p:spPr>
            <a:xfrm>
              <a:off x="975549" y="1058421"/>
              <a:ext cx="66277" cy="66277"/>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22" name="Google Shape;2122;p9"/>
            <p:cNvSpPr/>
            <p:nvPr/>
          </p:nvSpPr>
          <p:spPr>
            <a:xfrm>
              <a:off x="858596" y="1060473"/>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23" name="Google Shape;2123;p9"/>
            <p:cNvSpPr/>
            <p:nvPr/>
          </p:nvSpPr>
          <p:spPr>
            <a:xfrm>
              <a:off x="491498" y="1034465"/>
              <a:ext cx="63523" cy="63523"/>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24" name="Google Shape;2124;p9"/>
            <p:cNvSpPr/>
            <p:nvPr/>
          </p:nvSpPr>
          <p:spPr>
            <a:xfrm>
              <a:off x="948529" y="1136850"/>
              <a:ext cx="63523" cy="63523"/>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25" name="Google Shape;2125;p9"/>
            <p:cNvSpPr/>
            <p:nvPr/>
          </p:nvSpPr>
          <p:spPr>
            <a:xfrm>
              <a:off x="1366103" y="751887"/>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26" name="Google Shape;2126;p9"/>
            <p:cNvSpPr/>
            <p:nvPr/>
          </p:nvSpPr>
          <p:spPr>
            <a:xfrm>
              <a:off x="1180104" y="970747"/>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27" name="Google Shape;2127;p9"/>
            <p:cNvSpPr/>
            <p:nvPr/>
          </p:nvSpPr>
          <p:spPr>
            <a:xfrm>
              <a:off x="1495756" y="1034454"/>
              <a:ext cx="74539" cy="74539"/>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28" name="Google Shape;2128;p9"/>
            <p:cNvSpPr/>
            <p:nvPr/>
          </p:nvSpPr>
          <p:spPr>
            <a:xfrm>
              <a:off x="1622144" y="1003433"/>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29" name="Google Shape;2129;p9"/>
            <p:cNvSpPr/>
            <p:nvPr/>
          </p:nvSpPr>
          <p:spPr>
            <a:xfrm>
              <a:off x="1199229" y="1157202"/>
              <a:ext cx="64361" cy="64361"/>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30" name="Google Shape;2130;p9"/>
            <p:cNvSpPr/>
            <p:nvPr/>
          </p:nvSpPr>
          <p:spPr>
            <a:xfrm>
              <a:off x="1152783" y="1288334"/>
              <a:ext cx="64361" cy="64361"/>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31" name="Google Shape;2131;p9"/>
            <p:cNvSpPr/>
            <p:nvPr/>
          </p:nvSpPr>
          <p:spPr>
            <a:xfrm>
              <a:off x="1056463" y="1264576"/>
              <a:ext cx="64361" cy="64361"/>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32" name="Google Shape;2132;p9"/>
            <p:cNvSpPr/>
            <p:nvPr/>
          </p:nvSpPr>
          <p:spPr>
            <a:xfrm>
              <a:off x="1406941" y="1272865"/>
              <a:ext cx="84613" cy="84613"/>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33" name="Google Shape;2133;p9"/>
            <p:cNvSpPr/>
            <p:nvPr/>
          </p:nvSpPr>
          <p:spPr>
            <a:xfrm>
              <a:off x="1296989" y="1179779"/>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34" name="Google Shape;2134;p9"/>
            <p:cNvSpPr/>
            <p:nvPr/>
          </p:nvSpPr>
          <p:spPr>
            <a:xfrm>
              <a:off x="1336325" y="1218531"/>
              <a:ext cx="64361" cy="64361"/>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35" name="Google Shape;2135;p9"/>
            <p:cNvSpPr/>
            <p:nvPr/>
          </p:nvSpPr>
          <p:spPr>
            <a:xfrm>
              <a:off x="1343670" y="1274365"/>
              <a:ext cx="79223" cy="79223"/>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36" name="Google Shape;2136;p9"/>
            <p:cNvSpPr/>
            <p:nvPr/>
          </p:nvSpPr>
          <p:spPr>
            <a:xfrm>
              <a:off x="1483162" y="1294264"/>
              <a:ext cx="50692" cy="50692"/>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37" name="Google Shape;2137;p9"/>
            <p:cNvSpPr/>
            <p:nvPr/>
          </p:nvSpPr>
          <p:spPr>
            <a:xfrm>
              <a:off x="1587629" y="1337848"/>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38" name="Google Shape;2138;p9"/>
            <p:cNvSpPr/>
            <p:nvPr/>
          </p:nvSpPr>
          <p:spPr>
            <a:xfrm>
              <a:off x="1849435" y="1344956"/>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39" name="Google Shape;2139;p9"/>
            <p:cNvSpPr/>
            <p:nvPr/>
          </p:nvSpPr>
          <p:spPr>
            <a:xfrm>
              <a:off x="1754968" y="1294031"/>
              <a:ext cx="50925" cy="50925"/>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40" name="Google Shape;2140;p9"/>
            <p:cNvSpPr/>
            <p:nvPr/>
          </p:nvSpPr>
          <p:spPr>
            <a:xfrm>
              <a:off x="1475283" y="1421156"/>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41" name="Google Shape;2141;p9"/>
            <p:cNvSpPr/>
            <p:nvPr/>
          </p:nvSpPr>
          <p:spPr>
            <a:xfrm>
              <a:off x="1327295" y="1419878"/>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42" name="Google Shape;2142;p9"/>
            <p:cNvSpPr/>
            <p:nvPr/>
          </p:nvSpPr>
          <p:spPr>
            <a:xfrm>
              <a:off x="1427980" y="1539525"/>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43" name="Google Shape;2143;p9"/>
            <p:cNvSpPr/>
            <p:nvPr/>
          </p:nvSpPr>
          <p:spPr>
            <a:xfrm>
              <a:off x="1576997" y="1479713"/>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44" name="Google Shape;2144;p9"/>
            <p:cNvSpPr/>
            <p:nvPr/>
          </p:nvSpPr>
          <p:spPr>
            <a:xfrm>
              <a:off x="1507581" y="1507314"/>
              <a:ext cx="58783" cy="58783"/>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45" name="Google Shape;2145;p9"/>
            <p:cNvSpPr/>
            <p:nvPr/>
          </p:nvSpPr>
          <p:spPr>
            <a:xfrm>
              <a:off x="1587352" y="1529584"/>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46" name="Google Shape;2146;p9"/>
            <p:cNvSpPr/>
            <p:nvPr/>
          </p:nvSpPr>
          <p:spPr>
            <a:xfrm>
              <a:off x="1652941" y="1530642"/>
              <a:ext cx="74539" cy="74539"/>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47" name="Google Shape;2147;p9"/>
            <p:cNvSpPr/>
            <p:nvPr/>
          </p:nvSpPr>
          <p:spPr>
            <a:xfrm>
              <a:off x="1829949" y="1557005"/>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48" name="Google Shape;2148;p9"/>
            <p:cNvSpPr/>
            <p:nvPr/>
          </p:nvSpPr>
          <p:spPr>
            <a:xfrm>
              <a:off x="1812291" y="1646682"/>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49" name="Google Shape;2149;p9"/>
            <p:cNvSpPr/>
            <p:nvPr/>
          </p:nvSpPr>
          <p:spPr>
            <a:xfrm>
              <a:off x="1761261" y="1642802"/>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50" name="Google Shape;2150;p9"/>
            <p:cNvSpPr/>
            <p:nvPr/>
          </p:nvSpPr>
          <p:spPr>
            <a:xfrm>
              <a:off x="1689062" y="1657415"/>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51" name="Google Shape;2151;p9"/>
            <p:cNvSpPr/>
            <p:nvPr/>
          </p:nvSpPr>
          <p:spPr>
            <a:xfrm>
              <a:off x="1836021" y="1810731"/>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52" name="Google Shape;2152;p9"/>
            <p:cNvSpPr/>
            <p:nvPr/>
          </p:nvSpPr>
          <p:spPr>
            <a:xfrm>
              <a:off x="1796353" y="1795107"/>
              <a:ext cx="50692" cy="50692"/>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53" name="Google Shape;2153;p9"/>
            <p:cNvSpPr/>
            <p:nvPr/>
          </p:nvSpPr>
          <p:spPr>
            <a:xfrm>
              <a:off x="1771941" y="1757522"/>
              <a:ext cx="64080" cy="64080"/>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54" name="Google Shape;2154;p9"/>
            <p:cNvSpPr/>
            <p:nvPr/>
          </p:nvSpPr>
          <p:spPr>
            <a:xfrm>
              <a:off x="2038137" y="1559189"/>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55" name="Google Shape;2155;p9"/>
            <p:cNvSpPr/>
            <p:nvPr/>
          </p:nvSpPr>
          <p:spPr>
            <a:xfrm>
              <a:off x="1899937" y="1869874"/>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56" name="Google Shape;2156;p9"/>
            <p:cNvSpPr/>
            <p:nvPr/>
          </p:nvSpPr>
          <p:spPr>
            <a:xfrm>
              <a:off x="2002639" y="1827925"/>
              <a:ext cx="74539" cy="74539"/>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57" name="Google Shape;2157;p9"/>
            <p:cNvSpPr/>
            <p:nvPr/>
          </p:nvSpPr>
          <p:spPr>
            <a:xfrm>
              <a:off x="2198353" y="1594531"/>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58" name="Google Shape;2158;p9"/>
            <p:cNvSpPr/>
            <p:nvPr/>
          </p:nvSpPr>
          <p:spPr>
            <a:xfrm>
              <a:off x="2629433" y="1492056"/>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59" name="Google Shape;2159;p9"/>
            <p:cNvSpPr/>
            <p:nvPr/>
          </p:nvSpPr>
          <p:spPr>
            <a:xfrm>
              <a:off x="2119507" y="1991015"/>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60" name="Google Shape;2160;p9"/>
            <p:cNvSpPr/>
            <p:nvPr/>
          </p:nvSpPr>
          <p:spPr>
            <a:xfrm>
              <a:off x="2178366" y="1979532"/>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61" name="Google Shape;2161;p9"/>
            <p:cNvSpPr/>
            <p:nvPr/>
          </p:nvSpPr>
          <p:spPr>
            <a:xfrm>
              <a:off x="2168261" y="1783744"/>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62" name="Google Shape;2162;p9"/>
            <p:cNvSpPr/>
            <p:nvPr/>
          </p:nvSpPr>
          <p:spPr>
            <a:xfrm>
              <a:off x="2374327" y="1842527"/>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63" name="Google Shape;2163;p9"/>
            <p:cNvSpPr/>
            <p:nvPr/>
          </p:nvSpPr>
          <p:spPr>
            <a:xfrm>
              <a:off x="2254596" y="2216992"/>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64" name="Google Shape;2164;p9"/>
            <p:cNvSpPr/>
            <p:nvPr/>
          </p:nvSpPr>
          <p:spPr>
            <a:xfrm>
              <a:off x="1963083" y="1992754"/>
              <a:ext cx="75054" cy="75054"/>
            </a:xfrm>
            <a:prstGeom prst="ellipse">
              <a:avLst/>
            </a:prstGeom>
            <a:solidFill>
              <a:srgbClr val="629BB4">
                <a:alpha val="3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65" name="Google Shape;2165;p9"/>
            <p:cNvSpPr/>
            <p:nvPr/>
          </p:nvSpPr>
          <p:spPr>
            <a:xfrm>
              <a:off x="1926215" y="2065648"/>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66" name="Google Shape;2166;p9"/>
            <p:cNvSpPr/>
            <p:nvPr/>
          </p:nvSpPr>
          <p:spPr>
            <a:xfrm>
              <a:off x="2260066" y="2216992"/>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67" name="Google Shape;2167;p9"/>
            <p:cNvSpPr/>
            <p:nvPr/>
          </p:nvSpPr>
          <p:spPr>
            <a:xfrm>
              <a:off x="2069775" y="2167570"/>
              <a:ext cx="53254" cy="53254"/>
            </a:xfrm>
            <a:prstGeom prst="ellipse">
              <a:avLst/>
            </a:prstGeom>
            <a:solidFill>
              <a:srgbClr val="629BB4">
                <a:alpha val="1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68" name="Google Shape;2168;p9"/>
            <p:cNvSpPr/>
            <p:nvPr/>
          </p:nvSpPr>
          <p:spPr>
            <a:xfrm>
              <a:off x="2203160" y="2255636"/>
              <a:ext cx="82960" cy="82960"/>
            </a:xfrm>
            <a:prstGeom prst="ellipse">
              <a:avLst/>
            </a:prstGeom>
            <a:solidFill>
              <a:srgbClr val="629BB4">
                <a:alpha val="1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69" name="Google Shape;2169;p9"/>
            <p:cNvSpPr/>
            <p:nvPr/>
          </p:nvSpPr>
          <p:spPr>
            <a:xfrm>
              <a:off x="2429358" y="2279983"/>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70" name="Google Shape;2170;p9"/>
            <p:cNvSpPr/>
            <p:nvPr/>
          </p:nvSpPr>
          <p:spPr>
            <a:xfrm>
              <a:off x="2510485" y="2347704"/>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71" name="Google Shape;2171;p9"/>
            <p:cNvSpPr/>
            <p:nvPr/>
          </p:nvSpPr>
          <p:spPr>
            <a:xfrm>
              <a:off x="2288467" y="2289964"/>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72" name="Google Shape;2172;p9"/>
            <p:cNvSpPr/>
            <p:nvPr/>
          </p:nvSpPr>
          <p:spPr>
            <a:xfrm>
              <a:off x="2124877" y="2355409"/>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73" name="Google Shape;2173;p9"/>
            <p:cNvSpPr/>
            <p:nvPr/>
          </p:nvSpPr>
          <p:spPr>
            <a:xfrm>
              <a:off x="2229940" y="2353991"/>
              <a:ext cx="60678" cy="60678"/>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74" name="Google Shape;2174;p9"/>
            <p:cNvSpPr/>
            <p:nvPr/>
          </p:nvSpPr>
          <p:spPr>
            <a:xfrm>
              <a:off x="2319466" y="2373136"/>
              <a:ext cx="82367" cy="82367"/>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75" name="Google Shape;2175;p9"/>
            <p:cNvSpPr/>
            <p:nvPr/>
          </p:nvSpPr>
          <p:spPr>
            <a:xfrm>
              <a:off x="2404468" y="2477917"/>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76" name="Google Shape;2176;p9"/>
            <p:cNvSpPr/>
            <p:nvPr/>
          </p:nvSpPr>
          <p:spPr>
            <a:xfrm>
              <a:off x="2404548" y="2407986"/>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77" name="Google Shape;2177;p9"/>
            <p:cNvSpPr/>
            <p:nvPr/>
          </p:nvSpPr>
          <p:spPr>
            <a:xfrm>
              <a:off x="2482235" y="2614935"/>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78" name="Google Shape;2178;p9"/>
            <p:cNvSpPr/>
            <p:nvPr/>
          </p:nvSpPr>
          <p:spPr>
            <a:xfrm>
              <a:off x="2663150" y="2489039"/>
              <a:ext cx="82674" cy="82674"/>
            </a:xfrm>
            <a:prstGeom prst="ellipse">
              <a:avLst/>
            </a:prstGeom>
            <a:solidFill>
              <a:srgbClr val="629BB4">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79" name="Google Shape;2179;p9"/>
            <p:cNvSpPr/>
            <p:nvPr/>
          </p:nvSpPr>
          <p:spPr>
            <a:xfrm>
              <a:off x="2388021" y="2624986"/>
              <a:ext cx="82674" cy="82674"/>
            </a:xfrm>
            <a:prstGeom prst="ellipse">
              <a:avLst/>
            </a:prstGeom>
            <a:solidFill>
              <a:srgbClr val="629BB4">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80" name="Google Shape;2180;p9"/>
            <p:cNvSpPr/>
            <p:nvPr/>
          </p:nvSpPr>
          <p:spPr>
            <a:xfrm>
              <a:off x="2251482" y="2457708"/>
              <a:ext cx="82367" cy="82367"/>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81" name="Google Shape;2181;p9"/>
            <p:cNvSpPr/>
            <p:nvPr/>
          </p:nvSpPr>
          <p:spPr>
            <a:xfrm>
              <a:off x="2198083" y="2572668"/>
              <a:ext cx="82367" cy="82367"/>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82" name="Google Shape;2182;p9"/>
            <p:cNvSpPr/>
            <p:nvPr/>
          </p:nvSpPr>
          <p:spPr>
            <a:xfrm>
              <a:off x="2278282" y="2614920"/>
              <a:ext cx="82367" cy="82367"/>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83" name="Google Shape;2183;p9"/>
            <p:cNvSpPr/>
            <p:nvPr/>
          </p:nvSpPr>
          <p:spPr>
            <a:xfrm>
              <a:off x="2505819" y="2464673"/>
              <a:ext cx="50692" cy="50692"/>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84" name="Google Shape;2184;p9"/>
            <p:cNvSpPr/>
            <p:nvPr/>
          </p:nvSpPr>
          <p:spPr>
            <a:xfrm>
              <a:off x="2446375" y="2973445"/>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85" name="Google Shape;2185;p9"/>
            <p:cNvSpPr/>
            <p:nvPr/>
          </p:nvSpPr>
          <p:spPr>
            <a:xfrm>
              <a:off x="2571301" y="2814732"/>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86" name="Google Shape;2186;p9"/>
            <p:cNvSpPr/>
            <p:nvPr/>
          </p:nvSpPr>
          <p:spPr>
            <a:xfrm>
              <a:off x="2354303" y="2726566"/>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87" name="Google Shape;2187;p9"/>
            <p:cNvSpPr/>
            <p:nvPr/>
          </p:nvSpPr>
          <p:spPr>
            <a:xfrm>
              <a:off x="2543760" y="3102424"/>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88" name="Google Shape;2188;p9"/>
            <p:cNvSpPr/>
            <p:nvPr/>
          </p:nvSpPr>
          <p:spPr>
            <a:xfrm>
              <a:off x="2536143" y="3817867"/>
              <a:ext cx="95046" cy="95046"/>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89" name="Google Shape;2189;p9"/>
            <p:cNvSpPr/>
            <p:nvPr/>
          </p:nvSpPr>
          <p:spPr>
            <a:xfrm>
              <a:off x="2388188" y="4090039"/>
              <a:ext cx="95046" cy="95046"/>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90" name="Google Shape;2190;p9"/>
            <p:cNvSpPr/>
            <p:nvPr/>
          </p:nvSpPr>
          <p:spPr>
            <a:xfrm>
              <a:off x="2335759" y="4169914"/>
              <a:ext cx="110045" cy="110045"/>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91" name="Google Shape;2191;p9"/>
            <p:cNvSpPr/>
            <p:nvPr/>
          </p:nvSpPr>
          <p:spPr>
            <a:xfrm>
              <a:off x="2267657" y="4303986"/>
              <a:ext cx="64044" cy="6404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92" name="Google Shape;2192;p9"/>
            <p:cNvSpPr/>
            <p:nvPr/>
          </p:nvSpPr>
          <p:spPr>
            <a:xfrm>
              <a:off x="2385824" y="4321751"/>
              <a:ext cx="107125" cy="107125"/>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93" name="Google Shape;2193;p9"/>
            <p:cNvSpPr/>
            <p:nvPr/>
          </p:nvSpPr>
          <p:spPr>
            <a:xfrm>
              <a:off x="2198864" y="4682567"/>
              <a:ext cx="107125" cy="107125"/>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94" name="Google Shape;2194;p9"/>
            <p:cNvSpPr/>
            <p:nvPr/>
          </p:nvSpPr>
          <p:spPr>
            <a:xfrm>
              <a:off x="2178366" y="4492565"/>
              <a:ext cx="108108" cy="108108"/>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95" name="Google Shape;2195;p9"/>
            <p:cNvSpPr/>
            <p:nvPr/>
          </p:nvSpPr>
          <p:spPr>
            <a:xfrm>
              <a:off x="2106374" y="4577222"/>
              <a:ext cx="70230" cy="70230"/>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96" name="Google Shape;2196;p9"/>
            <p:cNvSpPr/>
            <p:nvPr/>
          </p:nvSpPr>
          <p:spPr>
            <a:xfrm>
              <a:off x="2236905" y="5154853"/>
              <a:ext cx="93155" cy="93155"/>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97" name="Google Shape;2197;p9"/>
            <p:cNvSpPr/>
            <p:nvPr/>
          </p:nvSpPr>
          <p:spPr>
            <a:xfrm>
              <a:off x="2098031" y="4388706"/>
              <a:ext cx="70230" cy="70230"/>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98" name="Google Shape;2198;p9"/>
            <p:cNvSpPr/>
            <p:nvPr/>
          </p:nvSpPr>
          <p:spPr>
            <a:xfrm>
              <a:off x="2505393" y="4715250"/>
              <a:ext cx="70230" cy="70230"/>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99" name="Google Shape;2199;p9"/>
            <p:cNvSpPr/>
            <p:nvPr/>
          </p:nvSpPr>
          <p:spPr>
            <a:xfrm>
              <a:off x="2019616" y="4754682"/>
              <a:ext cx="95537" cy="95537"/>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00" name="Google Shape;2200;p9"/>
            <p:cNvSpPr/>
            <p:nvPr/>
          </p:nvSpPr>
          <p:spPr>
            <a:xfrm>
              <a:off x="1995196" y="4679602"/>
              <a:ext cx="58974" cy="589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01" name="Google Shape;2201;p9"/>
            <p:cNvSpPr/>
            <p:nvPr/>
          </p:nvSpPr>
          <p:spPr>
            <a:xfrm>
              <a:off x="1948904" y="4777292"/>
              <a:ext cx="81092" cy="81092"/>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02" name="Google Shape;2202;p9"/>
            <p:cNvSpPr/>
            <p:nvPr/>
          </p:nvSpPr>
          <p:spPr>
            <a:xfrm>
              <a:off x="1874896" y="4864767"/>
              <a:ext cx="66436" cy="66436"/>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03" name="Google Shape;2203;p9"/>
            <p:cNvSpPr/>
            <p:nvPr/>
          </p:nvSpPr>
          <p:spPr>
            <a:xfrm>
              <a:off x="1882398" y="5137669"/>
              <a:ext cx="79556" cy="79556"/>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04" name="Google Shape;2204;p9"/>
            <p:cNvSpPr/>
            <p:nvPr/>
          </p:nvSpPr>
          <p:spPr>
            <a:xfrm>
              <a:off x="1654708" y="5083589"/>
              <a:ext cx="79556" cy="79556"/>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05" name="Google Shape;2205;p9"/>
            <p:cNvSpPr/>
            <p:nvPr/>
          </p:nvSpPr>
          <p:spPr>
            <a:xfrm>
              <a:off x="1582365" y="5104706"/>
              <a:ext cx="79556" cy="79556"/>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06" name="Google Shape;2206;p9"/>
            <p:cNvSpPr/>
            <p:nvPr/>
          </p:nvSpPr>
          <p:spPr>
            <a:xfrm>
              <a:off x="1539583" y="5322155"/>
              <a:ext cx="95537" cy="95537"/>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07" name="Google Shape;2207;p9"/>
            <p:cNvSpPr/>
            <p:nvPr/>
          </p:nvSpPr>
          <p:spPr>
            <a:xfrm>
              <a:off x="1527409" y="5171915"/>
              <a:ext cx="79556" cy="79556"/>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08" name="Google Shape;2208;p9"/>
            <p:cNvSpPr/>
            <p:nvPr/>
          </p:nvSpPr>
          <p:spPr>
            <a:xfrm>
              <a:off x="1725407" y="5919408"/>
              <a:ext cx="110045" cy="110045"/>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09" name="Google Shape;2209;p9"/>
            <p:cNvSpPr/>
            <p:nvPr/>
          </p:nvSpPr>
          <p:spPr>
            <a:xfrm>
              <a:off x="1533151" y="5606030"/>
              <a:ext cx="95537" cy="95537"/>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10" name="Google Shape;2210;p9"/>
            <p:cNvSpPr/>
            <p:nvPr/>
          </p:nvSpPr>
          <p:spPr>
            <a:xfrm>
              <a:off x="1376852" y="5549614"/>
              <a:ext cx="69626" cy="69626"/>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11" name="Google Shape;2211;p9"/>
            <p:cNvSpPr/>
            <p:nvPr/>
          </p:nvSpPr>
          <p:spPr>
            <a:xfrm>
              <a:off x="1254298" y="5519392"/>
              <a:ext cx="69626" cy="69626"/>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12" name="Google Shape;2212;p9"/>
            <p:cNvSpPr/>
            <p:nvPr/>
          </p:nvSpPr>
          <p:spPr>
            <a:xfrm>
              <a:off x="1237519" y="5499613"/>
              <a:ext cx="69626" cy="69626"/>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13" name="Google Shape;2213;p9"/>
            <p:cNvSpPr/>
            <p:nvPr/>
          </p:nvSpPr>
          <p:spPr>
            <a:xfrm>
              <a:off x="1297524" y="5344633"/>
              <a:ext cx="77071" cy="7707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14" name="Google Shape;2214;p9"/>
            <p:cNvSpPr/>
            <p:nvPr/>
          </p:nvSpPr>
          <p:spPr>
            <a:xfrm>
              <a:off x="1297521" y="5430097"/>
              <a:ext cx="52806" cy="52806"/>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15" name="Google Shape;2215;p9"/>
            <p:cNvSpPr/>
            <p:nvPr/>
          </p:nvSpPr>
          <p:spPr>
            <a:xfrm>
              <a:off x="1441158" y="5274823"/>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16" name="Google Shape;2216;p9"/>
            <p:cNvSpPr/>
            <p:nvPr/>
          </p:nvSpPr>
          <p:spPr>
            <a:xfrm>
              <a:off x="1338782" y="5371012"/>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17" name="Google Shape;2217;p9"/>
            <p:cNvSpPr/>
            <p:nvPr/>
          </p:nvSpPr>
          <p:spPr>
            <a:xfrm>
              <a:off x="1814166" y="5326521"/>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18" name="Google Shape;2218;p9"/>
            <p:cNvSpPr/>
            <p:nvPr/>
          </p:nvSpPr>
          <p:spPr>
            <a:xfrm>
              <a:off x="1619259" y="5236793"/>
              <a:ext cx="52806" cy="52806"/>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19" name="Google Shape;2219;p9"/>
            <p:cNvSpPr/>
            <p:nvPr/>
          </p:nvSpPr>
          <p:spPr>
            <a:xfrm>
              <a:off x="1845377" y="4941457"/>
              <a:ext cx="80054" cy="80054"/>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20" name="Google Shape;2220;p9"/>
            <p:cNvSpPr/>
            <p:nvPr/>
          </p:nvSpPr>
          <p:spPr>
            <a:xfrm>
              <a:off x="2073875" y="4694974"/>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21" name="Google Shape;2221;p9"/>
            <p:cNvSpPr/>
            <p:nvPr/>
          </p:nvSpPr>
          <p:spPr>
            <a:xfrm>
              <a:off x="1703577" y="5076728"/>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22" name="Google Shape;2222;p9"/>
            <p:cNvSpPr/>
            <p:nvPr/>
          </p:nvSpPr>
          <p:spPr>
            <a:xfrm>
              <a:off x="1950529" y="4744912"/>
              <a:ext cx="52806" cy="52806"/>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23" name="Google Shape;2223;p9"/>
            <p:cNvSpPr/>
            <p:nvPr/>
          </p:nvSpPr>
          <p:spPr>
            <a:xfrm>
              <a:off x="2835759" y="5395234"/>
              <a:ext cx="90274" cy="90274"/>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24" name="Google Shape;2224;p9"/>
            <p:cNvSpPr/>
            <p:nvPr/>
          </p:nvSpPr>
          <p:spPr>
            <a:xfrm>
              <a:off x="1446544" y="1400911"/>
              <a:ext cx="68372" cy="6837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25" name="Google Shape;2225;p9"/>
            <p:cNvSpPr/>
            <p:nvPr/>
          </p:nvSpPr>
          <p:spPr>
            <a:xfrm>
              <a:off x="1275120" y="1379695"/>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26" name="Google Shape;2226;p9"/>
            <p:cNvSpPr/>
            <p:nvPr/>
          </p:nvSpPr>
          <p:spPr>
            <a:xfrm>
              <a:off x="1118853" y="1114442"/>
              <a:ext cx="50692" cy="5069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27" name="Google Shape;2227;p9"/>
            <p:cNvSpPr/>
            <p:nvPr/>
          </p:nvSpPr>
          <p:spPr>
            <a:xfrm>
              <a:off x="1543278" y="1535656"/>
              <a:ext cx="50692" cy="5069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28" name="Google Shape;2228;p9"/>
            <p:cNvSpPr/>
            <p:nvPr/>
          </p:nvSpPr>
          <p:spPr>
            <a:xfrm>
              <a:off x="1744737" y="1697195"/>
              <a:ext cx="50692" cy="5069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29" name="Google Shape;2229;p9"/>
            <p:cNvSpPr/>
            <p:nvPr/>
          </p:nvSpPr>
          <p:spPr>
            <a:xfrm>
              <a:off x="366175" y="992759"/>
              <a:ext cx="68372" cy="6837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30" name="Google Shape;2230;p9"/>
            <p:cNvSpPr/>
            <p:nvPr/>
          </p:nvSpPr>
          <p:spPr>
            <a:xfrm>
              <a:off x="1382140" y="1267043"/>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31" name="Google Shape;2231;p9"/>
            <p:cNvSpPr/>
            <p:nvPr/>
          </p:nvSpPr>
          <p:spPr>
            <a:xfrm>
              <a:off x="-475257" y="916581"/>
              <a:ext cx="50692" cy="5069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32" name="Google Shape;2232;p9"/>
            <p:cNvSpPr/>
            <p:nvPr/>
          </p:nvSpPr>
          <p:spPr>
            <a:xfrm>
              <a:off x="139878" y="882946"/>
              <a:ext cx="50692" cy="5069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33" name="Google Shape;2233;p9"/>
            <p:cNvSpPr/>
            <p:nvPr/>
          </p:nvSpPr>
          <p:spPr>
            <a:xfrm>
              <a:off x="2275229" y="2379699"/>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34" name="Google Shape;2234;p9"/>
            <p:cNvSpPr/>
            <p:nvPr/>
          </p:nvSpPr>
          <p:spPr>
            <a:xfrm>
              <a:off x="2257047" y="2296079"/>
              <a:ext cx="50692" cy="5069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35" name="Google Shape;2235;p9"/>
            <p:cNvSpPr/>
            <p:nvPr/>
          </p:nvSpPr>
          <p:spPr>
            <a:xfrm>
              <a:off x="2445805" y="2666746"/>
              <a:ext cx="50692" cy="5069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36" name="Google Shape;2236;p9"/>
            <p:cNvSpPr/>
            <p:nvPr/>
          </p:nvSpPr>
          <p:spPr>
            <a:xfrm>
              <a:off x="2249589" y="2557974"/>
              <a:ext cx="76333" cy="76333"/>
            </a:xfrm>
            <a:prstGeom prst="ellipse">
              <a:avLst/>
            </a:prstGeom>
            <a:solidFill>
              <a:srgbClr val="97C4D9">
                <a:alpha val="7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237" name="Google Shape;2237;p9"/>
            <p:cNvGrpSpPr/>
            <p:nvPr/>
          </p:nvGrpSpPr>
          <p:grpSpPr>
            <a:xfrm rot="3539139">
              <a:off x="395525" y="273403"/>
              <a:ext cx="1075215" cy="932445"/>
              <a:chOff x="4602481" y="675835"/>
              <a:chExt cx="969728" cy="840965"/>
            </a:xfrm>
          </p:grpSpPr>
          <p:sp>
            <p:nvSpPr>
              <p:cNvPr id="2238" name="Google Shape;2238;p9"/>
              <p:cNvSpPr/>
              <p:nvPr/>
            </p:nvSpPr>
            <p:spPr>
              <a:xfrm>
                <a:off x="5414455" y="1430108"/>
                <a:ext cx="45719" cy="45719"/>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39" name="Google Shape;2239;p9"/>
              <p:cNvSpPr/>
              <p:nvPr/>
            </p:nvSpPr>
            <p:spPr>
              <a:xfrm>
                <a:off x="5198341" y="1348583"/>
                <a:ext cx="81556" cy="81556"/>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40" name="Google Shape;2240;p9"/>
              <p:cNvSpPr/>
              <p:nvPr/>
            </p:nvSpPr>
            <p:spPr>
              <a:xfrm>
                <a:off x="5425920" y="1252997"/>
                <a:ext cx="81556" cy="81556"/>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41" name="Google Shape;2241;p9"/>
              <p:cNvSpPr/>
              <p:nvPr/>
            </p:nvSpPr>
            <p:spPr>
              <a:xfrm>
                <a:off x="5146637" y="1435383"/>
                <a:ext cx="81417" cy="81417"/>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42" name="Google Shape;2242;p9"/>
              <p:cNvSpPr/>
              <p:nvPr/>
            </p:nvSpPr>
            <p:spPr>
              <a:xfrm>
                <a:off x="5414365" y="1431575"/>
                <a:ext cx="45719" cy="45719"/>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43" name="Google Shape;2243;p9"/>
              <p:cNvSpPr/>
              <p:nvPr/>
            </p:nvSpPr>
            <p:spPr>
              <a:xfrm>
                <a:off x="4993325" y="1360116"/>
                <a:ext cx="81417" cy="81417"/>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44" name="Google Shape;2244;p9"/>
              <p:cNvSpPr/>
              <p:nvPr/>
            </p:nvSpPr>
            <p:spPr>
              <a:xfrm>
                <a:off x="4756715" y="1393090"/>
                <a:ext cx="81417" cy="81417"/>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45" name="Google Shape;2245;p9"/>
              <p:cNvSpPr/>
              <p:nvPr/>
            </p:nvSpPr>
            <p:spPr>
              <a:xfrm>
                <a:off x="4609183" y="1236008"/>
                <a:ext cx="81417" cy="81417"/>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46" name="Google Shape;2246;p9"/>
              <p:cNvSpPr/>
              <p:nvPr/>
            </p:nvSpPr>
            <p:spPr>
              <a:xfrm>
                <a:off x="4602481" y="1051972"/>
                <a:ext cx="81417" cy="81417"/>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47" name="Google Shape;2247;p9"/>
              <p:cNvSpPr/>
              <p:nvPr/>
            </p:nvSpPr>
            <p:spPr>
              <a:xfrm>
                <a:off x="5173378" y="1053268"/>
                <a:ext cx="64733" cy="64733"/>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48" name="Google Shape;2248;p9"/>
              <p:cNvSpPr/>
              <p:nvPr/>
            </p:nvSpPr>
            <p:spPr>
              <a:xfrm>
                <a:off x="5215284" y="1211983"/>
                <a:ext cx="64733" cy="64733"/>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49" name="Google Shape;2249;p9"/>
              <p:cNvSpPr/>
              <p:nvPr/>
            </p:nvSpPr>
            <p:spPr>
              <a:xfrm>
                <a:off x="5256148" y="1251403"/>
                <a:ext cx="64733" cy="64733"/>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50" name="Google Shape;2250;p9"/>
              <p:cNvSpPr/>
              <p:nvPr/>
            </p:nvSpPr>
            <p:spPr>
              <a:xfrm>
                <a:off x="5077958" y="1305185"/>
                <a:ext cx="64733" cy="64733"/>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51" name="Google Shape;2251;p9"/>
              <p:cNvSpPr/>
              <p:nvPr/>
            </p:nvSpPr>
            <p:spPr>
              <a:xfrm>
                <a:off x="5031088" y="1271951"/>
                <a:ext cx="64733" cy="64733"/>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52" name="Google Shape;2252;p9"/>
              <p:cNvSpPr/>
              <p:nvPr/>
            </p:nvSpPr>
            <p:spPr>
              <a:xfrm>
                <a:off x="5342593" y="1135393"/>
                <a:ext cx="64733" cy="64733"/>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53" name="Google Shape;2253;p9"/>
              <p:cNvSpPr/>
              <p:nvPr/>
            </p:nvSpPr>
            <p:spPr>
              <a:xfrm>
                <a:off x="5496955" y="976002"/>
                <a:ext cx="64733" cy="64733"/>
              </a:xfrm>
              <a:prstGeom prst="ellipse">
                <a:avLst/>
              </a:prstGeom>
              <a:solidFill>
                <a:srgbClr val="97C4D9">
                  <a:alpha val="3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54" name="Google Shape;2254;p9"/>
              <p:cNvSpPr/>
              <p:nvPr/>
            </p:nvSpPr>
            <p:spPr>
              <a:xfrm>
                <a:off x="5507476" y="1082228"/>
                <a:ext cx="64733" cy="64733"/>
              </a:xfrm>
              <a:prstGeom prst="ellipse">
                <a:avLst/>
              </a:prstGeom>
              <a:solidFill>
                <a:srgbClr val="97C4D9">
                  <a:alpha val="3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55" name="Google Shape;2255;p9"/>
              <p:cNvSpPr/>
              <p:nvPr/>
            </p:nvSpPr>
            <p:spPr>
              <a:xfrm>
                <a:off x="5335929" y="675835"/>
                <a:ext cx="78436" cy="78436"/>
              </a:xfrm>
              <a:prstGeom prst="ellipse">
                <a:avLst/>
              </a:prstGeom>
              <a:solidFill>
                <a:srgbClr val="97C4D9">
                  <a:alpha val="2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256" name="Google Shape;2256;p9"/>
            <p:cNvSpPr/>
            <p:nvPr/>
          </p:nvSpPr>
          <p:spPr>
            <a:xfrm>
              <a:off x="1897806" y="1920343"/>
              <a:ext cx="90274" cy="90274"/>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57" name="Google Shape;2257;p9"/>
            <p:cNvSpPr/>
            <p:nvPr/>
          </p:nvSpPr>
          <p:spPr>
            <a:xfrm>
              <a:off x="1733604" y="1525858"/>
              <a:ext cx="90274" cy="90274"/>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58" name="Google Shape;2258;p9"/>
            <p:cNvSpPr/>
            <p:nvPr/>
          </p:nvSpPr>
          <p:spPr>
            <a:xfrm>
              <a:off x="2112461" y="2228362"/>
              <a:ext cx="90274" cy="90274"/>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259" name="Google Shape;2259;p9"/>
          <p:cNvSpPr/>
          <p:nvPr/>
        </p:nvSpPr>
        <p:spPr>
          <a:xfrm>
            <a:off x="-1539785" y="5216752"/>
            <a:ext cx="87666" cy="87666"/>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60" name="Google Shape;2260;p9"/>
          <p:cNvSpPr/>
          <p:nvPr/>
        </p:nvSpPr>
        <p:spPr>
          <a:xfrm>
            <a:off x="-2238493" y="4282919"/>
            <a:ext cx="87666" cy="87666"/>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61" name="Google Shape;2261;p9"/>
          <p:cNvSpPr/>
          <p:nvPr/>
        </p:nvSpPr>
        <p:spPr>
          <a:xfrm>
            <a:off x="-376895" y="5152844"/>
            <a:ext cx="67418" cy="64218"/>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62" name="Google Shape;2262;p9"/>
          <p:cNvSpPr/>
          <p:nvPr/>
        </p:nvSpPr>
        <p:spPr>
          <a:xfrm>
            <a:off x="-919185" y="4949375"/>
            <a:ext cx="67418" cy="64218"/>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63" name="Google Shape;2263;p9"/>
          <p:cNvSpPr/>
          <p:nvPr/>
        </p:nvSpPr>
        <p:spPr>
          <a:xfrm>
            <a:off x="1484063" y="5202844"/>
            <a:ext cx="67418" cy="64218"/>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64" name="Google Shape;2264;p9"/>
          <p:cNvSpPr/>
          <p:nvPr/>
        </p:nvSpPr>
        <p:spPr>
          <a:xfrm>
            <a:off x="849060" y="4789692"/>
            <a:ext cx="84233" cy="80235"/>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65" name="Google Shape;2265;p9"/>
          <p:cNvSpPr/>
          <p:nvPr/>
        </p:nvSpPr>
        <p:spPr>
          <a:xfrm>
            <a:off x="275998" y="4212097"/>
            <a:ext cx="53218" cy="50692"/>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66" name="Google Shape;2266;p9"/>
          <p:cNvSpPr/>
          <p:nvPr/>
        </p:nvSpPr>
        <p:spPr>
          <a:xfrm>
            <a:off x="572728" y="3936780"/>
            <a:ext cx="83721" cy="79747"/>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67" name="Google Shape;2267;p9"/>
          <p:cNvSpPr/>
          <p:nvPr/>
        </p:nvSpPr>
        <p:spPr>
          <a:xfrm>
            <a:off x="229059" y="2841498"/>
            <a:ext cx="53218" cy="50692"/>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68" name="Google Shape;2268;p9"/>
          <p:cNvSpPr/>
          <p:nvPr/>
        </p:nvSpPr>
        <p:spPr>
          <a:xfrm>
            <a:off x="-550129" y="2541082"/>
            <a:ext cx="53218" cy="50692"/>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69" name="Google Shape;2269;p9"/>
          <p:cNvSpPr/>
          <p:nvPr/>
        </p:nvSpPr>
        <p:spPr>
          <a:xfrm>
            <a:off x="679619" y="2638740"/>
            <a:ext cx="53218" cy="50692"/>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70" name="Google Shape;2270;p9"/>
          <p:cNvSpPr/>
          <p:nvPr/>
        </p:nvSpPr>
        <p:spPr>
          <a:xfrm>
            <a:off x="-1432209" y="2262584"/>
            <a:ext cx="67418" cy="64218"/>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71" name="Google Shape;2271;p9"/>
          <p:cNvSpPr/>
          <p:nvPr/>
        </p:nvSpPr>
        <p:spPr>
          <a:xfrm>
            <a:off x="-788743" y="1769453"/>
            <a:ext cx="67418" cy="64218"/>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72" name="Google Shape;2272;p9"/>
          <p:cNvSpPr/>
          <p:nvPr/>
        </p:nvSpPr>
        <p:spPr>
          <a:xfrm>
            <a:off x="566847" y="2033101"/>
            <a:ext cx="67418" cy="64218"/>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73" name="Google Shape;2273;p9"/>
          <p:cNvSpPr/>
          <p:nvPr/>
        </p:nvSpPr>
        <p:spPr>
          <a:xfrm>
            <a:off x="-1249287" y="1335424"/>
            <a:ext cx="98571" cy="98571"/>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74" name="Google Shape;2274;p9"/>
          <p:cNvSpPr/>
          <p:nvPr/>
        </p:nvSpPr>
        <p:spPr>
          <a:xfrm>
            <a:off x="-2244998" y="2479149"/>
            <a:ext cx="98571" cy="98571"/>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75" name="Google Shape;2275;p9"/>
          <p:cNvSpPr/>
          <p:nvPr/>
        </p:nvSpPr>
        <p:spPr>
          <a:xfrm>
            <a:off x="1148036" y="1360999"/>
            <a:ext cx="67418" cy="64218"/>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76" name="Google Shape;2276;p9"/>
          <p:cNvSpPr/>
          <p:nvPr/>
        </p:nvSpPr>
        <p:spPr>
          <a:xfrm>
            <a:off x="2025054" y="2257855"/>
            <a:ext cx="67418" cy="64218"/>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77" name="Google Shape;2277;p9"/>
          <p:cNvSpPr/>
          <p:nvPr/>
        </p:nvSpPr>
        <p:spPr>
          <a:xfrm>
            <a:off x="2301378" y="3291120"/>
            <a:ext cx="98571" cy="98571"/>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78" name="Google Shape;2278;p9"/>
          <p:cNvSpPr/>
          <p:nvPr/>
        </p:nvSpPr>
        <p:spPr>
          <a:xfrm>
            <a:off x="1487024" y="2221893"/>
            <a:ext cx="53218" cy="50692"/>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79" name="Google Shape;2279;p9"/>
          <p:cNvSpPr/>
          <p:nvPr/>
        </p:nvSpPr>
        <p:spPr>
          <a:xfrm>
            <a:off x="-3735557" y="-434315"/>
            <a:ext cx="7721014" cy="7721014"/>
          </a:xfrm>
          <a:prstGeom prst="ellipse">
            <a:avLst/>
          </a:prstGeom>
          <a:noFill/>
          <a:ln w="12700" cap="flat" cmpd="sng">
            <a:solidFill>
              <a:srgbClr val="0756A7">
                <a:alpha val="71764"/>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80" name="Google Shape;2280;p9"/>
          <p:cNvSpPr/>
          <p:nvPr/>
        </p:nvSpPr>
        <p:spPr>
          <a:xfrm>
            <a:off x="-3028787" y="275263"/>
            <a:ext cx="6307475" cy="6307475"/>
          </a:xfrm>
          <a:prstGeom prst="ellipse">
            <a:avLst/>
          </a:prstGeom>
          <a:noFill/>
          <a:ln w="9525" cap="flat" cmpd="sng">
            <a:solidFill>
              <a:schemeClr val="lt1">
                <a:alpha val="24705"/>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81" name="Google Shape;2281;p9"/>
          <p:cNvSpPr/>
          <p:nvPr/>
        </p:nvSpPr>
        <p:spPr>
          <a:xfrm>
            <a:off x="-4478615" y="-1211719"/>
            <a:ext cx="9281438" cy="9281438"/>
          </a:xfrm>
          <a:prstGeom prst="ellipse">
            <a:avLst/>
          </a:prstGeom>
          <a:noFill/>
          <a:ln w="9525" cap="flat" cmpd="sng">
            <a:solidFill>
              <a:schemeClr val="lt1">
                <a:alpha val="12941"/>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2282" name="Google Shape;2282;p9"/>
          <p:cNvCxnSpPr/>
          <p:nvPr/>
        </p:nvCxnSpPr>
        <p:spPr>
          <a:xfrm>
            <a:off x="4801160" y="3429000"/>
            <a:ext cx="832560" cy="0"/>
          </a:xfrm>
          <a:prstGeom prst="straightConnector1">
            <a:avLst/>
          </a:prstGeom>
          <a:noFill/>
          <a:ln w="9525" cap="flat" cmpd="sng">
            <a:solidFill>
              <a:schemeClr val="lt1"/>
            </a:solidFill>
            <a:prstDash val="solid"/>
            <a:miter lim="800000"/>
            <a:headEnd type="oval" w="med" len="med"/>
            <a:tailEnd type="none" w="sm" len="sm"/>
          </a:ln>
        </p:spPr>
      </p:cxnSp>
      <p:sp>
        <p:nvSpPr>
          <p:cNvPr id="2283" name="Google Shape;2283;p9"/>
          <p:cNvSpPr txBox="1"/>
          <p:nvPr/>
        </p:nvSpPr>
        <p:spPr>
          <a:xfrm>
            <a:off x="-401162" y="2875002"/>
            <a:ext cx="1344135" cy="110799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6600" b="1">
                <a:solidFill>
                  <a:srgbClr val="D13694"/>
                </a:solidFill>
                <a:latin typeface="Arial"/>
                <a:ea typeface="Arial"/>
                <a:cs typeface="Arial"/>
                <a:sym typeface="Arial"/>
              </a:rPr>
              <a:t>04</a:t>
            </a:r>
            <a:endParaRPr sz="6600" b="1">
              <a:solidFill>
                <a:srgbClr val="D13694"/>
              </a:solidFill>
              <a:latin typeface="Arial"/>
              <a:ea typeface="Arial"/>
              <a:cs typeface="Arial"/>
              <a:sym typeface="Arial"/>
            </a:endParaRPr>
          </a:p>
        </p:txBody>
      </p:sp>
      <p:sp>
        <p:nvSpPr>
          <p:cNvPr id="2284" name="Google Shape;2284;p9"/>
          <p:cNvSpPr txBox="1"/>
          <p:nvPr/>
        </p:nvSpPr>
        <p:spPr>
          <a:xfrm>
            <a:off x="5708605" y="2972036"/>
            <a:ext cx="4565442"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dirty="0">
                <a:solidFill>
                  <a:schemeClr val="lt1"/>
                </a:solidFill>
                <a:latin typeface="Times New Roman" panose="02020603050405020304" pitchFamily="18" charset="0"/>
                <a:cs typeface="Times New Roman" panose="02020603050405020304" pitchFamily="18" charset="0"/>
                <a:sym typeface="Arial"/>
              </a:rPr>
              <a:t>PART FOUR</a:t>
            </a:r>
            <a:endParaRPr sz="4400" dirty="0">
              <a:solidFill>
                <a:schemeClr val="lt1"/>
              </a:solidFill>
              <a:latin typeface="Times New Roman" panose="02020603050405020304" pitchFamily="18" charset="0"/>
              <a:cs typeface="Times New Roman" panose="02020603050405020304" pitchFamily="18" charset="0"/>
              <a:sym typeface="Arial"/>
            </a:endParaRPr>
          </a:p>
        </p:txBody>
      </p:sp>
      <p:sp>
        <p:nvSpPr>
          <p:cNvPr id="2285" name="Google Shape;2285;p9"/>
          <p:cNvSpPr txBox="1"/>
          <p:nvPr/>
        </p:nvSpPr>
        <p:spPr>
          <a:xfrm>
            <a:off x="5984252" y="3632050"/>
            <a:ext cx="4362600" cy="546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950" dirty="0">
                <a:solidFill>
                  <a:srgbClr val="65D3F6"/>
                </a:solidFill>
                <a:latin typeface="標楷體" panose="03000509000000000000" pitchFamily="65" charset="-120"/>
                <a:ea typeface="標楷體" panose="03000509000000000000" pitchFamily="65" charset="-120"/>
                <a:cs typeface="Times New Roman" panose="02020603050405020304" pitchFamily="18" charset="0"/>
                <a:sym typeface="Arial"/>
              </a:rPr>
              <a:t>程式碼解說</a:t>
            </a:r>
            <a:r>
              <a:rPr lang="en-US" altLang="zh-TW" sz="2950" dirty="0">
                <a:solidFill>
                  <a:srgbClr val="65D3F6"/>
                </a:solidFill>
                <a:latin typeface="Times New Roman" panose="02020603050405020304" pitchFamily="18" charset="0"/>
                <a:cs typeface="Times New Roman" panose="02020603050405020304" pitchFamily="18" charset="0"/>
                <a:sym typeface="Arial"/>
              </a:rPr>
              <a:t>&amp;</a:t>
            </a:r>
            <a:r>
              <a:rPr lang="zh-TW" altLang="en-US" sz="2950" dirty="0">
                <a:solidFill>
                  <a:srgbClr val="65D3F6"/>
                </a:solidFill>
                <a:latin typeface="Times New Roman" panose="02020603050405020304" pitchFamily="18" charset="0"/>
                <a:cs typeface="Times New Roman" panose="02020603050405020304" pitchFamily="18" charset="0"/>
                <a:sym typeface="Arial"/>
              </a:rPr>
              <a:t> </a:t>
            </a:r>
            <a:r>
              <a:rPr lang="en-US" sz="2950" dirty="0">
                <a:solidFill>
                  <a:srgbClr val="65D3F6"/>
                </a:solidFill>
                <a:latin typeface="Times New Roman" panose="02020603050405020304" pitchFamily="18" charset="0"/>
                <a:cs typeface="Times New Roman" panose="02020603050405020304" pitchFamily="18" charset="0"/>
                <a:sym typeface="Arial"/>
              </a:rPr>
              <a:t>DEMO</a:t>
            </a:r>
            <a:endParaRPr sz="2950" dirty="0">
              <a:solidFill>
                <a:srgbClr val="65D3F6"/>
              </a:solidFill>
              <a:latin typeface="Times New Roman" panose="02020603050405020304" pitchFamily="18" charset="0"/>
              <a:cs typeface="Times New Roman" panose="02020603050405020304" pitchFamily="18" charset="0"/>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927"/>
                                        </p:tgtEl>
                                        <p:attrNameLst>
                                          <p:attrName>style.visibility</p:attrName>
                                        </p:attrNameLst>
                                      </p:cBhvr>
                                      <p:to>
                                        <p:strVal val="visible"/>
                                      </p:to>
                                    </p:set>
                                    <p:anim calcmode="lin" valueType="num">
                                      <p:cBhvr additive="base">
                                        <p:cTn id="7" dur="750"/>
                                        <p:tgtEl>
                                          <p:spTgt spid="1927"/>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250"/>
                                  </p:stCondLst>
                                  <p:childTnLst>
                                    <p:set>
                                      <p:cBhvr>
                                        <p:cTn id="9" dur="1" fill="hold">
                                          <p:stCondLst>
                                            <p:cond delay="0"/>
                                          </p:stCondLst>
                                        </p:cTn>
                                        <p:tgtEl>
                                          <p:spTgt spid="1926"/>
                                        </p:tgtEl>
                                        <p:attrNameLst>
                                          <p:attrName>style.visibility</p:attrName>
                                        </p:attrNameLst>
                                      </p:cBhvr>
                                      <p:to>
                                        <p:strVal val="visible"/>
                                      </p:to>
                                    </p:set>
                                    <p:anim calcmode="lin" valueType="num">
                                      <p:cBhvr additive="base">
                                        <p:cTn id="10" dur="750"/>
                                        <p:tgtEl>
                                          <p:spTgt spid="1926"/>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500"/>
                                  </p:stCondLst>
                                  <p:childTnLst>
                                    <p:set>
                                      <p:cBhvr>
                                        <p:cTn id="12" dur="1" fill="hold">
                                          <p:stCondLst>
                                            <p:cond delay="0"/>
                                          </p:stCondLst>
                                        </p:cTn>
                                        <p:tgtEl>
                                          <p:spTgt spid="1925"/>
                                        </p:tgtEl>
                                        <p:attrNameLst>
                                          <p:attrName>style.visibility</p:attrName>
                                        </p:attrNameLst>
                                      </p:cBhvr>
                                      <p:to>
                                        <p:strVal val="visible"/>
                                      </p:to>
                                    </p:set>
                                    <p:anim calcmode="lin" valueType="num">
                                      <p:cBhvr additive="base">
                                        <p:cTn id="13" dur="750"/>
                                        <p:tgtEl>
                                          <p:spTgt spid="1925"/>
                                        </p:tgtEl>
                                        <p:attrNameLst>
                                          <p:attrName>ppt_x</p:attrName>
                                        </p:attrNameLst>
                                      </p:cBhvr>
                                      <p:tavLst>
                                        <p:tav tm="0">
                                          <p:val>
                                            <p:strVal val="#ppt_x-1"/>
                                          </p:val>
                                        </p:tav>
                                        <p:tav tm="100000">
                                          <p:val>
                                            <p:strVal val="#ppt_x"/>
                                          </p:val>
                                        </p:tav>
                                      </p:tavLst>
                                    </p:anim>
                                  </p:childTnLst>
                                </p:cTn>
                              </p:par>
                            </p:childTnLst>
                          </p:cTn>
                        </p:par>
                        <p:par>
                          <p:cTn id="14" fill="hold">
                            <p:stCondLst>
                              <p:cond delay="750"/>
                            </p:stCondLst>
                            <p:childTnLst>
                              <p:par>
                                <p:cTn id="15" presetID="10" presetClass="entr" presetSubtype="0" fill="hold" nodeType="afterEffect">
                                  <p:stCondLst>
                                    <p:cond delay="0"/>
                                  </p:stCondLst>
                                  <p:childTnLst>
                                    <p:set>
                                      <p:cBhvr>
                                        <p:cTn id="16" dur="1" fill="hold">
                                          <p:stCondLst>
                                            <p:cond delay="0"/>
                                          </p:stCondLst>
                                        </p:cTn>
                                        <p:tgtEl>
                                          <p:spTgt spid="1929"/>
                                        </p:tgtEl>
                                        <p:attrNameLst>
                                          <p:attrName>style.visibility</p:attrName>
                                        </p:attrNameLst>
                                      </p:cBhvr>
                                      <p:to>
                                        <p:strVal val="visible"/>
                                      </p:to>
                                    </p:set>
                                    <p:animEffect transition="in" filter="fade">
                                      <p:cBhvr>
                                        <p:cTn id="17" dur="1250"/>
                                        <p:tgtEl>
                                          <p:spTgt spid="1929"/>
                                        </p:tgtEl>
                                      </p:cBhvr>
                                    </p:animEffect>
                                  </p:childTnLst>
                                </p:cTn>
                              </p:par>
                              <p:par>
                                <p:cTn id="18" presetID="2" presetClass="entr" presetSubtype="4" fill="hold" nodeType="withEffect">
                                  <p:stCondLst>
                                    <p:cond delay="500"/>
                                  </p:stCondLst>
                                  <p:childTnLst>
                                    <p:set>
                                      <p:cBhvr>
                                        <p:cTn id="19" dur="1" fill="hold">
                                          <p:stCondLst>
                                            <p:cond delay="0"/>
                                          </p:stCondLst>
                                        </p:cTn>
                                        <p:tgtEl>
                                          <p:spTgt spid="1928"/>
                                        </p:tgtEl>
                                        <p:attrNameLst>
                                          <p:attrName>style.visibility</p:attrName>
                                        </p:attrNameLst>
                                      </p:cBhvr>
                                      <p:to>
                                        <p:strVal val="visible"/>
                                      </p:to>
                                    </p:set>
                                    <p:anim calcmode="lin" valueType="num">
                                      <p:cBhvr additive="base">
                                        <p:cTn id="20" dur="750"/>
                                        <p:tgtEl>
                                          <p:spTgt spid="1928"/>
                                        </p:tgtEl>
                                        <p:attrNameLst>
                                          <p:attrName>ppt_y</p:attrName>
                                        </p:attrNameLst>
                                      </p:cBhvr>
                                      <p:tavLst>
                                        <p:tav tm="0">
                                          <p:val>
                                            <p:strVal val="#ppt_y+1"/>
                                          </p:val>
                                        </p:tav>
                                        <p:tav tm="100000">
                                          <p:val>
                                            <p:strVal val="#ppt_y"/>
                                          </p:val>
                                        </p:tav>
                                      </p:tavLst>
                                    </p:anim>
                                  </p:childTnLst>
                                </p:cTn>
                              </p:par>
                              <p:par>
                                <p:cTn id="21" presetID="2" presetClass="entr" presetSubtype="8" fill="hold" nodeType="withEffect">
                                  <p:stCondLst>
                                    <p:cond delay="500"/>
                                  </p:stCondLst>
                                  <p:childTnLst>
                                    <p:set>
                                      <p:cBhvr>
                                        <p:cTn id="22" dur="1" fill="hold">
                                          <p:stCondLst>
                                            <p:cond delay="0"/>
                                          </p:stCondLst>
                                        </p:cTn>
                                        <p:tgtEl>
                                          <p:spTgt spid="2278"/>
                                        </p:tgtEl>
                                        <p:attrNameLst>
                                          <p:attrName>style.visibility</p:attrName>
                                        </p:attrNameLst>
                                      </p:cBhvr>
                                      <p:to>
                                        <p:strVal val="visible"/>
                                      </p:to>
                                    </p:set>
                                    <p:anim calcmode="lin" valueType="num">
                                      <p:cBhvr additive="base">
                                        <p:cTn id="23" dur="750"/>
                                        <p:tgtEl>
                                          <p:spTgt spid="2278"/>
                                        </p:tgtEl>
                                        <p:attrNameLst>
                                          <p:attrName>ppt_x</p:attrName>
                                        </p:attrNameLst>
                                      </p:cBhvr>
                                      <p:tavLst>
                                        <p:tav tm="0">
                                          <p:val>
                                            <p:strVal val="#ppt_x-1"/>
                                          </p:val>
                                        </p:tav>
                                        <p:tav tm="100000">
                                          <p:val>
                                            <p:strVal val="#ppt_x"/>
                                          </p:val>
                                        </p:tav>
                                      </p:tavLst>
                                    </p:anim>
                                  </p:childTnLst>
                                </p:cTn>
                              </p:par>
                              <p:par>
                                <p:cTn id="24" presetID="2" presetClass="entr" presetSubtype="8" fill="hold" nodeType="withEffect">
                                  <p:stCondLst>
                                    <p:cond delay="500"/>
                                  </p:stCondLst>
                                  <p:childTnLst>
                                    <p:set>
                                      <p:cBhvr>
                                        <p:cTn id="25" dur="1" fill="hold">
                                          <p:stCondLst>
                                            <p:cond delay="0"/>
                                          </p:stCondLst>
                                        </p:cTn>
                                        <p:tgtEl>
                                          <p:spTgt spid="2277"/>
                                        </p:tgtEl>
                                        <p:attrNameLst>
                                          <p:attrName>style.visibility</p:attrName>
                                        </p:attrNameLst>
                                      </p:cBhvr>
                                      <p:to>
                                        <p:strVal val="visible"/>
                                      </p:to>
                                    </p:set>
                                    <p:anim calcmode="lin" valueType="num">
                                      <p:cBhvr additive="base">
                                        <p:cTn id="26" dur="750"/>
                                        <p:tgtEl>
                                          <p:spTgt spid="2277"/>
                                        </p:tgtEl>
                                        <p:attrNameLst>
                                          <p:attrName>ppt_x</p:attrName>
                                        </p:attrNameLst>
                                      </p:cBhvr>
                                      <p:tavLst>
                                        <p:tav tm="0">
                                          <p:val>
                                            <p:strVal val="#ppt_x-1"/>
                                          </p:val>
                                        </p:tav>
                                        <p:tav tm="100000">
                                          <p:val>
                                            <p:strVal val="#ppt_x"/>
                                          </p:val>
                                        </p:tav>
                                      </p:tavLst>
                                    </p:anim>
                                  </p:childTnLst>
                                </p:cTn>
                              </p:par>
                              <p:par>
                                <p:cTn id="27" presetID="2" presetClass="entr" presetSubtype="8" fill="hold" nodeType="withEffect">
                                  <p:stCondLst>
                                    <p:cond delay="500"/>
                                  </p:stCondLst>
                                  <p:childTnLst>
                                    <p:set>
                                      <p:cBhvr>
                                        <p:cTn id="28" dur="1" fill="hold">
                                          <p:stCondLst>
                                            <p:cond delay="0"/>
                                          </p:stCondLst>
                                        </p:cTn>
                                        <p:tgtEl>
                                          <p:spTgt spid="2276"/>
                                        </p:tgtEl>
                                        <p:attrNameLst>
                                          <p:attrName>style.visibility</p:attrName>
                                        </p:attrNameLst>
                                      </p:cBhvr>
                                      <p:to>
                                        <p:strVal val="visible"/>
                                      </p:to>
                                    </p:set>
                                    <p:anim calcmode="lin" valueType="num">
                                      <p:cBhvr additive="base">
                                        <p:cTn id="29" dur="750"/>
                                        <p:tgtEl>
                                          <p:spTgt spid="2276"/>
                                        </p:tgtEl>
                                        <p:attrNameLst>
                                          <p:attrName>ppt_x</p:attrName>
                                        </p:attrNameLst>
                                      </p:cBhvr>
                                      <p:tavLst>
                                        <p:tav tm="0">
                                          <p:val>
                                            <p:strVal val="#ppt_x-1"/>
                                          </p:val>
                                        </p:tav>
                                        <p:tav tm="100000">
                                          <p:val>
                                            <p:strVal val="#ppt_x"/>
                                          </p:val>
                                        </p:tav>
                                      </p:tavLst>
                                    </p:anim>
                                  </p:childTnLst>
                                </p:cTn>
                              </p:par>
                              <p:par>
                                <p:cTn id="30" presetID="2" presetClass="entr" presetSubtype="8" fill="hold" nodeType="withEffect">
                                  <p:stCondLst>
                                    <p:cond delay="500"/>
                                  </p:stCondLst>
                                  <p:childTnLst>
                                    <p:set>
                                      <p:cBhvr>
                                        <p:cTn id="31" dur="1" fill="hold">
                                          <p:stCondLst>
                                            <p:cond delay="0"/>
                                          </p:stCondLst>
                                        </p:cTn>
                                        <p:tgtEl>
                                          <p:spTgt spid="2275"/>
                                        </p:tgtEl>
                                        <p:attrNameLst>
                                          <p:attrName>style.visibility</p:attrName>
                                        </p:attrNameLst>
                                      </p:cBhvr>
                                      <p:to>
                                        <p:strVal val="visible"/>
                                      </p:to>
                                    </p:set>
                                    <p:anim calcmode="lin" valueType="num">
                                      <p:cBhvr additive="base">
                                        <p:cTn id="32" dur="750"/>
                                        <p:tgtEl>
                                          <p:spTgt spid="2275"/>
                                        </p:tgtEl>
                                        <p:attrNameLst>
                                          <p:attrName>ppt_x</p:attrName>
                                        </p:attrNameLst>
                                      </p:cBhvr>
                                      <p:tavLst>
                                        <p:tav tm="0">
                                          <p:val>
                                            <p:strVal val="#ppt_x-1"/>
                                          </p:val>
                                        </p:tav>
                                        <p:tav tm="100000">
                                          <p:val>
                                            <p:strVal val="#ppt_x"/>
                                          </p:val>
                                        </p:tav>
                                      </p:tavLst>
                                    </p:anim>
                                  </p:childTnLst>
                                </p:cTn>
                              </p:par>
                              <p:par>
                                <p:cTn id="33" presetID="2" presetClass="entr" presetSubtype="8" fill="hold" nodeType="withEffect">
                                  <p:stCondLst>
                                    <p:cond delay="500"/>
                                  </p:stCondLst>
                                  <p:childTnLst>
                                    <p:set>
                                      <p:cBhvr>
                                        <p:cTn id="34" dur="1" fill="hold">
                                          <p:stCondLst>
                                            <p:cond delay="0"/>
                                          </p:stCondLst>
                                        </p:cTn>
                                        <p:tgtEl>
                                          <p:spTgt spid="2272"/>
                                        </p:tgtEl>
                                        <p:attrNameLst>
                                          <p:attrName>style.visibility</p:attrName>
                                        </p:attrNameLst>
                                      </p:cBhvr>
                                      <p:to>
                                        <p:strVal val="visible"/>
                                      </p:to>
                                    </p:set>
                                    <p:anim calcmode="lin" valueType="num">
                                      <p:cBhvr additive="base">
                                        <p:cTn id="35" dur="750"/>
                                        <p:tgtEl>
                                          <p:spTgt spid="2272"/>
                                        </p:tgtEl>
                                        <p:attrNameLst>
                                          <p:attrName>ppt_x</p:attrName>
                                        </p:attrNameLst>
                                      </p:cBhvr>
                                      <p:tavLst>
                                        <p:tav tm="0">
                                          <p:val>
                                            <p:strVal val="#ppt_x-1"/>
                                          </p:val>
                                        </p:tav>
                                        <p:tav tm="100000">
                                          <p:val>
                                            <p:strVal val="#ppt_x"/>
                                          </p:val>
                                        </p:tav>
                                      </p:tavLst>
                                    </p:anim>
                                  </p:childTnLst>
                                </p:cTn>
                              </p:par>
                              <p:par>
                                <p:cTn id="36" presetID="2" presetClass="entr" presetSubtype="8" fill="hold" nodeType="withEffect">
                                  <p:stCondLst>
                                    <p:cond delay="500"/>
                                  </p:stCondLst>
                                  <p:childTnLst>
                                    <p:set>
                                      <p:cBhvr>
                                        <p:cTn id="37" dur="1" fill="hold">
                                          <p:stCondLst>
                                            <p:cond delay="0"/>
                                          </p:stCondLst>
                                        </p:cTn>
                                        <p:tgtEl>
                                          <p:spTgt spid="2269"/>
                                        </p:tgtEl>
                                        <p:attrNameLst>
                                          <p:attrName>style.visibility</p:attrName>
                                        </p:attrNameLst>
                                      </p:cBhvr>
                                      <p:to>
                                        <p:strVal val="visible"/>
                                      </p:to>
                                    </p:set>
                                    <p:anim calcmode="lin" valueType="num">
                                      <p:cBhvr additive="base">
                                        <p:cTn id="38" dur="750"/>
                                        <p:tgtEl>
                                          <p:spTgt spid="2269"/>
                                        </p:tgtEl>
                                        <p:attrNameLst>
                                          <p:attrName>ppt_x</p:attrName>
                                        </p:attrNameLst>
                                      </p:cBhvr>
                                      <p:tavLst>
                                        <p:tav tm="0">
                                          <p:val>
                                            <p:strVal val="#ppt_x-1"/>
                                          </p:val>
                                        </p:tav>
                                        <p:tav tm="100000">
                                          <p:val>
                                            <p:strVal val="#ppt_x"/>
                                          </p:val>
                                        </p:tav>
                                      </p:tavLst>
                                    </p:anim>
                                  </p:childTnLst>
                                </p:cTn>
                              </p:par>
                              <p:par>
                                <p:cTn id="39" presetID="2" presetClass="entr" presetSubtype="8" fill="hold" nodeType="withEffect">
                                  <p:stCondLst>
                                    <p:cond delay="500"/>
                                  </p:stCondLst>
                                  <p:childTnLst>
                                    <p:set>
                                      <p:cBhvr>
                                        <p:cTn id="40" dur="1" fill="hold">
                                          <p:stCondLst>
                                            <p:cond delay="0"/>
                                          </p:stCondLst>
                                        </p:cTn>
                                        <p:tgtEl>
                                          <p:spTgt spid="2267"/>
                                        </p:tgtEl>
                                        <p:attrNameLst>
                                          <p:attrName>style.visibility</p:attrName>
                                        </p:attrNameLst>
                                      </p:cBhvr>
                                      <p:to>
                                        <p:strVal val="visible"/>
                                      </p:to>
                                    </p:set>
                                    <p:anim calcmode="lin" valueType="num">
                                      <p:cBhvr additive="base">
                                        <p:cTn id="41" dur="750"/>
                                        <p:tgtEl>
                                          <p:spTgt spid="2267"/>
                                        </p:tgtEl>
                                        <p:attrNameLst>
                                          <p:attrName>ppt_x</p:attrName>
                                        </p:attrNameLst>
                                      </p:cBhvr>
                                      <p:tavLst>
                                        <p:tav tm="0">
                                          <p:val>
                                            <p:strVal val="#ppt_x-1"/>
                                          </p:val>
                                        </p:tav>
                                        <p:tav tm="100000">
                                          <p:val>
                                            <p:strVal val="#ppt_x"/>
                                          </p:val>
                                        </p:tav>
                                      </p:tavLst>
                                    </p:anim>
                                  </p:childTnLst>
                                </p:cTn>
                              </p:par>
                              <p:par>
                                <p:cTn id="42" presetID="2" presetClass="entr" presetSubtype="8" fill="hold" nodeType="withEffect">
                                  <p:stCondLst>
                                    <p:cond delay="500"/>
                                  </p:stCondLst>
                                  <p:childTnLst>
                                    <p:set>
                                      <p:cBhvr>
                                        <p:cTn id="43" dur="1" fill="hold">
                                          <p:stCondLst>
                                            <p:cond delay="0"/>
                                          </p:stCondLst>
                                        </p:cTn>
                                        <p:tgtEl>
                                          <p:spTgt spid="2266"/>
                                        </p:tgtEl>
                                        <p:attrNameLst>
                                          <p:attrName>style.visibility</p:attrName>
                                        </p:attrNameLst>
                                      </p:cBhvr>
                                      <p:to>
                                        <p:strVal val="visible"/>
                                      </p:to>
                                    </p:set>
                                    <p:anim calcmode="lin" valueType="num">
                                      <p:cBhvr additive="base">
                                        <p:cTn id="44" dur="750"/>
                                        <p:tgtEl>
                                          <p:spTgt spid="2266"/>
                                        </p:tgtEl>
                                        <p:attrNameLst>
                                          <p:attrName>ppt_x</p:attrName>
                                        </p:attrNameLst>
                                      </p:cBhvr>
                                      <p:tavLst>
                                        <p:tav tm="0">
                                          <p:val>
                                            <p:strVal val="#ppt_x-1"/>
                                          </p:val>
                                        </p:tav>
                                        <p:tav tm="100000">
                                          <p:val>
                                            <p:strVal val="#ppt_x"/>
                                          </p:val>
                                        </p:tav>
                                      </p:tavLst>
                                    </p:anim>
                                  </p:childTnLst>
                                </p:cTn>
                              </p:par>
                              <p:par>
                                <p:cTn id="45" presetID="2" presetClass="entr" presetSubtype="8" fill="hold" nodeType="withEffect">
                                  <p:stCondLst>
                                    <p:cond delay="500"/>
                                  </p:stCondLst>
                                  <p:childTnLst>
                                    <p:set>
                                      <p:cBhvr>
                                        <p:cTn id="46" dur="1" fill="hold">
                                          <p:stCondLst>
                                            <p:cond delay="0"/>
                                          </p:stCondLst>
                                        </p:cTn>
                                        <p:tgtEl>
                                          <p:spTgt spid="2265"/>
                                        </p:tgtEl>
                                        <p:attrNameLst>
                                          <p:attrName>style.visibility</p:attrName>
                                        </p:attrNameLst>
                                      </p:cBhvr>
                                      <p:to>
                                        <p:strVal val="visible"/>
                                      </p:to>
                                    </p:set>
                                    <p:anim calcmode="lin" valueType="num">
                                      <p:cBhvr additive="base">
                                        <p:cTn id="47" dur="750"/>
                                        <p:tgtEl>
                                          <p:spTgt spid="2265"/>
                                        </p:tgtEl>
                                        <p:attrNameLst>
                                          <p:attrName>ppt_x</p:attrName>
                                        </p:attrNameLst>
                                      </p:cBhvr>
                                      <p:tavLst>
                                        <p:tav tm="0">
                                          <p:val>
                                            <p:strVal val="#ppt_x-1"/>
                                          </p:val>
                                        </p:tav>
                                        <p:tav tm="100000">
                                          <p:val>
                                            <p:strVal val="#ppt_x"/>
                                          </p:val>
                                        </p:tav>
                                      </p:tavLst>
                                    </p:anim>
                                  </p:childTnLst>
                                </p:cTn>
                              </p:par>
                              <p:par>
                                <p:cTn id="48" presetID="2" presetClass="entr" presetSubtype="8" fill="hold" nodeType="withEffect">
                                  <p:stCondLst>
                                    <p:cond delay="500"/>
                                  </p:stCondLst>
                                  <p:childTnLst>
                                    <p:set>
                                      <p:cBhvr>
                                        <p:cTn id="49" dur="1" fill="hold">
                                          <p:stCondLst>
                                            <p:cond delay="0"/>
                                          </p:stCondLst>
                                        </p:cTn>
                                        <p:tgtEl>
                                          <p:spTgt spid="2264"/>
                                        </p:tgtEl>
                                        <p:attrNameLst>
                                          <p:attrName>style.visibility</p:attrName>
                                        </p:attrNameLst>
                                      </p:cBhvr>
                                      <p:to>
                                        <p:strVal val="visible"/>
                                      </p:to>
                                    </p:set>
                                    <p:anim calcmode="lin" valueType="num">
                                      <p:cBhvr additive="base">
                                        <p:cTn id="50" dur="750"/>
                                        <p:tgtEl>
                                          <p:spTgt spid="2264"/>
                                        </p:tgtEl>
                                        <p:attrNameLst>
                                          <p:attrName>ppt_x</p:attrName>
                                        </p:attrNameLst>
                                      </p:cBhvr>
                                      <p:tavLst>
                                        <p:tav tm="0">
                                          <p:val>
                                            <p:strVal val="#ppt_x-1"/>
                                          </p:val>
                                        </p:tav>
                                        <p:tav tm="100000">
                                          <p:val>
                                            <p:strVal val="#ppt_x"/>
                                          </p:val>
                                        </p:tav>
                                      </p:tavLst>
                                    </p:anim>
                                  </p:childTnLst>
                                </p:cTn>
                              </p:par>
                              <p:par>
                                <p:cTn id="51" presetID="2" presetClass="entr" presetSubtype="8" fill="hold" nodeType="withEffect">
                                  <p:stCondLst>
                                    <p:cond delay="500"/>
                                  </p:stCondLst>
                                  <p:childTnLst>
                                    <p:set>
                                      <p:cBhvr>
                                        <p:cTn id="52" dur="1" fill="hold">
                                          <p:stCondLst>
                                            <p:cond delay="0"/>
                                          </p:stCondLst>
                                        </p:cTn>
                                        <p:tgtEl>
                                          <p:spTgt spid="2263"/>
                                        </p:tgtEl>
                                        <p:attrNameLst>
                                          <p:attrName>style.visibility</p:attrName>
                                        </p:attrNameLst>
                                      </p:cBhvr>
                                      <p:to>
                                        <p:strVal val="visible"/>
                                      </p:to>
                                    </p:set>
                                    <p:anim calcmode="lin" valueType="num">
                                      <p:cBhvr additive="base">
                                        <p:cTn id="53" dur="750"/>
                                        <p:tgtEl>
                                          <p:spTgt spid="2263"/>
                                        </p:tgtEl>
                                        <p:attrNameLst>
                                          <p:attrName>ppt_x</p:attrName>
                                        </p:attrNameLst>
                                      </p:cBhvr>
                                      <p:tavLst>
                                        <p:tav tm="0">
                                          <p:val>
                                            <p:strVal val="#ppt_x-1"/>
                                          </p:val>
                                        </p:tav>
                                        <p:tav tm="100000">
                                          <p:val>
                                            <p:strVal val="#ppt_x"/>
                                          </p:val>
                                        </p:tav>
                                      </p:tavLst>
                                    </p:anim>
                                  </p:childTnLst>
                                </p:cTn>
                              </p:par>
                            </p:childTnLst>
                          </p:cTn>
                        </p:par>
                        <p:par>
                          <p:cTn id="54" fill="hold">
                            <p:stCondLst>
                              <p:cond delay="2000"/>
                            </p:stCondLst>
                            <p:childTnLst>
                              <p:par>
                                <p:cTn id="55" presetID="23" presetClass="entr" presetSubtype="16" fill="hold" nodeType="afterEffect">
                                  <p:stCondLst>
                                    <p:cond delay="0"/>
                                  </p:stCondLst>
                                  <p:childTnLst>
                                    <p:set>
                                      <p:cBhvr>
                                        <p:cTn id="56" dur="1" fill="hold">
                                          <p:stCondLst>
                                            <p:cond delay="0"/>
                                          </p:stCondLst>
                                        </p:cTn>
                                        <p:tgtEl>
                                          <p:spTgt spid="2283"/>
                                        </p:tgtEl>
                                        <p:attrNameLst>
                                          <p:attrName>style.visibility</p:attrName>
                                        </p:attrNameLst>
                                      </p:cBhvr>
                                      <p:to>
                                        <p:strVal val="visible"/>
                                      </p:to>
                                    </p:set>
                                    <p:anim calcmode="lin" valueType="num">
                                      <p:cBhvr additive="base">
                                        <p:cTn id="57" dur="500"/>
                                        <p:tgtEl>
                                          <p:spTgt spid="2283"/>
                                        </p:tgtEl>
                                        <p:attrNameLst>
                                          <p:attrName>ppt_w</p:attrName>
                                        </p:attrNameLst>
                                      </p:cBhvr>
                                      <p:tavLst>
                                        <p:tav tm="0">
                                          <p:val>
                                            <p:strVal val="0"/>
                                          </p:val>
                                        </p:tav>
                                        <p:tav tm="100000">
                                          <p:val>
                                            <p:strVal val="#ppt_w"/>
                                          </p:val>
                                        </p:tav>
                                      </p:tavLst>
                                    </p:anim>
                                    <p:anim calcmode="lin" valueType="num">
                                      <p:cBhvr additive="base">
                                        <p:cTn id="58" dur="500"/>
                                        <p:tgtEl>
                                          <p:spTgt spid="2283"/>
                                        </p:tgtEl>
                                        <p:attrNameLst>
                                          <p:attrName>ppt_h</p:attrName>
                                        </p:attrNameLst>
                                      </p:cBhvr>
                                      <p:tavLst>
                                        <p:tav tm="0">
                                          <p:val>
                                            <p:strVal val="0"/>
                                          </p:val>
                                        </p:tav>
                                        <p:tav tm="100000">
                                          <p:val>
                                            <p:strVal val="#ppt_h"/>
                                          </p:val>
                                        </p:tav>
                                      </p:tavLst>
                                    </p:anim>
                                  </p:childTnLst>
                                </p:cTn>
                              </p:par>
                              <p:par>
                                <p:cTn id="59" presetID="2" presetClass="entr" presetSubtype="8" fill="hold" nodeType="withEffect">
                                  <p:stCondLst>
                                    <p:cond delay="250"/>
                                  </p:stCondLst>
                                  <p:childTnLst>
                                    <p:set>
                                      <p:cBhvr>
                                        <p:cTn id="60" dur="1" fill="hold">
                                          <p:stCondLst>
                                            <p:cond delay="0"/>
                                          </p:stCondLst>
                                        </p:cTn>
                                        <p:tgtEl>
                                          <p:spTgt spid="2280"/>
                                        </p:tgtEl>
                                        <p:attrNameLst>
                                          <p:attrName>style.visibility</p:attrName>
                                        </p:attrNameLst>
                                      </p:cBhvr>
                                      <p:to>
                                        <p:strVal val="visible"/>
                                      </p:to>
                                    </p:set>
                                    <p:anim calcmode="lin" valueType="num">
                                      <p:cBhvr additive="base">
                                        <p:cTn id="61" dur="750"/>
                                        <p:tgtEl>
                                          <p:spTgt spid="2280"/>
                                        </p:tgtEl>
                                        <p:attrNameLst>
                                          <p:attrName>ppt_x</p:attrName>
                                        </p:attrNameLst>
                                      </p:cBhvr>
                                      <p:tavLst>
                                        <p:tav tm="0">
                                          <p:val>
                                            <p:strVal val="#ppt_x-1"/>
                                          </p:val>
                                        </p:tav>
                                        <p:tav tm="100000">
                                          <p:val>
                                            <p:strVal val="#ppt_x"/>
                                          </p:val>
                                        </p:tav>
                                      </p:tavLst>
                                    </p:anim>
                                  </p:childTnLst>
                                </p:cTn>
                              </p:par>
                              <p:par>
                                <p:cTn id="62" presetID="2" presetClass="entr" presetSubtype="8" fill="hold" nodeType="withEffect">
                                  <p:stCondLst>
                                    <p:cond delay="500"/>
                                  </p:stCondLst>
                                  <p:childTnLst>
                                    <p:set>
                                      <p:cBhvr>
                                        <p:cTn id="63" dur="1" fill="hold">
                                          <p:stCondLst>
                                            <p:cond delay="0"/>
                                          </p:stCondLst>
                                        </p:cTn>
                                        <p:tgtEl>
                                          <p:spTgt spid="2279"/>
                                        </p:tgtEl>
                                        <p:attrNameLst>
                                          <p:attrName>style.visibility</p:attrName>
                                        </p:attrNameLst>
                                      </p:cBhvr>
                                      <p:to>
                                        <p:strVal val="visible"/>
                                      </p:to>
                                    </p:set>
                                    <p:anim calcmode="lin" valueType="num">
                                      <p:cBhvr additive="base">
                                        <p:cTn id="64" dur="750"/>
                                        <p:tgtEl>
                                          <p:spTgt spid="2279"/>
                                        </p:tgtEl>
                                        <p:attrNameLst>
                                          <p:attrName>ppt_x</p:attrName>
                                        </p:attrNameLst>
                                      </p:cBhvr>
                                      <p:tavLst>
                                        <p:tav tm="0">
                                          <p:val>
                                            <p:strVal val="#ppt_x-1"/>
                                          </p:val>
                                        </p:tav>
                                        <p:tav tm="100000">
                                          <p:val>
                                            <p:strVal val="#ppt_x"/>
                                          </p:val>
                                        </p:tav>
                                      </p:tavLst>
                                    </p:anim>
                                  </p:childTnLst>
                                </p:cTn>
                              </p:par>
                              <p:par>
                                <p:cTn id="65" presetID="2" presetClass="entr" presetSubtype="8" fill="hold" nodeType="withEffect">
                                  <p:stCondLst>
                                    <p:cond delay="750"/>
                                  </p:stCondLst>
                                  <p:childTnLst>
                                    <p:set>
                                      <p:cBhvr>
                                        <p:cTn id="66" dur="1" fill="hold">
                                          <p:stCondLst>
                                            <p:cond delay="0"/>
                                          </p:stCondLst>
                                        </p:cTn>
                                        <p:tgtEl>
                                          <p:spTgt spid="2281"/>
                                        </p:tgtEl>
                                        <p:attrNameLst>
                                          <p:attrName>style.visibility</p:attrName>
                                        </p:attrNameLst>
                                      </p:cBhvr>
                                      <p:to>
                                        <p:strVal val="visible"/>
                                      </p:to>
                                    </p:set>
                                    <p:anim calcmode="lin" valueType="num">
                                      <p:cBhvr additive="base">
                                        <p:cTn id="67" dur="750"/>
                                        <p:tgtEl>
                                          <p:spTgt spid="2281"/>
                                        </p:tgtEl>
                                        <p:attrNameLst>
                                          <p:attrName>ppt_x</p:attrName>
                                        </p:attrNameLst>
                                      </p:cBhvr>
                                      <p:tavLst>
                                        <p:tav tm="0">
                                          <p:val>
                                            <p:strVal val="#ppt_x-1"/>
                                          </p:val>
                                        </p:tav>
                                        <p:tav tm="100000">
                                          <p:val>
                                            <p:strVal val="#ppt_x"/>
                                          </p:val>
                                        </p:tav>
                                      </p:tavLst>
                                    </p:anim>
                                  </p:childTnLst>
                                </p:cTn>
                              </p:par>
                            </p:childTnLst>
                          </p:cTn>
                        </p:par>
                        <p:par>
                          <p:cTn id="68" fill="hold">
                            <p:stCondLst>
                              <p:cond delay="2750"/>
                            </p:stCondLst>
                            <p:childTnLst>
                              <p:par>
                                <p:cTn id="69" presetID="10" presetClass="entr" presetSubtype="0" fill="hold" nodeType="afterEffect">
                                  <p:stCondLst>
                                    <p:cond delay="0"/>
                                  </p:stCondLst>
                                  <p:childTnLst>
                                    <p:set>
                                      <p:cBhvr>
                                        <p:cTn id="70" dur="1" fill="hold">
                                          <p:stCondLst>
                                            <p:cond delay="0"/>
                                          </p:stCondLst>
                                        </p:cTn>
                                        <p:tgtEl>
                                          <p:spTgt spid="2282"/>
                                        </p:tgtEl>
                                        <p:attrNameLst>
                                          <p:attrName>style.visibility</p:attrName>
                                        </p:attrNameLst>
                                      </p:cBhvr>
                                      <p:to>
                                        <p:strVal val="visible"/>
                                      </p:to>
                                    </p:set>
                                    <p:animEffect transition="in" filter="fade">
                                      <p:cBhvr>
                                        <p:cTn id="71" dur="500"/>
                                        <p:tgtEl>
                                          <p:spTgt spid="2282"/>
                                        </p:tgtEl>
                                      </p:cBhvr>
                                    </p:animEffect>
                                  </p:childTnLst>
                                </p:cTn>
                              </p:par>
                            </p:childTnLst>
                          </p:cTn>
                        </p:par>
                        <p:par>
                          <p:cTn id="72" fill="hold">
                            <p:stCondLst>
                              <p:cond delay="3250"/>
                            </p:stCondLst>
                            <p:childTnLst>
                              <p:par>
                                <p:cTn id="73" presetID="10" presetClass="entr" presetSubtype="0" fill="hold" nodeType="afterEffect">
                                  <p:stCondLst>
                                    <p:cond delay="0"/>
                                  </p:stCondLst>
                                  <p:childTnLst>
                                    <p:set>
                                      <p:cBhvr>
                                        <p:cTn id="74" dur="1" fill="hold">
                                          <p:stCondLst>
                                            <p:cond delay="0"/>
                                          </p:stCondLst>
                                        </p:cTn>
                                        <p:tgtEl>
                                          <p:spTgt spid="2284"/>
                                        </p:tgtEl>
                                        <p:attrNameLst>
                                          <p:attrName>style.visibility</p:attrName>
                                        </p:attrNameLst>
                                      </p:cBhvr>
                                      <p:to>
                                        <p:strVal val="visible"/>
                                      </p:to>
                                    </p:set>
                                    <p:animEffect transition="in" filter="fade">
                                      <p:cBhvr>
                                        <p:cTn id="75" dur="500"/>
                                        <p:tgtEl>
                                          <p:spTgt spid="2284"/>
                                        </p:tgtEl>
                                      </p:cBhvr>
                                    </p:animEffect>
                                  </p:childTnLst>
                                </p:cTn>
                              </p:par>
                              <p:par>
                                <p:cTn id="76" presetID="10" presetClass="entr" presetSubtype="0" fill="hold" nodeType="withEffect">
                                  <p:stCondLst>
                                    <p:cond delay="0"/>
                                  </p:stCondLst>
                                  <p:childTnLst>
                                    <p:set>
                                      <p:cBhvr>
                                        <p:cTn id="77" dur="1" fill="hold">
                                          <p:stCondLst>
                                            <p:cond delay="0"/>
                                          </p:stCondLst>
                                        </p:cTn>
                                        <p:tgtEl>
                                          <p:spTgt spid="2285"/>
                                        </p:tgtEl>
                                        <p:attrNameLst>
                                          <p:attrName>style.visibility</p:attrName>
                                        </p:attrNameLst>
                                      </p:cBhvr>
                                      <p:to>
                                        <p:strVal val="visible"/>
                                      </p:to>
                                    </p:set>
                                    <p:animEffect transition="in" filter="fade">
                                      <p:cBhvr>
                                        <p:cTn id="78" dur="500"/>
                                        <p:tgtEl>
                                          <p:spTgt spid="2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50000">
              <a:srgbClr val="082241"/>
            </a:gs>
            <a:gs pos="100000">
              <a:schemeClr val="dk1"/>
            </a:gs>
          </a:gsLst>
          <a:lin ang="5400012" scaled="0"/>
        </a:gradFill>
        <a:effectLst/>
      </p:bgPr>
    </p:bg>
    <p:spTree>
      <p:nvGrpSpPr>
        <p:cNvPr id="1" name="Shape 1840"/>
        <p:cNvGrpSpPr/>
        <p:nvPr/>
      </p:nvGrpSpPr>
      <p:grpSpPr>
        <a:xfrm>
          <a:off x="0" y="0"/>
          <a:ext cx="0" cy="0"/>
          <a:chOff x="0" y="0"/>
          <a:chExt cx="0" cy="0"/>
        </a:xfrm>
      </p:grpSpPr>
      <p:sp>
        <p:nvSpPr>
          <p:cNvPr id="1841" name="Google Shape;1841;g179e458165b_0_40"/>
          <p:cNvSpPr txBox="1"/>
          <p:nvPr/>
        </p:nvSpPr>
        <p:spPr>
          <a:xfrm>
            <a:off x="3333084" y="239330"/>
            <a:ext cx="5359200" cy="630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3500" dirty="0">
                <a:solidFill>
                  <a:schemeClr val="lt1"/>
                </a:solidFill>
                <a:latin typeface="標楷體" panose="03000509000000000000" pitchFamily="65" charset="-120"/>
                <a:ea typeface="標楷體" panose="03000509000000000000" pitchFamily="65" charset="-120"/>
              </a:rPr>
              <a:t>程式碼解說</a:t>
            </a:r>
            <a:endParaRPr sz="3500" dirty="0">
              <a:solidFill>
                <a:schemeClr val="lt1"/>
              </a:solidFill>
              <a:latin typeface="標楷體" panose="03000509000000000000" pitchFamily="65" charset="-120"/>
              <a:ea typeface="標楷體" panose="03000509000000000000" pitchFamily="65" charset="-120"/>
              <a:sym typeface="Arial"/>
            </a:endParaRPr>
          </a:p>
        </p:txBody>
      </p:sp>
      <p:grpSp>
        <p:nvGrpSpPr>
          <p:cNvPr id="1842" name="Google Shape;1842;g179e458165b_0_40"/>
          <p:cNvGrpSpPr/>
          <p:nvPr/>
        </p:nvGrpSpPr>
        <p:grpSpPr>
          <a:xfrm>
            <a:off x="5826806" y="1018339"/>
            <a:ext cx="538327" cy="59700"/>
            <a:chOff x="5607050" y="1793751"/>
            <a:chExt cx="538327" cy="59700"/>
          </a:xfrm>
        </p:grpSpPr>
        <p:sp>
          <p:nvSpPr>
            <p:cNvPr id="1843" name="Google Shape;1843;g179e458165b_0_40"/>
            <p:cNvSpPr/>
            <p:nvPr/>
          </p:nvSpPr>
          <p:spPr>
            <a:xfrm>
              <a:off x="5607050" y="1793751"/>
              <a:ext cx="59700" cy="59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44" name="Google Shape;1844;g179e458165b_0_40"/>
            <p:cNvSpPr/>
            <p:nvPr/>
          </p:nvSpPr>
          <p:spPr>
            <a:xfrm>
              <a:off x="5846363" y="1793751"/>
              <a:ext cx="59700" cy="59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45" name="Google Shape;1845;g179e458165b_0_40"/>
            <p:cNvSpPr/>
            <p:nvPr/>
          </p:nvSpPr>
          <p:spPr>
            <a:xfrm>
              <a:off x="6085677" y="1793751"/>
              <a:ext cx="59700" cy="59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846" name="Google Shape;1846;g179e458165b_0_40"/>
          <p:cNvSpPr txBox="1"/>
          <p:nvPr/>
        </p:nvSpPr>
        <p:spPr>
          <a:xfrm>
            <a:off x="2385788" y="7875179"/>
            <a:ext cx="30816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lt1"/>
                </a:solidFill>
                <a:latin typeface="Roboto"/>
                <a:ea typeface="Roboto"/>
                <a:cs typeface="Roboto"/>
                <a:sym typeface="Roboto"/>
              </a:rPr>
              <a:t>Do not, for one repulse, forgo the purpose that you resolved to effort. .</a:t>
            </a:r>
            <a:endParaRPr sz="1200" b="1">
              <a:solidFill>
                <a:schemeClr val="lt1"/>
              </a:solidFill>
              <a:latin typeface="Roboto"/>
              <a:ea typeface="Roboto"/>
              <a:cs typeface="Roboto"/>
              <a:sym typeface="Roboto"/>
            </a:endParaRPr>
          </a:p>
        </p:txBody>
      </p:sp>
      <p:sp>
        <p:nvSpPr>
          <p:cNvPr id="1847" name="Google Shape;1847;g179e458165b_0_40"/>
          <p:cNvSpPr/>
          <p:nvPr/>
        </p:nvSpPr>
        <p:spPr>
          <a:xfrm>
            <a:off x="-621095" y="4794486"/>
            <a:ext cx="546000" cy="4114200"/>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48" name="Google Shape;1848;g179e458165b_0_40"/>
          <p:cNvSpPr/>
          <p:nvPr/>
        </p:nvSpPr>
        <p:spPr>
          <a:xfrm>
            <a:off x="-1265877" y="4652905"/>
            <a:ext cx="546000" cy="4114200"/>
          </a:xfrm>
          <a:prstGeom prst="triangle">
            <a:avLst>
              <a:gd name="adj" fmla="val 50000"/>
            </a:avLst>
          </a:prstGeom>
          <a:solidFill>
            <a:srgbClr val="D0CEC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49" name="Google Shape;1849;g179e458165b_0_40"/>
          <p:cNvSpPr/>
          <p:nvPr/>
        </p:nvSpPr>
        <p:spPr>
          <a:xfrm>
            <a:off x="7569492" y="2997492"/>
            <a:ext cx="7721100" cy="7721100"/>
          </a:xfrm>
          <a:prstGeom prst="ellipse">
            <a:avLst/>
          </a:prstGeom>
          <a:noFill/>
          <a:ln w="12700" cap="flat" cmpd="sng">
            <a:solidFill>
              <a:srgbClr val="0756A7">
                <a:alpha val="7176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0" name="Google Shape;1850;g179e458165b_0_40"/>
          <p:cNvSpPr/>
          <p:nvPr/>
        </p:nvSpPr>
        <p:spPr>
          <a:xfrm>
            <a:off x="8716480" y="4144480"/>
            <a:ext cx="5427000" cy="5427000"/>
          </a:xfrm>
          <a:prstGeom prst="ellipse">
            <a:avLst/>
          </a:prstGeom>
          <a:noFill/>
          <a:ln w="9525" cap="flat" cmpd="sng">
            <a:solidFill>
              <a:schemeClr val="lt1">
                <a:alpha val="2471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1" name="Google Shape;1851;g179e458165b_0_40"/>
          <p:cNvSpPr/>
          <p:nvPr/>
        </p:nvSpPr>
        <p:spPr>
          <a:xfrm>
            <a:off x="6468040" y="1896040"/>
            <a:ext cx="9924000" cy="9924000"/>
          </a:xfrm>
          <a:prstGeom prst="ellipse">
            <a:avLst/>
          </a:prstGeom>
          <a:noFill/>
          <a:ln w="9525" cap="flat" cmpd="sng">
            <a:solidFill>
              <a:schemeClr val="lt1">
                <a:alpha val="1294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2" name="Google Shape;1852;g179e458165b_0_40"/>
          <p:cNvSpPr/>
          <p:nvPr/>
        </p:nvSpPr>
        <p:spPr>
          <a:xfrm>
            <a:off x="10197740" y="5254634"/>
            <a:ext cx="2369100" cy="2369400"/>
          </a:xfrm>
          <a:prstGeom prst="ellipse">
            <a:avLst/>
          </a:prstGeom>
          <a:solidFill>
            <a:schemeClr val="lt1"/>
          </a:solidFill>
          <a:ln>
            <a:noFill/>
          </a:ln>
          <a:effectLst>
            <a:outerShdw blurRad="533400" sx="118000" sy="118000" algn="ctr" rotWithShape="0">
              <a:srgbClr val="0070C0">
                <a:alpha val="3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756A7"/>
              </a:solidFill>
              <a:latin typeface="Calibri"/>
              <a:ea typeface="Calibri"/>
              <a:cs typeface="Calibri"/>
              <a:sym typeface="Calibri"/>
            </a:endParaRPr>
          </a:p>
        </p:txBody>
      </p:sp>
      <p:sp>
        <p:nvSpPr>
          <p:cNvPr id="1853" name="Google Shape;1853;g179e458165b_0_40"/>
          <p:cNvSpPr/>
          <p:nvPr/>
        </p:nvSpPr>
        <p:spPr>
          <a:xfrm>
            <a:off x="10594607" y="4914900"/>
            <a:ext cx="1076700" cy="1076700"/>
          </a:xfrm>
          <a:prstGeom prst="ellipse">
            <a:avLst/>
          </a:prstGeom>
          <a:solidFill>
            <a:schemeClr val="lt1">
              <a:alpha val="88630"/>
            </a:schemeClr>
          </a:solidFill>
          <a:ln>
            <a:noFill/>
          </a:ln>
          <a:effectLst>
            <a:outerShdw blurRad="533400" sx="118000" sy="118000" algn="ctr" rotWithShape="0">
              <a:srgbClr val="0070C0">
                <a:alpha val="3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756A7"/>
              </a:solidFill>
              <a:latin typeface="Calibri"/>
              <a:ea typeface="Calibri"/>
              <a:cs typeface="Calibri"/>
              <a:sym typeface="Calibri"/>
            </a:endParaRPr>
          </a:p>
        </p:txBody>
      </p:sp>
      <p:sp>
        <p:nvSpPr>
          <p:cNvPr id="1854" name="Google Shape;1854;g179e458165b_0_40"/>
          <p:cNvSpPr/>
          <p:nvPr/>
        </p:nvSpPr>
        <p:spPr>
          <a:xfrm>
            <a:off x="11811973" y="5286547"/>
            <a:ext cx="67500" cy="642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5" name="Google Shape;1855;g179e458165b_0_40"/>
          <p:cNvSpPr/>
          <p:nvPr/>
        </p:nvSpPr>
        <p:spPr>
          <a:xfrm>
            <a:off x="10130322" y="6439259"/>
            <a:ext cx="67500" cy="64200"/>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6" name="Google Shape;1856;g179e458165b_0_40"/>
          <p:cNvSpPr/>
          <p:nvPr/>
        </p:nvSpPr>
        <p:spPr>
          <a:xfrm>
            <a:off x="10150106" y="5207000"/>
            <a:ext cx="2464500" cy="2464500"/>
          </a:xfrm>
          <a:prstGeom prst="ellipse">
            <a:avLst/>
          </a:prstGeom>
          <a:noFill/>
          <a:ln w="9525" cap="flat" cmpd="sng">
            <a:solidFill>
              <a:schemeClr val="lt1">
                <a:alpha val="2471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7" name="Google Shape;1857;g179e458165b_0_40"/>
          <p:cNvSpPr/>
          <p:nvPr/>
        </p:nvSpPr>
        <p:spPr>
          <a:xfrm>
            <a:off x="11405317" y="4885701"/>
            <a:ext cx="87600" cy="876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8" name="Google Shape;1858;g179e458165b_0_40"/>
          <p:cNvSpPr/>
          <p:nvPr/>
        </p:nvSpPr>
        <p:spPr>
          <a:xfrm>
            <a:off x="11857793" y="4930494"/>
            <a:ext cx="45600" cy="456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9" name="Google Shape;1859;g179e458165b_0_40"/>
          <p:cNvSpPr/>
          <p:nvPr/>
        </p:nvSpPr>
        <p:spPr>
          <a:xfrm>
            <a:off x="11710654" y="3609351"/>
            <a:ext cx="87600" cy="876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0" name="Google Shape;1860;g179e458165b_0_40"/>
          <p:cNvSpPr/>
          <p:nvPr/>
        </p:nvSpPr>
        <p:spPr>
          <a:xfrm>
            <a:off x="11687794" y="3930205"/>
            <a:ext cx="45600" cy="456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1" name="Google Shape;1861;g179e458165b_0_40"/>
          <p:cNvSpPr/>
          <p:nvPr/>
        </p:nvSpPr>
        <p:spPr>
          <a:xfrm>
            <a:off x="11992594" y="2802761"/>
            <a:ext cx="45600" cy="456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2" name="Google Shape;1862;g179e458165b_0_40"/>
          <p:cNvSpPr/>
          <p:nvPr/>
        </p:nvSpPr>
        <p:spPr>
          <a:xfrm>
            <a:off x="10149259" y="5420830"/>
            <a:ext cx="102000" cy="1020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3" name="Google Shape;1863;g179e458165b_0_40"/>
          <p:cNvSpPr/>
          <p:nvPr/>
        </p:nvSpPr>
        <p:spPr>
          <a:xfrm>
            <a:off x="10019238" y="4818682"/>
            <a:ext cx="154800" cy="1548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4" name="Google Shape;1864;g179e458165b_0_40"/>
          <p:cNvSpPr/>
          <p:nvPr/>
        </p:nvSpPr>
        <p:spPr>
          <a:xfrm>
            <a:off x="10492600" y="4550898"/>
            <a:ext cx="102000" cy="1020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5" name="Google Shape;1865;g179e458165b_0_40"/>
          <p:cNvSpPr/>
          <p:nvPr/>
        </p:nvSpPr>
        <p:spPr>
          <a:xfrm>
            <a:off x="9449466" y="5805489"/>
            <a:ext cx="74700" cy="747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6" name="Google Shape;1866;g179e458165b_0_40"/>
          <p:cNvSpPr/>
          <p:nvPr/>
        </p:nvSpPr>
        <p:spPr>
          <a:xfrm>
            <a:off x="8914241" y="5522837"/>
            <a:ext cx="74700" cy="747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7" name="Google Shape;1867;g179e458165b_0_40"/>
          <p:cNvSpPr/>
          <p:nvPr/>
        </p:nvSpPr>
        <p:spPr>
          <a:xfrm>
            <a:off x="8430362" y="5880101"/>
            <a:ext cx="102000" cy="1020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8" name="Google Shape;1868;g179e458165b_0_40"/>
          <p:cNvSpPr/>
          <p:nvPr/>
        </p:nvSpPr>
        <p:spPr>
          <a:xfrm>
            <a:off x="9314539" y="4885701"/>
            <a:ext cx="80100" cy="801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9" name="Google Shape;1869;g179e458165b_0_40"/>
          <p:cNvSpPr/>
          <p:nvPr/>
        </p:nvSpPr>
        <p:spPr>
          <a:xfrm>
            <a:off x="9024872" y="5600991"/>
            <a:ext cx="48300" cy="483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0" name="Google Shape;1870;g179e458165b_0_40"/>
          <p:cNvSpPr/>
          <p:nvPr/>
        </p:nvSpPr>
        <p:spPr>
          <a:xfrm>
            <a:off x="9370545" y="3951728"/>
            <a:ext cx="48300" cy="483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1" name="Google Shape;1871;g179e458165b_0_40"/>
          <p:cNvSpPr/>
          <p:nvPr/>
        </p:nvSpPr>
        <p:spPr>
          <a:xfrm>
            <a:off x="8988853" y="3155861"/>
            <a:ext cx="48300" cy="483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2" name="Google Shape;1872;g179e458165b_0_40"/>
          <p:cNvSpPr/>
          <p:nvPr/>
        </p:nvSpPr>
        <p:spPr>
          <a:xfrm>
            <a:off x="8692284" y="4770290"/>
            <a:ext cx="48300" cy="483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3" name="Google Shape;1873;g179e458165b_0_40"/>
          <p:cNvSpPr/>
          <p:nvPr/>
        </p:nvSpPr>
        <p:spPr>
          <a:xfrm>
            <a:off x="9780205" y="3800446"/>
            <a:ext cx="80100" cy="801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4" name="Google Shape;1874;g179e458165b_0_40"/>
          <p:cNvSpPr/>
          <p:nvPr/>
        </p:nvSpPr>
        <p:spPr>
          <a:xfrm>
            <a:off x="10452499" y="3760345"/>
            <a:ext cx="80100" cy="801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5" name="Google Shape;1875;g179e458165b_0_40"/>
          <p:cNvSpPr/>
          <p:nvPr/>
        </p:nvSpPr>
        <p:spPr>
          <a:xfrm>
            <a:off x="11052751" y="2600142"/>
            <a:ext cx="80100" cy="801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6" name="Google Shape;1876;g179e458165b_0_40"/>
          <p:cNvSpPr/>
          <p:nvPr/>
        </p:nvSpPr>
        <p:spPr>
          <a:xfrm>
            <a:off x="11219990" y="3961710"/>
            <a:ext cx="48300" cy="483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 name="文字方塊 5">
            <a:extLst>
              <a:ext uri="{FF2B5EF4-FFF2-40B4-BE49-F238E27FC236}">
                <a16:creationId xmlns:a16="http://schemas.microsoft.com/office/drawing/2014/main" id="{2048505D-D255-8AD7-DA97-56DAFBAA20A5}"/>
              </a:ext>
            </a:extLst>
          </p:cNvPr>
          <p:cNvSpPr txBox="1"/>
          <p:nvPr/>
        </p:nvSpPr>
        <p:spPr>
          <a:xfrm>
            <a:off x="494184" y="1048189"/>
            <a:ext cx="3333537" cy="523220"/>
          </a:xfrm>
          <a:prstGeom prst="rect">
            <a:avLst/>
          </a:prstGeom>
          <a:noFill/>
        </p:spPr>
        <p:txBody>
          <a:bodyPr wrap="square" rtlCol="0">
            <a:spAutoFit/>
          </a:bodyPr>
          <a:lstStyle/>
          <a:p>
            <a:r>
              <a:rPr lang="zh-TW" altLang="en-US" sz="2800" dirty="0">
                <a:solidFill>
                  <a:schemeClr val="bg1"/>
                </a:solidFill>
                <a:latin typeface="標楷體" panose="03000509000000000000" pitchFamily="65" charset="-120"/>
                <a:ea typeface="標楷體" panose="03000509000000000000" pitchFamily="65" charset="-120"/>
              </a:rPr>
              <a:t>建立</a:t>
            </a:r>
            <a:r>
              <a:rPr lang="en-US" altLang="zh-TW" sz="2800" dirty="0">
                <a:solidFill>
                  <a:schemeClr val="bg1"/>
                </a:solidFill>
                <a:latin typeface="Times New Roman" panose="02020603050405020304" pitchFamily="18" charset="0"/>
                <a:cs typeface="Times New Roman" panose="02020603050405020304" pitchFamily="18" charset="0"/>
              </a:rPr>
              <a:t>notification </a:t>
            </a:r>
          </a:p>
        </p:txBody>
      </p:sp>
      <p:pic>
        <p:nvPicPr>
          <p:cNvPr id="3" name="圖片 2">
            <a:extLst>
              <a:ext uri="{FF2B5EF4-FFF2-40B4-BE49-F238E27FC236}">
                <a16:creationId xmlns:a16="http://schemas.microsoft.com/office/drawing/2014/main" id="{32AA6F80-E7DC-5670-3033-F2D3B6A231F4}"/>
              </a:ext>
            </a:extLst>
          </p:cNvPr>
          <p:cNvPicPr>
            <a:picLocks noChangeAspect="1"/>
          </p:cNvPicPr>
          <p:nvPr/>
        </p:nvPicPr>
        <p:blipFill>
          <a:blip r:embed="rId3"/>
          <a:stretch>
            <a:fillRect/>
          </a:stretch>
        </p:blipFill>
        <p:spPr>
          <a:xfrm>
            <a:off x="217184" y="2056756"/>
            <a:ext cx="11786559" cy="3701267"/>
          </a:xfrm>
          <a:prstGeom prst="rect">
            <a:avLst/>
          </a:prstGeom>
        </p:spPr>
      </p:pic>
    </p:spTree>
    <p:extLst>
      <p:ext uri="{BB962C8B-B14F-4D97-AF65-F5344CB8AC3E}">
        <p14:creationId xmlns:p14="http://schemas.microsoft.com/office/powerpoint/2010/main" val="3680787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852"/>
                                        </p:tgtEl>
                                        <p:attrNameLst>
                                          <p:attrName>style.visibility</p:attrName>
                                        </p:attrNameLst>
                                      </p:cBhvr>
                                      <p:to>
                                        <p:strVal val="visible"/>
                                      </p:to>
                                    </p:set>
                                    <p:anim calcmode="lin" valueType="num">
                                      <p:cBhvr additive="base">
                                        <p:cTn id="7" dur="750"/>
                                        <p:tgtEl>
                                          <p:spTgt spid="1852"/>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250"/>
                                  </p:stCondLst>
                                  <p:childTnLst>
                                    <p:set>
                                      <p:cBhvr>
                                        <p:cTn id="9" dur="1" fill="hold">
                                          <p:stCondLst>
                                            <p:cond delay="0"/>
                                          </p:stCondLst>
                                        </p:cTn>
                                        <p:tgtEl>
                                          <p:spTgt spid="1856"/>
                                        </p:tgtEl>
                                        <p:attrNameLst>
                                          <p:attrName>style.visibility</p:attrName>
                                        </p:attrNameLst>
                                      </p:cBhvr>
                                      <p:to>
                                        <p:strVal val="visible"/>
                                      </p:to>
                                    </p:set>
                                    <p:anim calcmode="lin" valueType="num">
                                      <p:cBhvr additive="base">
                                        <p:cTn id="10" dur="750"/>
                                        <p:tgtEl>
                                          <p:spTgt spid="1856"/>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500"/>
                                  </p:stCondLst>
                                  <p:childTnLst>
                                    <p:set>
                                      <p:cBhvr>
                                        <p:cTn id="12" dur="1" fill="hold">
                                          <p:stCondLst>
                                            <p:cond delay="0"/>
                                          </p:stCondLst>
                                        </p:cTn>
                                        <p:tgtEl>
                                          <p:spTgt spid="1850"/>
                                        </p:tgtEl>
                                        <p:attrNameLst>
                                          <p:attrName>style.visibility</p:attrName>
                                        </p:attrNameLst>
                                      </p:cBhvr>
                                      <p:to>
                                        <p:strVal val="visible"/>
                                      </p:to>
                                    </p:set>
                                    <p:anim calcmode="lin" valueType="num">
                                      <p:cBhvr additive="base">
                                        <p:cTn id="13" dur="750"/>
                                        <p:tgtEl>
                                          <p:spTgt spid="1850"/>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750"/>
                                  </p:stCondLst>
                                  <p:childTnLst>
                                    <p:set>
                                      <p:cBhvr>
                                        <p:cTn id="15" dur="1" fill="hold">
                                          <p:stCondLst>
                                            <p:cond delay="0"/>
                                          </p:stCondLst>
                                        </p:cTn>
                                        <p:tgtEl>
                                          <p:spTgt spid="1849"/>
                                        </p:tgtEl>
                                        <p:attrNameLst>
                                          <p:attrName>style.visibility</p:attrName>
                                        </p:attrNameLst>
                                      </p:cBhvr>
                                      <p:to>
                                        <p:strVal val="visible"/>
                                      </p:to>
                                    </p:set>
                                    <p:anim calcmode="lin" valueType="num">
                                      <p:cBhvr additive="base">
                                        <p:cTn id="16" dur="750"/>
                                        <p:tgtEl>
                                          <p:spTgt spid="1849"/>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1000"/>
                                  </p:stCondLst>
                                  <p:childTnLst>
                                    <p:set>
                                      <p:cBhvr>
                                        <p:cTn id="18" dur="1" fill="hold">
                                          <p:stCondLst>
                                            <p:cond delay="0"/>
                                          </p:stCondLst>
                                        </p:cTn>
                                        <p:tgtEl>
                                          <p:spTgt spid="1851"/>
                                        </p:tgtEl>
                                        <p:attrNameLst>
                                          <p:attrName>style.visibility</p:attrName>
                                        </p:attrNameLst>
                                      </p:cBhvr>
                                      <p:to>
                                        <p:strVal val="visible"/>
                                      </p:to>
                                    </p:set>
                                    <p:anim calcmode="lin" valueType="num">
                                      <p:cBhvr additive="base">
                                        <p:cTn id="19" dur="750"/>
                                        <p:tgtEl>
                                          <p:spTgt spid="1851"/>
                                        </p:tgtEl>
                                        <p:attrNameLst>
                                          <p:attrName>ppt_x</p:attrName>
                                        </p:attrNameLst>
                                      </p:cBhvr>
                                      <p:tavLst>
                                        <p:tav tm="0">
                                          <p:val>
                                            <p:strVal val="#ppt_x-1"/>
                                          </p:val>
                                        </p:tav>
                                        <p:tav tm="100000">
                                          <p:val>
                                            <p:strVal val="#ppt_x"/>
                                          </p:val>
                                        </p:tav>
                                      </p:tavLst>
                                    </p:anim>
                                  </p:childTnLst>
                                </p:cTn>
                              </p:par>
                            </p:childTnLst>
                          </p:cTn>
                        </p:par>
                        <p:par>
                          <p:cTn id="20" fill="hold">
                            <p:stCondLst>
                              <p:cond delay="750"/>
                            </p:stCondLst>
                            <p:childTnLst>
                              <p:par>
                                <p:cTn id="21" presetID="10" presetClass="entr" presetSubtype="0" fill="hold" nodeType="afterEffect">
                                  <p:stCondLst>
                                    <p:cond delay="0"/>
                                  </p:stCondLst>
                                  <p:childTnLst>
                                    <p:set>
                                      <p:cBhvr>
                                        <p:cTn id="22" dur="1" fill="hold">
                                          <p:stCondLst>
                                            <p:cond delay="0"/>
                                          </p:stCondLst>
                                        </p:cTn>
                                        <p:tgtEl>
                                          <p:spTgt spid="1853"/>
                                        </p:tgtEl>
                                        <p:attrNameLst>
                                          <p:attrName>style.visibility</p:attrName>
                                        </p:attrNameLst>
                                      </p:cBhvr>
                                      <p:to>
                                        <p:strVal val="visible"/>
                                      </p:to>
                                    </p:set>
                                    <p:animEffect transition="in" filter="fade">
                                      <p:cBhvr>
                                        <p:cTn id="23" dur="500"/>
                                        <p:tgtEl>
                                          <p:spTgt spid="1853"/>
                                        </p:tgtEl>
                                      </p:cBhvr>
                                    </p:animEffect>
                                  </p:childTnLst>
                                </p:cTn>
                              </p:par>
                            </p:childTnLst>
                          </p:cTn>
                        </p:par>
                        <p:par>
                          <p:cTn id="24" fill="hold">
                            <p:stCondLst>
                              <p:cond delay="1250"/>
                            </p:stCondLst>
                            <p:childTnLst>
                              <p:par>
                                <p:cTn id="25" presetID="1" presetClass="entr" presetSubtype="0" fill="hold" nodeType="afterEffect">
                                  <p:stCondLst>
                                    <p:cond delay="0"/>
                                  </p:stCondLst>
                                  <p:childTnLst>
                                    <p:set>
                                      <p:cBhvr>
                                        <p:cTn id="26" dur="1" fill="hold">
                                          <p:stCondLst>
                                            <p:cond delay="0"/>
                                          </p:stCondLst>
                                        </p:cTn>
                                        <p:tgtEl>
                                          <p:spTgt spid="1854"/>
                                        </p:tgtEl>
                                        <p:attrNameLst>
                                          <p:attrName>style.visibility</p:attrName>
                                        </p:attrNameLst>
                                      </p:cBhvr>
                                      <p:to>
                                        <p:strVal val="visible"/>
                                      </p:to>
                                    </p:set>
                                  </p:childTnLst>
                                </p:cTn>
                              </p:par>
                            </p:childTnLst>
                          </p:cTn>
                        </p:par>
                        <p:par>
                          <p:cTn id="27" fill="hold">
                            <p:stCondLst>
                              <p:cond delay="1251"/>
                            </p:stCondLst>
                            <p:childTnLst>
                              <p:par>
                                <p:cTn id="28" presetID="1" presetClass="entr" presetSubtype="0" fill="hold" nodeType="afterEffect">
                                  <p:stCondLst>
                                    <p:cond delay="0"/>
                                  </p:stCondLst>
                                  <p:childTnLst>
                                    <p:set>
                                      <p:cBhvr>
                                        <p:cTn id="29" dur="1" fill="hold">
                                          <p:stCondLst>
                                            <p:cond delay="0"/>
                                          </p:stCondLst>
                                        </p:cTn>
                                        <p:tgtEl>
                                          <p:spTgt spid="1855"/>
                                        </p:tgtEl>
                                        <p:attrNameLst>
                                          <p:attrName>style.visibility</p:attrName>
                                        </p:attrNameLst>
                                      </p:cBhvr>
                                      <p:to>
                                        <p:strVal val="visible"/>
                                      </p:to>
                                    </p:set>
                                  </p:childTnLst>
                                </p:cTn>
                              </p:par>
                            </p:childTnLst>
                          </p:cTn>
                        </p:par>
                        <p:par>
                          <p:cTn id="30" fill="hold">
                            <p:stCondLst>
                              <p:cond delay="1252"/>
                            </p:stCondLst>
                            <p:childTnLst>
                              <p:par>
                                <p:cTn id="31" presetID="1" presetClass="entr" presetSubtype="0" fill="hold" nodeType="afterEffect">
                                  <p:stCondLst>
                                    <p:cond delay="0"/>
                                  </p:stCondLst>
                                  <p:childTnLst>
                                    <p:set>
                                      <p:cBhvr>
                                        <p:cTn id="32" dur="1" fill="hold">
                                          <p:stCondLst>
                                            <p:cond delay="0"/>
                                          </p:stCondLst>
                                        </p:cTn>
                                        <p:tgtEl>
                                          <p:spTgt spid="1857"/>
                                        </p:tgtEl>
                                        <p:attrNameLst>
                                          <p:attrName>style.visibility</p:attrName>
                                        </p:attrNameLst>
                                      </p:cBhvr>
                                      <p:to>
                                        <p:strVal val="visible"/>
                                      </p:to>
                                    </p:set>
                                  </p:childTnLst>
                                </p:cTn>
                              </p:par>
                            </p:childTnLst>
                          </p:cTn>
                        </p:par>
                        <p:par>
                          <p:cTn id="33" fill="hold">
                            <p:stCondLst>
                              <p:cond delay="1253"/>
                            </p:stCondLst>
                            <p:childTnLst>
                              <p:par>
                                <p:cTn id="34" presetID="1" presetClass="entr" presetSubtype="0" fill="hold" nodeType="afterEffect">
                                  <p:stCondLst>
                                    <p:cond delay="0"/>
                                  </p:stCondLst>
                                  <p:childTnLst>
                                    <p:set>
                                      <p:cBhvr>
                                        <p:cTn id="35" dur="1" fill="hold">
                                          <p:stCondLst>
                                            <p:cond delay="0"/>
                                          </p:stCondLst>
                                        </p:cTn>
                                        <p:tgtEl>
                                          <p:spTgt spid="1858"/>
                                        </p:tgtEl>
                                        <p:attrNameLst>
                                          <p:attrName>style.visibility</p:attrName>
                                        </p:attrNameLst>
                                      </p:cBhvr>
                                      <p:to>
                                        <p:strVal val="visible"/>
                                      </p:to>
                                    </p:set>
                                  </p:childTnLst>
                                </p:cTn>
                              </p:par>
                            </p:childTnLst>
                          </p:cTn>
                        </p:par>
                        <p:par>
                          <p:cTn id="36" fill="hold">
                            <p:stCondLst>
                              <p:cond delay="1254"/>
                            </p:stCondLst>
                            <p:childTnLst>
                              <p:par>
                                <p:cTn id="37" presetID="1" presetClass="entr" presetSubtype="0" fill="hold" nodeType="afterEffect">
                                  <p:stCondLst>
                                    <p:cond delay="0"/>
                                  </p:stCondLst>
                                  <p:childTnLst>
                                    <p:set>
                                      <p:cBhvr>
                                        <p:cTn id="38" dur="1" fill="hold">
                                          <p:stCondLst>
                                            <p:cond delay="0"/>
                                          </p:stCondLst>
                                        </p:cTn>
                                        <p:tgtEl>
                                          <p:spTgt spid="1859"/>
                                        </p:tgtEl>
                                        <p:attrNameLst>
                                          <p:attrName>style.visibility</p:attrName>
                                        </p:attrNameLst>
                                      </p:cBhvr>
                                      <p:to>
                                        <p:strVal val="visible"/>
                                      </p:to>
                                    </p:set>
                                  </p:childTnLst>
                                </p:cTn>
                              </p:par>
                            </p:childTnLst>
                          </p:cTn>
                        </p:par>
                        <p:par>
                          <p:cTn id="39" fill="hold">
                            <p:stCondLst>
                              <p:cond delay="1255"/>
                            </p:stCondLst>
                            <p:childTnLst>
                              <p:par>
                                <p:cTn id="40" presetID="1" presetClass="entr" presetSubtype="0" fill="hold" nodeType="afterEffect">
                                  <p:stCondLst>
                                    <p:cond delay="0"/>
                                  </p:stCondLst>
                                  <p:childTnLst>
                                    <p:set>
                                      <p:cBhvr>
                                        <p:cTn id="41" dur="1" fill="hold">
                                          <p:stCondLst>
                                            <p:cond delay="0"/>
                                          </p:stCondLst>
                                        </p:cTn>
                                        <p:tgtEl>
                                          <p:spTgt spid="1860"/>
                                        </p:tgtEl>
                                        <p:attrNameLst>
                                          <p:attrName>style.visibility</p:attrName>
                                        </p:attrNameLst>
                                      </p:cBhvr>
                                      <p:to>
                                        <p:strVal val="visible"/>
                                      </p:to>
                                    </p:set>
                                  </p:childTnLst>
                                </p:cTn>
                              </p:par>
                            </p:childTnLst>
                          </p:cTn>
                        </p:par>
                        <p:par>
                          <p:cTn id="42" fill="hold">
                            <p:stCondLst>
                              <p:cond delay="1256"/>
                            </p:stCondLst>
                            <p:childTnLst>
                              <p:par>
                                <p:cTn id="43" presetID="1" presetClass="entr" presetSubtype="0" fill="hold" nodeType="afterEffect">
                                  <p:stCondLst>
                                    <p:cond delay="0"/>
                                  </p:stCondLst>
                                  <p:childTnLst>
                                    <p:set>
                                      <p:cBhvr>
                                        <p:cTn id="44" dur="1" fill="hold">
                                          <p:stCondLst>
                                            <p:cond delay="0"/>
                                          </p:stCondLst>
                                        </p:cTn>
                                        <p:tgtEl>
                                          <p:spTgt spid="1861"/>
                                        </p:tgtEl>
                                        <p:attrNameLst>
                                          <p:attrName>style.visibility</p:attrName>
                                        </p:attrNameLst>
                                      </p:cBhvr>
                                      <p:to>
                                        <p:strVal val="visible"/>
                                      </p:to>
                                    </p:set>
                                  </p:childTnLst>
                                </p:cTn>
                              </p:par>
                            </p:childTnLst>
                          </p:cTn>
                        </p:par>
                        <p:par>
                          <p:cTn id="45" fill="hold">
                            <p:stCondLst>
                              <p:cond delay="1257"/>
                            </p:stCondLst>
                            <p:childTnLst>
                              <p:par>
                                <p:cTn id="46" presetID="1" presetClass="entr" presetSubtype="0" fill="hold" nodeType="afterEffect">
                                  <p:stCondLst>
                                    <p:cond delay="0"/>
                                  </p:stCondLst>
                                  <p:childTnLst>
                                    <p:set>
                                      <p:cBhvr>
                                        <p:cTn id="47" dur="1" fill="hold">
                                          <p:stCondLst>
                                            <p:cond delay="0"/>
                                          </p:stCondLst>
                                        </p:cTn>
                                        <p:tgtEl>
                                          <p:spTgt spid="1862"/>
                                        </p:tgtEl>
                                        <p:attrNameLst>
                                          <p:attrName>style.visibility</p:attrName>
                                        </p:attrNameLst>
                                      </p:cBhvr>
                                      <p:to>
                                        <p:strVal val="visible"/>
                                      </p:to>
                                    </p:set>
                                  </p:childTnLst>
                                </p:cTn>
                              </p:par>
                            </p:childTnLst>
                          </p:cTn>
                        </p:par>
                        <p:par>
                          <p:cTn id="48" fill="hold">
                            <p:stCondLst>
                              <p:cond delay="1258"/>
                            </p:stCondLst>
                            <p:childTnLst>
                              <p:par>
                                <p:cTn id="49" presetID="1" presetClass="entr" presetSubtype="0" fill="hold" nodeType="afterEffect">
                                  <p:stCondLst>
                                    <p:cond delay="0"/>
                                  </p:stCondLst>
                                  <p:childTnLst>
                                    <p:set>
                                      <p:cBhvr>
                                        <p:cTn id="50" dur="1" fill="hold">
                                          <p:stCondLst>
                                            <p:cond delay="0"/>
                                          </p:stCondLst>
                                        </p:cTn>
                                        <p:tgtEl>
                                          <p:spTgt spid="1863"/>
                                        </p:tgtEl>
                                        <p:attrNameLst>
                                          <p:attrName>style.visibility</p:attrName>
                                        </p:attrNameLst>
                                      </p:cBhvr>
                                      <p:to>
                                        <p:strVal val="visible"/>
                                      </p:to>
                                    </p:set>
                                  </p:childTnLst>
                                </p:cTn>
                              </p:par>
                            </p:childTnLst>
                          </p:cTn>
                        </p:par>
                        <p:par>
                          <p:cTn id="51" fill="hold">
                            <p:stCondLst>
                              <p:cond delay="1259"/>
                            </p:stCondLst>
                            <p:childTnLst>
                              <p:par>
                                <p:cTn id="52" presetID="1" presetClass="entr" presetSubtype="0" fill="hold" nodeType="afterEffect">
                                  <p:stCondLst>
                                    <p:cond delay="0"/>
                                  </p:stCondLst>
                                  <p:childTnLst>
                                    <p:set>
                                      <p:cBhvr>
                                        <p:cTn id="53" dur="1" fill="hold">
                                          <p:stCondLst>
                                            <p:cond delay="0"/>
                                          </p:stCondLst>
                                        </p:cTn>
                                        <p:tgtEl>
                                          <p:spTgt spid="1864"/>
                                        </p:tgtEl>
                                        <p:attrNameLst>
                                          <p:attrName>style.visibility</p:attrName>
                                        </p:attrNameLst>
                                      </p:cBhvr>
                                      <p:to>
                                        <p:strVal val="visible"/>
                                      </p:to>
                                    </p:set>
                                  </p:childTnLst>
                                </p:cTn>
                              </p:par>
                            </p:childTnLst>
                          </p:cTn>
                        </p:par>
                        <p:par>
                          <p:cTn id="54" fill="hold">
                            <p:stCondLst>
                              <p:cond delay="1260"/>
                            </p:stCondLst>
                            <p:childTnLst>
                              <p:par>
                                <p:cTn id="55" presetID="1" presetClass="entr" presetSubtype="0" fill="hold" nodeType="afterEffect">
                                  <p:stCondLst>
                                    <p:cond delay="0"/>
                                  </p:stCondLst>
                                  <p:childTnLst>
                                    <p:set>
                                      <p:cBhvr>
                                        <p:cTn id="56" dur="1" fill="hold">
                                          <p:stCondLst>
                                            <p:cond delay="0"/>
                                          </p:stCondLst>
                                        </p:cTn>
                                        <p:tgtEl>
                                          <p:spTgt spid="1865"/>
                                        </p:tgtEl>
                                        <p:attrNameLst>
                                          <p:attrName>style.visibility</p:attrName>
                                        </p:attrNameLst>
                                      </p:cBhvr>
                                      <p:to>
                                        <p:strVal val="visible"/>
                                      </p:to>
                                    </p:set>
                                  </p:childTnLst>
                                </p:cTn>
                              </p:par>
                            </p:childTnLst>
                          </p:cTn>
                        </p:par>
                        <p:par>
                          <p:cTn id="57" fill="hold">
                            <p:stCondLst>
                              <p:cond delay="1261"/>
                            </p:stCondLst>
                            <p:childTnLst>
                              <p:par>
                                <p:cTn id="58" presetID="1" presetClass="entr" presetSubtype="0" fill="hold" nodeType="afterEffect">
                                  <p:stCondLst>
                                    <p:cond delay="0"/>
                                  </p:stCondLst>
                                  <p:childTnLst>
                                    <p:set>
                                      <p:cBhvr>
                                        <p:cTn id="59" dur="1" fill="hold">
                                          <p:stCondLst>
                                            <p:cond delay="0"/>
                                          </p:stCondLst>
                                        </p:cTn>
                                        <p:tgtEl>
                                          <p:spTgt spid="1866"/>
                                        </p:tgtEl>
                                        <p:attrNameLst>
                                          <p:attrName>style.visibility</p:attrName>
                                        </p:attrNameLst>
                                      </p:cBhvr>
                                      <p:to>
                                        <p:strVal val="visible"/>
                                      </p:to>
                                    </p:set>
                                  </p:childTnLst>
                                </p:cTn>
                              </p:par>
                            </p:childTnLst>
                          </p:cTn>
                        </p:par>
                        <p:par>
                          <p:cTn id="60" fill="hold">
                            <p:stCondLst>
                              <p:cond delay="1262"/>
                            </p:stCondLst>
                            <p:childTnLst>
                              <p:par>
                                <p:cTn id="61" presetID="1" presetClass="entr" presetSubtype="0" fill="hold" nodeType="afterEffect">
                                  <p:stCondLst>
                                    <p:cond delay="0"/>
                                  </p:stCondLst>
                                  <p:childTnLst>
                                    <p:set>
                                      <p:cBhvr>
                                        <p:cTn id="62" dur="1" fill="hold">
                                          <p:stCondLst>
                                            <p:cond delay="0"/>
                                          </p:stCondLst>
                                        </p:cTn>
                                        <p:tgtEl>
                                          <p:spTgt spid="1867"/>
                                        </p:tgtEl>
                                        <p:attrNameLst>
                                          <p:attrName>style.visibility</p:attrName>
                                        </p:attrNameLst>
                                      </p:cBhvr>
                                      <p:to>
                                        <p:strVal val="visible"/>
                                      </p:to>
                                    </p:set>
                                  </p:childTnLst>
                                </p:cTn>
                              </p:par>
                            </p:childTnLst>
                          </p:cTn>
                        </p:par>
                        <p:par>
                          <p:cTn id="63" fill="hold">
                            <p:stCondLst>
                              <p:cond delay="1263"/>
                            </p:stCondLst>
                            <p:childTnLst>
                              <p:par>
                                <p:cTn id="64" presetID="1" presetClass="entr" presetSubtype="0" fill="hold" nodeType="afterEffect">
                                  <p:stCondLst>
                                    <p:cond delay="0"/>
                                  </p:stCondLst>
                                  <p:childTnLst>
                                    <p:set>
                                      <p:cBhvr>
                                        <p:cTn id="65" dur="1" fill="hold">
                                          <p:stCondLst>
                                            <p:cond delay="0"/>
                                          </p:stCondLst>
                                        </p:cTn>
                                        <p:tgtEl>
                                          <p:spTgt spid="1868"/>
                                        </p:tgtEl>
                                        <p:attrNameLst>
                                          <p:attrName>style.visibility</p:attrName>
                                        </p:attrNameLst>
                                      </p:cBhvr>
                                      <p:to>
                                        <p:strVal val="visible"/>
                                      </p:to>
                                    </p:set>
                                  </p:childTnLst>
                                </p:cTn>
                              </p:par>
                            </p:childTnLst>
                          </p:cTn>
                        </p:par>
                        <p:par>
                          <p:cTn id="66" fill="hold">
                            <p:stCondLst>
                              <p:cond delay="1264"/>
                            </p:stCondLst>
                            <p:childTnLst>
                              <p:par>
                                <p:cTn id="67" presetID="1" presetClass="entr" presetSubtype="0" fill="hold" nodeType="afterEffect">
                                  <p:stCondLst>
                                    <p:cond delay="0"/>
                                  </p:stCondLst>
                                  <p:childTnLst>
                                    <p:set>
                                      <p:cBhvr>
                                        <p:cTn id="68" dur="1" fill="hold">
                                          <p:stCondLst>
                                            <p:cond delay="0"/>
                                          </p:stCondLst>
                                        </p:cTn>
                                        <p:tgtEl>
                                          <p:spTgt spid="1869"/>
                                        </p:tgtEl>
                                        <p:attrNameLst>
                                          <p:attrName>style.visibility</p:attrName>
                                        </p:attrNameLst>
                                      </p:cBhvr>
                                      <p:to>
                                        <p:strVal val="visible"/>
                                      </p:to>
                                    </p:set>
                                  </p:childTnLst>
                                </p:cTn>
                              </p:par>
                            </p:childTnLst>
                          </p:cTn>
                        </p:par>
                        <p:par>
                          <p:cTn id="69" fill="hold">
                            <p:stCondLst>
                              <p:cond delay="1265"/>
                            </p:stCondLst>
                            <p:childTnLst>
                              <p:par>
                                <p:cTn id="70" presetID="1" presetClass="entr" presetSubtype="0" fill="hold" nodeType="afterEffect">
                                  <p:stCondLst>
                                    <p:cond delay="0"/>
                                  </p:stCondLst>
                                  <p:childTnLst>
                                    <p:set>
                                      <p:cBhvr>
                                        <p:cTn id="71" dur="1" fill="hold">
                                          <p:stCondLst>
                                            <p:cond delay="0"/>
                                          </p:stCondLst>
                                        </p:cTn>
                                        <p:tgtEl>
                                          <p:spTgt spid="1870"/>
                                        </p:tgtEl>
                                        <p:attrNameLst>
                                          <p:attrName>style.visibility</p:attrName>
                                        </p:attrNameLst>
                                      </p:cBhvr>
                                      <p:to>
                                        <p:strVal val="visible"/>
                                      </p:to>
                                    </p:set>
                                  </p:childTnLst>
                                </p:cTn>
                              </p:par>
                            </p:childTnLst>
                          </p:cTn>
                        </p:par>
                        <p:par>
                          <p:cTn id="72" fill="hold">
                            <p:stCondLst>
                              <p:cond delay="1266"/>
                            </p:stCondLst>
                            <p:childTnLst>
                              <p:par>
                                <p:cTn id="73" presetID="1" presetClass="entr" presetSubtype="0" fill="hold" nodeType="afterEffect">
                                  <p:stCondLst>
                                    <p:cond delay="0"/>
                                  </p:stCondLst>
                                  <p:childTnLst>
                                    <p:set>
                                      <p:cBhvr>
                                        <p:cTn id="74" dur="1" fill="hold">
                                          <p:stCondLst>
                                            <p:cond delay="0"/>
                                          </p:stCondLst>
                                        </p:cTn>
                                        <p:tgtEl>
                                          <p:spTgt spid="1871"/>
                                        </p:tgtEl>
                                        <p:attrNameLst>
                                          <p:attrName>style.visibility</p:attrName>
                                        </p:attrNameLst>
                                      </p:cBhvr>
                                      <p:to>
                                        <p:strVal val="visible"/>
                                      </p:to>
                                    </p:set>
                                  </p:childTnLst>
                                </p:cTn>
                              </p:par>
                            </p:childTnLst>
                          </p:cTn>
                        </p:par>
                        <p:par>
                          <p:cTn id="75" fill="hold">
                            <p:stCondLst>
                              <p:cond delay="1267"/>
                            </p:stCondLst>
                            <p:childTnLst>
                              <p:par>
                                <p:cTn id="76" presetID="1" presetClass="entr" presetSubtype="0" fill="hold" nodeType="afterEffect">
                                  <p:stCondLst>
                                    <p:cond delay="0"/>
                                  </p:stCondLst>
                                  <p:childTnLst>
                                    <p:set>
                                      <p:cBhvr>
                                        <p:cTn id="77" dur="1" fill="hold">
                                          <p:stCondLst>
                                            <p:cond delay="0"/>
                                          </p:stCondLst>
                                        </p:cTn>
                                        <p:tgtEl>
                                          <p:spTgt spid="1872"/>
                                        </p:tgtEl>
                                        <p:attrNameLst>
                                          <p:attrName>style.visibility</p:attrName>
                                        </p:attrNameLst>
                                      </p:cBhvr>
                                      <p:to>
                                        <p:strVal val="visible"/>
                                      </p:to>
                                    </p:set>
                                  </p:childTnLst>
                                </p:cTn>
                              </p:par>
                            </p:childTnLst>
                          </p:cTn>
                        </p:par>
                        <p:par>
                          <p:cTn id="78" fill="hold">
                            <p:stCondLst>
                              <p:cond delay="1268"/>
                            </p:stCondLst>
                            <p:childTnLst>
                              <p:par>
                                <p:cTn id="79" presetID="1" presetClass="entr" presetSubtype="0" fill="hold" nodeType="afterEffect">
                                  <p:stCondLst>
                                    <p:cond delay="0"/>
                                  </p:stCondLst>
                                  <p:childTnLst>
                                    <p:set>
                                      <p:cBhvr>
                                        <p:cTn id="80" dur="1" fill="hold">
                                          <p:stCondLst>
                                            <p:cond delay="0"/>
                                          </p:stCondLst>
                                        </p:cTn>
                                        <p:tgtEl>
                                          <p:spTgt spid="1873"/>
                                        </p:tgtEl>
                                        <p:attrNameLst>
                                          <p:attrName>style.visibility</p:attrName>
                                        </p:attrNameLst>
                                      </p:cBhvr>
                                      <p:to>
                                        <p:strVal val="visible"/>
                                      </p:to>
                                    </p:set>
                                  </p:childTnLst>
                                </p:cTn>
                              </p:par>
                            </p:childTnLst>
                          </p:cTn>
                        </p:par>
                        <p:par>
                          <p:cTn id="81" fill="hold">
                            <p:stCondLst>
                              <p:cond delay="1269"/>
                            </p:stCondLst>
                            <p:childTnLst>
                              <p:par>
                                <p:cTn id="82" presetID="1" presetClass="entr" presetSubtype="0" fill="hold" nodeType="afterEffect">
                                  <p:stCondLst>
                                    <p:cond delay="0"/>
                                  </p:stCondLst>
                                  <p:childTnLst>
                                    <p:set>
                                      <p:cBhvr>
                                        <p:cTn id="83" dur="1" fill="hold">
                                          <p:stCondLst>
                                            <p:cond delay="0"/>
                                          </p:stCondLst>
                                        </p:cTn>
                                        <p:tgtEl>
                                          <p:spTgt spid="1874"/>
                                        </p:tgtEl>
                                        <p:attrNameLst>
                                          <p:attrName>style.visibility</p:attrName>
                                        </p:attrNameLst>
                                      </p:cBhvr>
                                      <p:to>
                                        <p:strVal val="visible"/>
                                      </p:to>
                                    </p:set>
                                  </p:childTnLst>
                                </p:cTn>
                              </p:par>
                            </p:childTnLst>
                          </p:cTn>
                        </p:par>
                        <p:par>
                          <p:cTn id="84" fill="hold">
                            <p:stCondLst>
                              <p:cond delay="1270"/>
                            </p:stCondLst>
                            <p:childTnLst>
                              <p:par>
                                <p:cTn id="85" presetID="1" presetClass="entr" presetSubtype="0" fill="hold" nodeType="afterEffect">
                                  <p:stCondLst>
                                    <p:cond delay="0"/>
                                  </p:stCondLst>
                                  <p:childTnLst>
                                    <p:set>
                                      <p:cBhvr>
                                        <p:cTn id="86" dur="1" fill="hold">
                                          <p:stCondLst>
                                            <p:cond delay="0"/>
                                          </p:stCondLst>
                                        </p:cTn>
                                        <p:tgtEl>
                                          <p:spTgt spid="1875"/>
                                        </p:tgtEl>
                                        <p:attrNameLst>
                                          <p:attrName>style.visibility</p:attrName>
                                        </p:attrNameLst>
                                      </p:cBhvr>
                                      <p:to>
                                        <p:strVal val="visible"/>
                                      </p:to>
                                    </p:set>
                                  </p:childTnLst>
                                </p:cTn>
                              </p:par>
                            </p:childTnLst>
                          </p:cTn>
                        </p:par>
                        <p:par>
                          <p:cTn id="87" fill="hold">
                            <p:stCondLst>
                              <p:cond delay="1271"/>
                            </p:stCondLst>
                            <p:childTnLst>
                              <p:par>
                                <p:cTn id="88" presetID="1" presetClass="entr" presetSubtype="0" fill="hold" nodeType="afterEffect">
                                  <p:stCondLst>
                                    <p:cond delay="0"/>
                                  </p:stCondLst>
                                  <p:childTnLst>
                                    <p:set>
                                      <p:cBhvr>
                                        <p:cTn id="89" dur="1" fill="hold">
                                          <p:stCondLst>
                                            <p:cond delay="0"/>
                                          </p:stCondLst>
                                        </p:cTn>
                                        <p:tgtEl>
                                          <p:spTgt spid="18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50000">
              <a:srgbClr val="082241"/>
            </a:gs>
            <a:gs pos="100000">
              <a:schemeClr val="dk1"/>
            </a:gs>
          </a:gsLst>
          <a:lin ang="5400012" scaled="0"/>
        </a:gradFill>
        <a:effectLst/>
      </p:bgPr>
    </p:bg>
    <p:spTree>
      <p:nvGrpSpPr>
        <p:cNvPr id="1" name="Shape 1840"/>
        <p:cNvGrpSpPr/>
        <p:nvPr/>
      </p:nvGrpSpPr>
      <p:grpSpPr>
        <a:xfrm>
          <a:off x="0" y="0"/>
          <a:ext cx="0" cy="0"/>
          <a:chOff x="0" y="0"/>
          <a:chExt cx="0" cy="0"/>
        </a:xfrm>
      </p:grpSpPr>
      <p:sp>
        <p:nvSpPr>
          <p:cNvPr id="1841" name="Google Shape;1841;g179e458165b_0_40"/>
          <p:cNvSpPr txBox="1"/>
          <p:nvPr/>
        </p:nvSpPr>
        <p:spPr>
          <a:xfrm>
            <a:off x="3333084" y="239330"/>
            <a:ext cx="5359200" cy="630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3500" dirty="0">
                <a:solidFill>
                  <a:schemeClr val="lt1"/>
                </a:solidFill>
                <a:latin typeface="標楷體" panose="03000509000000000000" pitchFamily="65" charset="-120"/>
                <a:ea typeface="標楷體" panose="03000509000000000000" pitchFamily="65" charset="-120"/>
              </a:rPr>
              <a:t>程式碼解說</a:t>
            </a:r>
            <a:endParaRPr sz="3500" dirty="0">
              <a:solidFill>
                <a:schemeClr val="lt1"/>
              </a:solidFill>
              <a:latin typeface="標楷體" panose="03000509000000000000" pitchFamily="65" charset="-120"/>
              <a:ea typeface="標楷體" panose="03000509000000000000" pitchFamily="65" charset="-120"/>
              <a:sym typeface="Arial"/>
            </a:endParaRPr>
          </a:p>
        </p:txBody>
      </p:sp>
      <p:grpSp>
        <p:nvGrpSpPr>
          <p:cNvPr id="1842" name="Google Shape;1842;g179e458165b_0_40"/>
          <p:cNvGrpSpPr/>
          <p:nvPr/>
        </p:nvGrpSpPr>
        <p:grpSpPr>
          <a:xfrm>
            <a:off x="5826806" y="1018339"/>
            <a:ext cx="538327" cy="59700"/>
            <a:chOff x="5607050" y="1793751"/>
            <a:chExt cx="538327" cy="59700"/>
          </a:xfrm>
        </p:grpSpPr>
        <p:sp>
          <p:nvSpPr>
            <p:cNvPr id="1843" name="Google Shape;1843;g179e458165b_0_40"/>
            <p:cNvSpPr/>
            <p:nvPr/>
          </p:nvSpPr>
          <p:spPr>
            <a:xfrm>
              <a:off x="5607050" y="1793751"/>
              <a:ext cx="59700" cy="59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44" name="Google Shape;1844;g179e458165b_0_40"/>
            <p:cNvSpPr/>
            <p:nvPr/>
          </p:nvSpPr>
          <p:spPr>
            <a:xfrm>
              <a:off x="5846363" y="1793751"/>
              <a:ext cx="59700" cy="59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45" name="Google Shape;1845;g179e458165b_0_40"/>
            <p:cNvSpPr/>
            <p:nvPr/>
          </p:nvSpPr>
          <p:spPr>
            <a:xfrm>
              <a:off x="6085677" y="1793751"/>
              <a:ext cx="59700" cy="59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846" name="Google Shape;1846;g179e458165b_0_40"/>
          <p:cNvSpPr txBox="1"/>
          <p:nvPr/>
        </p:nvSpPr>
        <p:spPr>
          <a:xfrm>
            <a:off x="2385788" y="7875179"/>
            <a:ext cx="30816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lt1"/>
                </a:solidFill>
                <a:latin typeface="Roboto"/>
                <a:ea typeface="Roboto"/>
                <a:cs typeface="Roboto"/>
                <a:sym typeface="Roboto"/>
              </a:rPr>
              <a:t>Do not, for one repulse, forgo the purpose that you resolved to effort. .</a:t>
            </a:r>
            <a:endParaRPr sz="1200" b="1">
              <a:solidFill>
                <a:schemeClr val="lt1"/>
              </a:solidFill>
              <a:latin typeface="Roboto"/>
              <a:ea typeface="Roboto"/>
              <a:cs typeface="Roboto"/>
              <a:sym typeface="Roboto"/>
            </a:endParaRPr>
          </a:p>
        </p:txBody>
      </p:sp>
      <p:sp>
        <p:nvSpPr>
          <p:cNvPr id="1847" name="Google Shape;1847;g179e458165b_0_40"/>
          <p:cNvSpPr/>
          <p:nvPr/>
        </p:nvSpPr>
        <p:spPr>
          <a:xfrm>
            <a:off x="-621095" y="4794486"/>
            <a:ext cx="546000" cy="4114200"/>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48" name="Google Shape;1848;g179e458165b_0_40"/>
          <p:cNvSpPr/>
          <p:nvPr/>
        </p:nvSpPr>
        <p:spPr>
          <a:xfrm>
            <a:off x="-1265877" y="4652905"/>
            <a:ext cx="546000" cy="4114200"/>
          </a:xfrm>
          <a:prstGeom prst="triangle">
            <a:avLst>
              <a:gd name="adj" fmla="val 50000"/>
            </a:avLst>
          </a:prstGeom>
          <a:solidFill>
            <a:srgbClr val="D0CEC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49" name="Google Shape;1849;g179e458165b_0_40"/>
          <p:cNvSpPr/>
          <p:nvPr/>
        </p:nvSpPr>
        <p:spPr>
          <a:xfrm>
            <a:off x="7569492" y="2997492"/>
            <a:ext cx="7721100" cy="7721100"/>
          </a:xfrm>
          <a:prstGeom prst="ellipse">
            <a:avLst/>
          </a:prstGeom>
          <a:noFill/>
          <a:ln w="12700" cap="flat" cmpd="sng">
            <a:solidFill>
              <a:srgbClr val="0756A7">
                <a:alpha val="7176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0" name="Google Shape;1850;g179e458165b_0_40"/>
          <p:cNvSpPr/>
          <p:nvPr/>
        </p:nvSpPr>
        <p:spPr>
          <a:xfrm>
            <a:off x="8716480" y="4144480"/>
            <a:ext cx="5427000" cy="5427000"/>
          </a:xfrm>
          <a:prstGeom prst="ellipse">
            <a:avLst/>
          </a:prstGeom>
          <a:noFill/>
          <a:ln w="9525" cap="flat" cmpd="sng">
            <a:solidFill>
              <a:schemeClr val="lt1">
                <a:alpha val="2471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1" name="Google Shape;1851;g179e458165b_0_40"/>
          <p:cNvSpPr/>
          <p:nvPr/>
        </p:nvSpPr>
        <p:spPr>
          <a:xfrm>
            <a:off x="6468040" y="1896040"/>
            <a:ext cx="9924000" cy="9924000"/>
          </a:xfrm>
          <a:prstGeom prst="ellipse">
            <a:avLst/>
          </a:prstGeom>
          <a:noFill/>
          <a:ln w="9525" cap="flat" cmpd="sng">
            <a:solidFill>
              <a:schemeClr val="lt1">
                <a:alpha val="1294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2" name="Google Shape;1852;g179e458165b_0_40"/>
          <p:cNvSpPr/>
          <p:nvPr/>
        </p:nvSpPr>
        <p:spPr>
          <a:xfrm>
            <a:off x="10197740" y="5254634"/>
            <a:ext cx="2369100" cy="2369400"/>
          </a:xfrm>
          <a:prstGeom prst="ellipse">
            <a:avLst/>
          </a:prstGeom>
          <a:solidFill>
            <a:schemeClr val="lt1"/>
          </a:solidFill>
          <a:ln>
            <a:noFill/>
          </a:ln>
          <a:effectLst>
            <a:outerShdw blurRad="533400" sx="118000" sy="118000" algn="ctr" rotWithShape="0">
              <a:srgbClr val="0070C0">
                <a:alpha val="3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756A7"/>
              </a:solidFill>
              <a:latin typeface="Calibri"/>
              <a:ea typeface="Calibri"/>
              <a:cs typeface="Calibri"/>
              <a:sym typeface="Calibri"/>
            </a:endParaRPr>
          </a:p>
        </p:txBody>
      </p:sp>
      <p:sp>
        <p:nvSpPr>
          <p:cNvPr id="1853" name="Google Shape;1853;g179e458165b_0_40"/>
          <p:cNvSpPr/>
          <p:nvPr/>
        </p:nvSpPr>
        <p:spPr>
          <a:xfrm>
            <a:off x="10594607" y="4914900"/>
            <a:ext cx="1076700" cy="1076700"/>
          </a:xfrm>
          <a:prstGeom prst="ellipse">
            <a:avLst/>
          </a:prstGeom>
          <a:solidFill>
            <a:schemeClr val="lt1">
              <a:alpha val="88630"/>
            </a:schemeClr>
          </a:solidFill>
          <a:ln>
            <a:noFill/>
          </a:ln>
          <a:effectLst>
            <a:outerShdw blurRad="533400" sx="118000" sy="118000" algn="ctr" rotWithShape="0">
              <a:srgbClr val="0070C0">
                <a:alpha val="3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756A7"/>
              </a:solidFill>
              <a:latin typeface="Calibri"/>
              <a:ea typeface="Calibri"/>
              <a:cs typeface="Calibri"/>
              <a:sym typeface="Calibri"/>
            </a:endParaRPr>
          </a:p>
        </p:txBody>
      </p:sp>
      <p:sp>
        <p:nvSpPr>
          <p:cNvPr id="1854" name="Google Shape;1854;g179e458165b_0_40"/>
          <p:cNvSpPr/>
          <p:nvPr/>
        </p:nvSpPr>
        <p:spPr>
          <a:xfrm>
            <a:off x="11811973" y="5286547"/>
            <a:ext cx="67500" cy="642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5" name="Google Shape;1855;g179e458165b_0_40"/>
          <p:cNvSpPr/>
          <p:nvPr/>
        </p:nvSpPr>
        <p:spPr>
          <a:xfrm>
            <a:off x="10130322" y="6439259"/>
            <a:ext cx="67500" cy="64200"/>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6" name="Google Shape;1856;g179e458165b_0_40"/>
          <p:cNvSpPr/>
          <p:nvPr/>
        </p:nvSpPr>
        <p:spPr>
          <a:xfrm>
            <a:off x="10150106" y="5207000"/>
            <a:ext cx="2464500" cy="2464500"/>
          </a:xfrm>
          <a:prstGeom prst="ellipse">
            <a:avLst/>
          </a:prstGeom>
          <a:noFill/>
          <a:ln w="9525" cap="flat" cmpd="sng">
            <a:solidFill>
              <a:schemeClr val="lt1">
                <a:alpha val="2471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7" name="Google Shape;1857;g179e458165b_0_40"/>
          <p:cNvSpPr/>
          <p:nvPr/>
        </p:nvSpPr>
        <p:spPr>
          <a:xfrm>
            <a:off x="11405317" y="4885701"/>
            <a:ext cx="87600" cy="876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8" name="Google Shape;1858;g179e458165b_0_40"/>
          <p:cNvSpPr/>
          <p:nvPr/>
        </p:nvSpPr>
        <p:spPr>
          <a:xfrm>
            <a:off x="11857793" y="4930494"/>
            <a:ext cx="45600" cy="456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9" name="Google Shape;1859;g179e458165b_0_40"/>
          <p:cNvSpPr/>
          <p:nvPr/>
        </p:nvSpPr>
        <p:spPr>
          <a:xfrm>
            <a:off x="11710654" y="3609351"/>
            <a:ext cx="87600" cy="876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0" name="Google Shape;1860;g179e458165b_0_40"/>
          <p:cNvSpPr/>
          <p:nvPr/>
        </p:nvSpPr>
        <p:spPr>
          <a:xfrm>
            <a:off x="11687794" y="3930205"/>
            <a:ext cx="45600" cy="456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1" name="Google Shape;1861;g179e458165b_0_40"/>
          <p:cNvSpPr/>
          <p:nvPr/>
        </p:nvSpPr>
        <p:spPr>
          <a:xfrm>
            <a:off x="11992594" y="2802761"/>
            <a:ext cx="45600" cy="456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2" name="Google Shape;1862;g179e458165b_0_40"/>
          <p:cNvSpPr/>
          <p:nvPr/>
        </p:nvSpPr>
        <p:spPr>
          <a:xfrm>
            <a:off x="10149259" y="5420830"/>
            <a:ext cx="102000" cy="1020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3" name="Google Shape;1863;g179e458165b_0_40"/>
          <p:cNvSpPr/>
          <p:nvPr/>
        </p:nvSpPr>
        <p:spPr>
          <a:xfrm>
            <a:off x="10019238" y="4818682"/>
            <a:ext cx="154800" cy="1548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4" name="Google Shape;1864;g179e458165b_0_40"/>
          <p:cNvSpPr/>
          <p:nvPr/>
        </p:nvSpPr>
        <p:spPr>
          <a:xfrm>
            <a:off x="10492600" y="4550898"/>
            <a:ext cx="102000" cy="1020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5" name="Google Shape;1865;g179e458165b_0_40"/>
          <p:cNvSpPr/>
          <p:nvPr/>
        </p:nvSpPr>
        <p:spPr>
          <a:xfrm>
            <a:off x="9449466" y="5805489"/>
            <a:ext cx="74700" cy="747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6" name="Google Shape;1866;g179e458165b_0_40"/>
          <p:cNvSpPr/>
          <p:nvPr/>
        </p:nvSpPr>
        <p:spPr>
          <a:xfrm>
            <a:off x="8914241" y="5522837"/>
            <a:ext cx="74700" cy="747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7" name="Google Shape;1867;g179e458165b_0_40"/>
          <p:cNvSpPr/>
          <p:nvPr/>
        </p:nvSpPr>
        <p:spPr>
          <a:xfrm>
            <a:off x="8430362" y="5880101"/>
            <a:ext cx="102000" cy="1020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8" name="Google Shape;1868;g179e458165b_0_40"/>
          <p:cNvSpPr/>
          <p:nvPr/>
        </p:nvSpPr>
        <p:spPr>
          <a:xfrm>
            <a:off x="9314539" y="4885701"/>
            <a:ext cx="80100" cy="801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9" name="Google Shape;1869;g179e458165b_0_40"/>
          <p:cNvSpPr/>
          <p:nvPr/>
        </p:nvSpPr>
        <p:spPr>
          <a:xfrm>
            <a:off x="9024872" y="5600991"/>
            <a:ext cx="48300" cy="483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0" name="Google Shape;1870;g179e458165b_0_40"/>
          <p:cNvSpPr/>
          <p:nvPr/>
        </p:nvSpPr>
        <p:spPr>
          <a:xfrm>
            <a:off x="9370545" y="3951728"/>
            <a:ext cx="48300" cy="483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1" name="Google Shape;1871;g179e458165b_0_40"/>
          <p:cNvSpPr/>
          <p:nvPr/>
        </p:nvSpPr>
        <p:spPr>
          <a:xfrm>
            <a:off x="8988853" y="3155861"/>
            <a:ext cx="48300" cy="483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2" name="Google Shape;1872;g179e458165b_0_40"/>
          <p:cNvSpPr/>
          <p:nvPr/>
        </p:nvSpPr>
        <p:spPr>
          <a:xfrm>
            <a:off x="8692284" y="4770290"/>
            <a:ext cx="48300" cy="483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3" name="Google Shape;1873;g179e458165b_0_40"/>
          <p:cNvSpPr/>
          <p:nvPr/>
        </p:nvSpPr>
        <p:spPr>
          <a:xfrm>
            <a:off x="9780205" y="3800446"/>
            <a:ext cx="80100" cy="801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4" name="Google Shape;1874;g179e458165b_0_40"/>
          <p:cNvSpPr/>
          <p:nvPr/>
        </p:nvSpPr>
        <p:spPr>
          <a:xfrm>
            <a:off x="10452499" y="3760345"/>
            <a:ext cx="80100" cy="801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5" name="Google Shape;1875;g179e458165b_0_40"/>
          <p:cNvSpPr/>
          <p:nvPr/>
        </p:nvSpPr>
        <p:spPr>
          <a:xfrm>
            <a:off x="11052751" y="2600142"/>
            <a:ext cx="80100" cy="801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6" name="Google Shape;1876;g179e458165b_0_40"/>
          <p:cNvSpPr/>
          <p:nvPr/>
        </p:nvSpPr>
        <p:spPr>
          <a:xfrm>
            <a:off x="11219990" y="3961710"/>
            <a:ext cx="48300" cy="483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4" name="圖片 3">
            <a:extLst>
              <a:ext uri="{FF2B5EF4-FFF2-40B4-BE49-F238E27FC236}">
                <a16:creationId xmlns:a16="http://schemas.microsoft.com/office/drawing/2014/main" id="{80B60AFC-E72F-ACE3-F11A-F2D9CAB64C79}"/>
              </a:ext>
            </a:extLst>
          </p:cNvPr>
          <p:cNvPicPr>
            <a:picLocks noChangeAspect="1"/>
          </p:cNvPicPr>
          <p:nvPr/>
        </p:nvPicPr>
        <p:blipFill>
          <a:blip r:embed="rId3"/>
          <a:stretch>
            <a:fillRect/>
          </a:stretch>
        </p:blipFill>
        <p:spPr>
          <a:xfrm>
            <a:off x="750198" y="1668780"/>
            <a:ext cx="10104120" cy="5189220"/>
          </a:xfrm>
          <a:prstGeom prst="rect">
            <a:avLst/>
          </a:prstGeom>
        </p:spPr>
      </p:pic>
      <p:sp>
        <p:nvSpPr>
          <p:cNvPr id="5" name="矩形 4">
            <a:extLst>
              <a:ext uri="{FF2B5EF4-FFF2-40B4-BE49-F238E27FC236}">
                <a16:creationId xmlns:a16="http://schemas.microsoft.com/office/drawing/2014/main" id="{FD99F59A-DDBA-1B37-B879-C89E6206A4ED}"/>
              </a:ext>
            </a:extLst>
          </p:cNvPr>
          <p:cNvSpPr/>
          <p:nvPr/>
        </p:nvSpPr>
        <p:spPr>
          <a:xfrm>
            <a:off x="1358531" y="3800395"/>
            <a:ext cx="6299492" cy="14066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a:extLst>
              <a:ext uri="{FF2B5EF4-FFF2-40B4-BE49-F238E27FC236}">
                <a16:creationId xmlns:a16="http://schemas.microsoft.com/office/drawing/2014/main" id="{2048505D-D255-8AD7-DA97-56DAFBAA20A5}"/>
              </a:ext>
            </a:extLst>
          </p:cNvPr>
          <p:cNvSpPr txBox="1"/>
          <p:nvPr/>
        </p:nvSpPr>
        <p:spPr>
          <a:xfrm>
            <a:off x="494184" y="1048189"/>
            <a:ext cx="3603399" cy="523220"/>
          </a:xfrm>
          <a:prstGeom prst="rect">
            <a:avLst/>
          </a:prstGeom>
          <a:noFill/>
        </p:spPr>
        <p:txBody>
          <a:bodyPr wrap="square" rtlCol="0">
            <a:spAutoFit/>
          </a:bodyPr>
          <a:lstStyle/>
          <a:p>
            <a:r>
              <a:rPr lang="en-US" altLang="zh-TW" sz="2800" dirty="0">
                <a:solidFill>
                  <a:schemeClr val="bg1"/>
                </a:solidFill>
                <a:latin typeface="Times New Roman" panose="02020603050405020304" pitchFamily="18" charset="0"/>
                <a:cs typeface="Times New Roman" panose="02020603050405020304" pitchFamily="18" charset="0"/>
              </a:rPr>
              <a:t>Notification</a:t>
            </a:r>
            <a:r>
              <a:rPr lang="zh-TW" altLang="en-US" sz="2800" dirty="0">
                <a:solidFill>
                  <a:schemeClr val="bg1"/>
                </a:solidFill>
                <a:latin typeface="Times New Roman" panose="02020603050405020304" pitchFamily="18" charset="0"/>
                <a:cs typeface="Times New Roman" panose="02020603050405020304" pitchFamily="18" charset="0"/>
              </a:rPr>
              <a:t> </a:t>
            </a:r>
            <a:r>
              <a:rPr lang="zh-TW" altLang="en-US" sz="2800" dirty="0">
                <a:solidFill>
                  <a:schemeClr val="bg1"/>
                </a:solidFill>
                <a:latin typeface="標楷體" panose="03000509000000000000" pitchFamily="65" charset="-120"/>
                <a:ea typeface="標楷體" panose="03000509000000000000" pitchFamily="65" charset="-120"/>
                <a:cs typeface="Times New Roman" panose="02020603050405020304" pitchFamily="18" charset="0"/>
              </a:rPr>
              <a:t>訊息設置</a:t>
            </a:r>
            <a:r>
              <a:rPr lang="en-US" altLang="zh-TW" sz="2800" dirty="0">
                <a:solidFill>
                  <a:schemeClr val="bg1"/>
                </a:solidFill>
                <a:latin typeface="標楷體" panose="03000509000000000000" pitchFamily="65" charset="-120"/>
                <a:ea typeface="標楷體" panose="03000509000000000000" pitchFamily="65" charset="-120"/>
                <a:cs typeface="Times New Roman" panose="02020603050405020304" pitchFamily="18" charset="0"/>
              </a:rPr>
              <a:t> </a:t>
            </a:r>
          </a:p>
        </p:txBody>
      </p:sp>
    </p:spTree>
    <p:extLst>
      <p:ext uri="{BB962C8B-B14F-4D97-AF65-F5344CB8AC3E}">
        <p14:creationId xmlns:p14="http://schemas.microsoft.com/office/powerpoint/2010/main" val="1564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852"/>
                                        </p:tgtEl>
                                        <p:attrNameLst>
                                          <p:attrName>style.visibility</p:attrName>
                                        </p:attrNameLst>
                                      </p:cBhvr>
                                      <p:to>
                                        <p:strVal val="visible"/>
                                      </p:to>
                                    </p:set>
                                    <p:anim calcmode="lin" valueType="num">
                                      <p:cBhvr additive="base">
                                        <p:cTn id="7" dur="750"/>
                                        <p:tgtEl>
                                          <p:spTgt spid="1852"/>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250"/>
                                  </p:stCondLst>
                                  <p:childTnLst>
                                    <p:set>
                                      <p:cBhvr>
                                        <p:cTn id="9" dur="1" fill="hold">
                                          <p:stCondLst>
                                            <p:cond delay="0"/>
                                          </p:stCondLst>
                                        </p:cTn>
                                        <p:tgtEl>
                                          <p:spTgt spid="1856"/>
                                        </p:tgtEl>
                                        <p:attrNameLst>
                                          <p:attrName>style.visibility</p:attrName>
                                        </p:attrNameLst>
                                      </p:cBhvr>
                                      <p:to>
                                        <p:strVal val="visible"/>
                                      </p:to>
                                    </p:set>
                                    <p:anim calcmode="lin" valueType="num">
                                      <p:cBhvr additive="base">
                                        <p:cTn id="10" dur="750"/>
                                        <p:tgtEl>
                                          <p:spTgt spid="1856"/>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500"/>
                                  </p:stCondLst>
                                  <p:childTnLst>
                                    <p:set>
                                      <p:cBhvr>
                                        <p:cTn id="12" dur="1" fill="hold">
                                          <p:stCondLst>
                                            <p:cond delay="0"/>
                                          </p:stCondLst>
                                        </p:cTn>
                                        <p:tgtEl>
                                          <p:spTgt spid="1850"/>
                                        </p:tgtEl>
                                        <p:attrNameLst>
                                          <p:attrName>style.visibility</p:attrName>
                                        </p:attrNameLst>
                                      </p:cBhvr>
                                      <p:to>
                                        <p:strVal val="visible"/>
                                      </p:to>
                                    </p:set>
                                    <p:anim calcmode="lin" valueType="num">
                                      <p:cBhvr additive="base">
                                        <p:cTn id="13" dur="750"/>
                                        <p:tgtEl>
                                          <p:spTgt spid="1850"/>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750"/>
                                  </p:stCondLst>
                                  <p:childTnLst>
                                    <p:set>
                                      <p:cBhvr>
                                        <p:cTn id="15" dur="1" fill="hold">
                                          <p:stCondLst>
                                            <p:cond delay="0"/>
                                          </p:stCondLst>
                                        </p:cTn>
                                        <p:tgtEl>
                                          <p:spTgt spid="1849"/>
                                        </p:tgtEl>
                                        <p:attrNameLst>
                                          <p:attrName>style.visibility</p:attrName>
                                        </p:attrNameLst>
                                      </p:cBhvr>
                                      <p:to>
                                        <p:strVal val="visible"/>
                                      </p:to>
                                    </p:set>
                                    <p:anim calcmode="lin" valueType="num">
                                      <p:cBhvr additive="base">
                                        <p:cTn id="16" dur="750"/>
                                        <p:tgtEl>
                                          <p:spTgt spid="1849"/>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1000"/>
                                  </p:stCondLst>
                                  <p:childTnLst>
                                    <p:set>
                                      <p:cBhvr>
                                        <p:cTn id="18" dur="1" fill="hold">
                                          <p:stCondLst>
                                            <p:cond delay="0"/>
                                          </p:stCondLst>
                                        </p:cTn>
                                        <p:tgtEl>
                                          <p:spTgt spid="1851"/>
                                        </p:tgtEl>
                                        <p:attrNameLst>
                                          <p:attrName>style.visibility</p:attrName>
                                        </p:attrNameLst>
                                      </p:cBhvr>
                                      <p:to>
                                        <p:strVal val="visible"/>
                                      </p:to>
                                    </p:set>
                                    <p:anim calcmode="lin" valueType="num">
                                      <p:cBhvr additive="base">
                                        <p:cTn id="19" dur="750"/>
                                        <p:tgtEl>
                                          <p:spTgt spid="1851"/>
                                        </p:tgtEl>
                                        <p:attrNameLst>
                                          <p:attrName>ppt_x</p:attrName>
                                        </p:attrNameLst>
                                      </p:cBhvr>
                                      <p:tavLst>
                                        <p:tav tm="0">
                                          <p:val>
                                            <p:strVal val="#ppt_x-1"/>
                                          </p:val>
                                        </p:tav>
                                        <p:tav tm="100000">
                                          <p:val>
                                            <p:strVal val="#ppt_x"/>
                                          </p:val>
                                        </p:tav>
                                      </p:tavLst>
                                    </p:anim>
                                  </p:childTnLst>
                                </p:cTn>
                              </p:par>
                            </p:childTnLst>
                          </p:cTn>
                        </p:par>
                        <p:par>
                          <p:cTn id="20" fill="hold">
                            <p:stCondLst>
                              <p:cond delay="750"/>
                            </p:stCondLst>
                            <p:childTnLst>
                              <p:par>
                                <p:cTn id="21" presetID="10" presetClass="entr" presetSubtype="0" fill="hold" nodeType="afterEffect">
                                  <p:stCondLst>
                                    <p:cond delay="0"/>
                                  </p:stCondLst>
                                  <p:childTnLst>
                                    <p:set>
                                      <p:cBhvr>
                                        <p:cTn id="22" dur="1" fill="hold">
                                          <p:stCondLst>
                                            <p:cond delay="0"/>
                                          </p:stCondLst>
                                        </p:cTn>
                                        <p:tgtEl>
                                          <p:spTgt spid="1853"/>
                                        </p:tgtEl>
                                        <p:attrNameLst>
                                          <p:attrName>style.visibility</p:attrName>
                                        </p:attrNameLst>
                                      </p:cBhvr>
                                      <p:to>
                                        <p:strVal val="visible"/>
                                      </p:to>
                                    </p:set>
                                    <p:animEffect transition="in" filter="fade">
                                      <p:cBhvr>
                                        <p:cTn id="23" dur="500"/>
                                        <p:tgtEl>
                                          <p:spTgt spid="1853"/>
                                        </p:tgtEl>
                                      </p:cBhvr>
                                    </p:animEffect>
                                  </p:childTnLst>
                                </p:cTn>
                              </p:par>
                            </p:childTnLst>
                          </p:cTn>
                        </p:par>
                        <p:par>
                          <p:cTn id="24" fill="hold">
                            <p:stCondLst>
                              <p:cond delay="1250"/>
                            </p:stCondLst>
                            <p:childTnLst>
                              <p:par>
                                <p:cTn id="25" presetID="1" presetClass="entr" presetSubtype="0" fill="hold" nodeType="afterEffect">
                                  <p:stCondLst>
                                    <p:cond delay="0"/>
                                  </p:stCondLst>
                                  <p:childTnLst>
                                    <p:set>
                                      <p:cBhvr>
                                        <p:cTn id="26" dur="1" fill="hold">
                                          <p:stCondLst>
                                            <p:cond delay="0"/>
                                          </p:stCondLst>
                                        </p:cTn>
                                        <p:tgtEl>
                                          <p:spTgt spid="1854"/>
                                        </p:tgtEl>
                                        <p:attrNameLst>
                                          <p:attrName>style.visibility</p:attrName>
                                        </p:attrNameLst>
                                      </p:cBhvr>
                                      <p:to>
                                        <p:strVal val="visible"/>
                                      </p:to>
                                    </p:set>
                                  </p:childTnLst>
                                </p:cTn>
                              </p:par>
                            </p:childTnLst>
                          </p:cTn>
                        </p:par>
                        <p:par>
                          <p:cTn id="27" fill="hold">
                            <p:stCondLst>
                              <p:cond delay="1251"/>
                            </p:stCondLst>
                            <p:childTnLst>
                              <p:par>
                                <p:cTn id="28" presetID="1" presetClass="entr" presetSubtype="0" fill="hold" nodeType="afterEffect">
                                  <p:stCondLst>
                                    <p:cond delay="0"/>
                                  </p:stCondLst>
                                  <p:childTnLst>
                                    <p:set>
                                      <p:cBhvr>
                                        <p:cTn id="29" dur="1" fill="hold">
                                          <p:stCondLst>
                                            <p:cond delay="0"/>
                                          </p:stCondLst>
                                        </p:cTn>
                                        <p:tgtEl>
                                          <p:spTgt spid="1855"/>
                                        </p:tgtEl>
                                        <p:attrNameLst>
                                          <p:attrName>style.visibility</p:attrName>
                                        </p:attrNameLst>
                                      </p:cBhvr>
                                      <p:to>
                                        <p:strVal val="visible"/>
                                      </p:to>
                                    </p:set>
                                  </p:childTnLst>
                                </p:cTn>
                              </p:par>
                            </p:childTnLst>
                          </p:cTn>
                        </p:par>
                        <p:par>
                          <p:cTn id="30" fill="hold">
                            <p:stCondLst>
                              <p:cond delay="1252"/>
                            </p:stCondLst>
                            <p:childTnLst>
                              <p:par>
                                <p:cTn id="31" presetID="1" presetClass="entr" presetSubtype="0" fill="hold" nodeType="afterEffect">
                                  <p:stCondLst>
                                    <p:cond delay="0"/>
                                  </p:stCondLst>
                                  <p:childTnLst>
                                    <p:set>
                                      <p:cBhvr>
                                        <p:cTn id="32" dur="1" fill="hold">
                                          <p:stCondLst>
                                            <p:cond delay="0"/>
                                          </p:stCondLst>
                                        </p:cTn>
                                        <p:tgtEl>
                                          <p:spTgt spid="1857"/>
                                        </p:tgtEl>
                                        <p:attrNameLst>
                                          <p:attrName>style.visibility</p:attrName>
                                        </p:attrNameLst>
                                      </p:cBhvr>
                                      <p:to>
                                        <p:strVal val="visible"/>
                                      </p:to>
                                    </p:set>
                                  </p:childTnLst>
                                </p:cTn>
                              </p:par>
                            </p:childTnLst>
                          </p:cTn>
                        </p:par>
                        <p:par>
                          <p:cTn id="33" fill="hold">
                            <p:stCondLst>
                              <p:cond delay="1253"/>
                            </p:stCondLst>
                            <p:childTnLst>
                              <p:par>
                                <p:cTn id="34" presetID="1" presetClass="entr" presetSubtype="0" fill="hold" nodeType="afterEffect">
                                  <p:stCondLst>
                                    <p:cond delay="0"/>
                                  </p:stCondLst>
                                  <p:childTnLst>
                                    <p:set>
                                      <p:cBhvr>
                                        <p:cTn id="35" dur="1" fill="hold">
                                          <p:stCondLst>
                                            <p:cond delay="0"/>
                                          </p:stCondLst>
                                        </p:cTn>
                                        <p:tgtEl>
                                          <p:spTgt spid="1858"/>
                                        </p:tgtEl>
                                        <p:attrNameLst>
                                          <p:attrName>style.visibility</p:attrName>
                                        </p:attrNameLst>
                                      </p:cBhvr>
                                      <p:to>
                                        <p:strVal val="visible"/>
                                      </p:to>
                                    </p:set>
                                  </p:childTnLst>
                                </p:cTn>
                              </p:par>
                            </p:childTnLst>
                          </p:cTn>
                        </p:par>
                        <p:par>
                          <p:cTn id="36" fill="hold">
                            <p:stCondLst>
                              <p:cond delay="1254"/>
                            </p:stCondLst>
                            <p:childTnLst>
                              <p:par>
                                <p:cTn id="37" presetID="1" presetClass="entr" presetSubtype="0" fill="hold" nodeType="afterEffect">
                                  <p:stCondLst>
                                    <p:cond delay="0"/>
                                  </p:stCondLst>
                                  <p:childTnLst>
                                    <p:set>
                                      <p:cBhvr>
                                        <p:cTn id="38" dur="1" fill="hold">
                                          <p:stCondLst>
                                            <p:cond delay="0"/>
                                          </p:stCondLst>
                                        </p:cTn>
                                        <p:tgtEl>
                                          <p:spTgt spid="1859"/>
                                        </p:tgtEl>
                                        <p:attrNameLst>
                                          <p:attrName>style.visibility</p:attrName>
                                        </p:attrNameLst>
                                      </p:cBhvr>
                                      <p:to>
                                        <p:strVal val="visible"/>
                                      </p:to>
                                    </p:set>
                                  </p:childTnLst>
                                </p:cTn>
                              </p:par>
                            </p:childTnLst>
                          </p:cTn>
                        </p:par>
                        <p:par>
                          <p:cTn id="39" fill="hold">
                            <p:stCondLst>
                              <p:cond delay="1255"/>
                            </p:stCondLst>
                            <p:childTnLst>
                              <p:par>
                                <p:cTn id="40" presetID="1" presetClass="entr" presetSubtype="0" fill="hold" nodeType="afterEffect">
                                  <p:stCondLst>
                                    <p:cond delay="0"/>
                                  </p:stCondLst>
                                  <p:childTnLst>
                                    <p:set>
                                      <p:cBhvr>
                                        <p:cTn id="41" dur="1" fill="hold">
                                          <p:stCondLst>
                                            <p:cond delay="0"/>
                                          </p:stCondLst>
                                        </p:cTn>
                                        <p:tgtEl>
                                          <p:spTgt spid="1860"/>
                                        </p:tgtEl>
                                        <p:attrNameLst>
                                          <p:attrName>style.visibility</p:attrName>
                                        </p:attrNameLst>
                                      </p:cBhvr>
                                      <p:to>
                                        <p:strVal val="visible"/>
                                      </p:to>
                                    </p:set>
                                  </p:childTnLst>
                                </p:cTn>
                              </p:par>
                            </p:childTnLst>
                          </p:cTn>
                        </p:par>
                        <p:par>
                          <p:cTn id="42" fill="hold">
                            <p:stCondLst>
                              <p:cond delay="1256"/>
                            </p:stCondLst>
                            <p:childTnLst>
                              <p:par>
                                <p:cTn id="43" presetID="1" presetClass="entr" presetSubtype="0" fill="hold" nodeType="afterEffect">
                                  <p:stCondLst>
                                    <p:cond delay="0"/>
                                  </p:stCondLst>
                                  <p:childTnLst>
                                    <p:set>
                                      <p:cBhvr>
                                        <p:cTn id="44" dur="1" fill="hold">
                                          <p:stCondLst>
                                            <p:cond delay="0"/>
                                          </p:stCondLst>
                                        </p:cTn>
                                        <p:tgtEl>
                                          <p:spTgt spid="1861"/>
                                        </p:tgtEl>
                                        <p:attrNameLst>
                                          <p:attrName>style.visibility</p:attrName>
                                        </p:attrNameLst>
                                      </p:cBhvr>
                                      <p:to>
                                        <p:strVal val="visible"/>
                                      </p:to>
                                    </p:set>
                                  </p:childTnLst>
                                </p:cTn>
                              </p:par>
                            </p:childTnLst>
                          </p:cTn>
                        </p:par>
                        <p:par>
                          <p:cTn id="45" fill="hold">
                            <p:stCondLst>
                              <p:cond delay="1257"/>
                            </p:stCondLst>
                            <p:childTnLst>
                              <p:par>
                                <p:cTn id="46" presetID="1" presetClass="entr" presetSubtype="0" fill="hold" nodeType="afterEffect">
                                  <p:stCondLst>
                                    <p:cond delay="0"/>
                                  </p:stCondLst>
                                  <p:childTnLst>
                                    <p:set>
                                      <p:cBhvr>
                                        <p:cTn id="47" dur="1" fill="hold">
                                          <p:stCondLst>
                                            <p:cond delay="0"/>
                                          </p:stCondLst>
                                        </p:cTn>
                                        <p:tgtEl>
                                          <p:spTgt spid="1862"/>
                                        </p:tgtEl>
                                        <p:attrNameLst>
                                          <p:attrName>style.visibility</p:attrName>
                                        </p:attrNameLst>
                                      </p:cBhvr>
                                      <p:to>
                                        <p:strVal val="visible"/>
                                      </p:to>
                                    </p:set>
                                  </p:childTnLst>
                                </p:cTn>
                              </p:par>
                            </p:childTnLst>
                          </p:cTn>
                        </p:par>
                        <p:par>
                          <p:cTn id="48" fill="hold">
                            <p:stCondLst>
                              <p:cond delay="1258"/>
                            </p:stCondLst>
                            <p:childTnLst>
                              <p:par>
                                <p:cTn id="49" presetID="1" presetClass="entr" presetSubtype="0" fill="hold" nodeType="afterEffect">
                                  <p:stCondLst>
                                    <p:cond delay="0"/>
                                  </p:stCondLst>
                                  <p:childTnLst>
                                    <p:set>
                                      <p:cBhvr>
                                        <p:cTn id="50" dur="1" fill="hold">
                                          <p:stCondLst>
                                            <p:cond delay="0"/>
                                          </p:stCondLst>
                                        </p:cTn>
                                        <p:tgtEl>
                                          <p:spTgt spid="1863"/>
                                        </p:tgtEl>
                                        <p:attrNameLst>
                                          <p:attrName>style.visibility</p:attrName>
                                        </p:attrNameLst>
                                      </p:cBhvr>
                                      <p:to>
                                        <p:strVal val="visible"/>
                                      </p:to>
                                    </p:set>
                                  </p:childTnLst>
                                </p:cTn>
                              </p:par>
                            </p:childTnLst>
                          </p:cTn>
                        </p:par>
                        <p:par>
                          <p:cTn id="51" fill="hold">
                            <p:stCondLst>
                              <p:cond delay="1259"/>
                            </p:stCondLst>
                            <p:childTnLst>
                              <p:par>
                                <p:cTn id="52" presetID="1" presetClass="entr" presetSubtype="0" fill="hold" nodeType="afterEffect">
                                  <p:stCondLst>
                                    <p:cond delay="0"/>
                                  </p:stCondLst>
                                  <p:childTnLst>
                                    <p:set>
                                      <p:cBhvr>
                                        <p:cTn id="53" dur="1" fill="hold">
                                          <p:stCondLst>
                                            <p:cond delay="0"/>
                                          </p:stCondLst>
                                        </p:cTn>
                                        <p:tgtEl>
                                          <p:spTgt spid="1864"/>
                                        </p:tgtEl>
                                        <p:attrNameLst>
                                          <p:attrName>style.visibility</p:attrName>
                                        </p:attrNameLst>
                                      </p:cBhvr>
                                      <p:to>
                                        <p:strVal val="visible"/>
                                      </p:to>
                                    </p:set>
                                  </p:childTnLst>
                                </p:cTn>
                              </p:par>
                            </p:childTnLst>
                          </p:cTn>
                        </p:par>
                        <p:par>
                          <p:cTn id="54" fill="hold">
                            <p:stCondLst>
                              <p:cond delay="1260"/>
                            </p:stCondLst>
                            <p:childTnLst>
                              <p:par>
                                <p:cTn id="55" presetID="1" presetClass="entr" presetSubtype="0" fill="hold" nodeType="afterEffect">
                                  <p:stCondLst>
                                    <p:cond delay="0"/>
                                  </p:stCondLst>
                                  <p:childTnLst>
                                    <p:set>
                                      <p:cBhvr>
                                        <p:cTn id="56" dur="1" fill="hold">
                                          <p:stCondLst>
                                            <p:cond delay="0"/>
                                          </p:stCondLst>
                                        </p:cTn>
                                        <p:tgtEl>
                                          <p:spTgt spid="1865"/>
                                        </p:tgtEl>
                                        <p:attrNameLst>
                                          <p:attrName>style.visibility</p:attrName>
                                        </p:attrNameLst>
                                      </p:cBhvr>
                                      <p:to>
                                        <p:strVal val="visible"/>
                                      </p:to>
                                    </p:set>
                                  </p:childTnLst>
                                </p:cTn>
                              </p:par>
                            </p:childTnLst>
                          </p:cTn>
                        </p:par>
                        <p:par>
                          <p:cTn id="57" fill="hold">
                            <p:stCondLst>
                              <p:cond delay="1261"/>
                            </p:stCondLst>
                            <p:childTnLst>
                              <p:par>
                                <p:cTn id="58" presetID="1" presetClass="entr" presetSubtype="0" fill="hold" nodeType="afterEffect">
                                  <p:stCondLst>
                                    <p:cond delay="0"/>
                                  </p:stCondLst>
                                  <p:childTnLst>
                                    <p:set>
                                      <p:cBhvr>
                                        <p:cTn id="59" dur="1" fill="hold">
                                          <p:stCondLst>
                                            <p:cond delay="0"/>
                                          </p:stCondLst>
                                        </p:cTn>
                                        <p:tgtEl>
                                          <p:spTgt spid="1866"/>
                                        </p:tgtEl>
                                        <p:attrNameLst>
                                          <p:attrName>style.visibility</p:attrName>
                                        </p:attrNameLst>
                                      </p:cBhvr>
                                      <p:to>
                                        <p:strVal val="visible"/>
                                      </p:to>
                                    </p:set>
                                  </p:childTnLst>
                                </p:cTn>
                              </p:par>
                            </p:childTnLst>
                          </p:cTn>
                        </p:par>
                        <p:par>
                          <p:cTn id="60" fill="hold">
                            <p:stCondLst>
                              <p:cond delay="1262"/>
                            </p:stCondLst>
                            <p:childTnLst>
                              <p:par>
                                <p:cTn id="61" presetID="1" presetClass="entr" presetSubtype="0" fill="hold" nodeType="afterEffect">
                                  <p:stCondLst>
                                    <p:cond delay="0"/>
                                  </p:stCondLst>
                                  <p:childTnLst>
                                    <p:set>
                                      <p:cBhvr>
                                        <p:cTn id="62" dur="1" fill="hold">
                                          <p:stCondLst>
                                            <p:cond delay="0"/>
                                          </p:stCondLst>
                                        </p:cTn>
                                        <p:tgtEl>
                                          <p:spTgt spid="1867"/>
                                        </p:tgtEl>
                                        <p:attrNameLst>
                                          <p:attrName>style.visibility</p:attrName>
                                        </p:attrNameLst>
                                      </p:cBhvr>
                                      <p:to>
                                        <p:strVal val="visible"/>
                                      </p:to>
                                    </p:set>
                                  </p:childTnLst>
                                </p:cTn>
                              </p:par>
                            </p:childTnLst>
                          </p:cTn>
                        </p:par>
                        <p:par>
                          <p:cTn id="63" fill="hold">
                            <p:stCondLst>
                              <p:cond delay="1263"/>
                            </p:stCondLst>
                            <p:childTnLst>
                              <p:par>
                                <p:cTn id="64" presetID="1" presetClass="entr" presetSubtype="0" fill="hold" nodeType="afterEffect">
                                  <p:stCondLst>
                                    <p:cond delay="0"/>
                                  </p:stCondLst>
                                  <p:childTnLst>
                                    <p:set>
                                      <p:cBhvr>
                                        <p:cTn id="65" dur="1" fill="hold">
                                          <p:stCondLst>
                                            <p:cond delay="0"/>
                                          </p:stCondLst>
                                        </p:cTn>
                                        <p:tgtEl>
                                          <p:spTgt spid="1868"/>
                                        </p:tgtEl>
                                        <p:attrNameLst>
                                          <p:attrName>style.visibility</p:attrName>
                                        </p:attrNameLst>
                                      </p:cBhvr>
                                      <p:to>
                                        <p:strVal val="visible"/>
                                      </p:to>
                                    </p:set>
                                  </p:childTnLst>
                                </p:cTn>
                              </p:par>
                            </p:childTnLst>
                          </p:cTn>
                        </p:par>
                        <p:par>
                          <p:cTn id="66" fill="hold">
                            <p:stCondLst>
                              <p:cond delay="1264"/>
                            </p:stCondLst>
                            <p:childTnLst>
                              <p:par>
                                <p:cTn id="67" presetID="1" presetClass="entr" presetSubtype="0" fill="hold" nodeType="afterEffect">
                                  <p:stCondLst>
                                    <p:cond delay="0"/>
                                  </p:stCondLst>
                                  <p:childTnLst>
                                    <p:set>
                                      <p:cBhvr>
                                        <p:cTn id="68" dur="1" fill="hold">
                                          <p:stCondLst>
                                            <p:cond delay="0"/>
                                          </p:stCondLst>
                                        </p:cTn>
                                        <p:tgtEl>
                                          <p:spTgt spid="1869"/>
                                        </p:tgtEl>
                                        <p:attrNameLst>
                                          <p:attrName>style.visibility</p:attrName>
                                        </p:attrNameLst>
                                      </p:cBhvr>
                                      <p:to>
                                        <p:strVal val="visible"/>
                                      </p:to>
                                    </p:set>
                                  </p:childTnLst>
                                </p:cTn>
                              </p:par>
                            </p:childTnLst>
                          </p:cTn>
                        </p:par>
                        <p:par>
                          <p:cTn id="69" fill="hold">
                            <p:stCondLst>
                              <p:cond delay="1265"/>
                            </p:stCondLst>
                            <p:childTnLst>
                              <p:par>
                                <p:cTn id="70" presetID="1" presetClass="entr" presetSubtype="0" fill="hold" nodeType="afterEffect">
                                  <p:stCondLst>
                                    <p:cond delay="0"/>
                                  </p:stCondLst>
                                  <p:childTnLst>
                                    <p:set>
                                      <p:cBhvr>
                                        <p:cTn id="71" dur="1" fill="hold">
                                          <p:stCondLst>
                                            <p:cond delay="0"/>
                                          </p:stCondLst>
                                        </p:cTn>
                                        <p:tgtEl>
                                          <p:spTgt spid="1870"/>
                                        </p:tgtEl>
                                        <p:attrNameLst>
                                          <p:attrName>style.visibility</p:attrName>
                                        </p:attrNameLst>
                                      </p:cBhvr>
                                      <p:to>
                                        <p:strVal val="visible"/>
                                      </p:to>
                                    </p:set>
                                  </p:childTnLst>
                                </p:cTn>
                              </p:par>
                            </p:childTnLst>
                          </p:cTn>
                        </p:par>
                        <p:par>
                          <p:cTn id="72" fill="hold">
                            <p:stCondLst>
                              <p:cond delay="1266"/>
                            </p:stCondLst>
                            <p:childTnLst>
                              <p:par>
                                <p:cTn id="73" presetID="1" presetClass="entr" presetSubtype="0" fill="hold" nodeType="afterEffect">
                                  <p:stCondLst>
                                    <p:cond delay="0"/>
                                  </p:stCondLst>
                                  <p:childTnLst>
                                    <p:set>
                                      <p:cBhvr>
                                        <p:cTn id="74" dur="1" fill="hold">
                                          <p:stCondLst>
                                            <p:cond delay="0"/>
                                          </p:stCondLst>
                                        </p:cTn>
                                        <p:tgtEl>
                                          <p:spTgt spid="1871"/>
                                        </p:tgtEl>
                                        <p:attrNameLst>
                                          <p:attrName>style.visibility</p:attrName>
                                        </p:attrNameLst>
                                      </p:cBhvr>
                                      <p:to>
                                        <p:strVal val="visible"/>
                                      </p:to>
                                    </p:set>
                                  </p:childTnLst>
                                </p:cTn>
                              </p:par>
                            </p:childTnLst>
                          </p:cTn>
                        </p:par>
                        <p:par>
                          <p:cTn id="75" fill="hold">
                            <p:stCondLst>
                              <p:cond delay="1267"/>
                            </p:stCondLst>
                            <p:childTnLst>
                              <p:par>
                                <p:cTn id="76" presetID="1" presetClass="entr" presetSubtype="0" fill="hold" nodeType="afterEffect">
                                  <p:stCondLst>
                                    <p:cond delay="0"/>
                                  </p:stCondLst>
                                  <p:childTnLst>
                                    <p:set>
                                      <p:cBhvr>
                                        <p:cTn id="77" dur="1" fill="hold">
                                          <p:stCondLst>
                                            <p:cond delay="0"/>
                                          </p:stCondLst>
                                        </p:cTn>
                                        <p:tgtEl>
                                          <p:spTgt spid="1872"/>
                                        </p:tgtEl>
                                        <p:attrNameLst>
                                          <p:attrName>style.visibility</p:attrName>
                                        </p:attrNameLst>
                                      </p:cBhvr>
                                      <p:to>
                                        <p:strVal val="visible"/>
                                      </p:to>
                                    </p:set>
                                  </p:childTnLst>
                                </p:cTn>
                              </p:par>
                            </p:childTnLst>
                          </p:cTn>
                        </p:par>
                        <p:par>
                          <p:cTn id="78" fill="hold">
                            <p:stCondLst>
                              <p:cond delay="1268"/>
                            </p:stCondLst>
                            <p:childTnLst>
                              <p:par>
                                <p:cTn id="79" presetID="1" presetClass="entr" presetSubtype="0" fill="hold" nodeType="afterEffect">
                                  <p:stCondLst>
                                    <p:cond delay="0"/>
                                  </p:stCondLst>
                                  <p:childTnLst>
                                    <p:set>
                                      <p:cBhvr>
                                        <p:cTn id="80" dur="1" fill="hold">
                                          <p:stCondLst>
                                            <p:cond delay="0"/>
                                          </p:stCondLst>
                                        </p:cTn>
                                        <p:tgtEl>
                                          <p:spTgt spid="1873"/>
                                        </p:tgtEl>
                                        <p:attrNameLst>
                                          <p:attrName>style.visibility</p:attrName>
                                        </p:attrNameLst>
                                      </p:cBhvr>
                                      <p:to>
                                        <p:strVal val="visible"/>
                                      </p:to>
                                    </p:set>
                                  </p:childTnLst>
                                </p:cTn>
                              </p:par>
                            </p:childTnLst>
                          </p:cTn>
                        </p:par>
                        <p:par>
                          <p:cTn id="81" fill="hold">
                            <p:stCondLst>
                              <p:cond delay="1269"/>
                            </p:stCondLst>
                            <p:childTnLst>
                              <p:par>
                                <p:cTn id="82" presetID="1" presetClass="entr" presetSubtype="0" fill="hold" nodeType="afterEffect">
                                  <p:stCondLst>
                                    <p:cond delay="0"/>
                                  </p:stCondLst>
                                  <p:childTnLst>
                                    <p:set>
                                      <p:cBhvr>
                                        <p:cTn id="83" dur="1" fill="hold">
                                          <p:stCondLst>
                                            <p:cond delay="0"/>
                                          </p:stCondLst>
                                        </p:cTn>
                                        <p:tgtEl>
                                          <p:spTgt spid="1874"/>
                                        </p:tgtEl>
                                        <p:attrNameLst>
                                          <p:attrName>style.visibility</p:attrName>
                                        </p:attrNameLst>
                                      </p:cBhvr>
                                      <p:to>
                                        <p:strVal val="visible"/>
                                      </p:to>
                                    </p:set>
                                  </p:childTnLst>
                                </p:cTn>
                              </p:par>
                            </p:childTnLst>
                          </p:cTn>
                        </p:par>
                        <p:par>
                          <p:cTn id="84" fill="hold">
                            <p:stCondLst>
                              <p:cond delay="1270"/>
                            </p:stCondLst>
                            <p:childTnLst>
                              <p:par>
                                <p:cTn id="85" presetID="1" presetClass="entr" presetSubtype="0" fill="hold" nodeType="afterEffect">
                                  <p:stCondLst>
                                    <p:cond delay="0"/>
                                  </p:stCondLst>
                                  <p:childTnLst>
                                    <p:set>
                                      <p:cBhvr>
                                        <p:cTn id="86" dur="1" fill="hold">
                                          <p:stCondLst>
                                            <p:cond delay="0"/>
                                          </p:stCondLst>
                                        </p:cTn>
                                        <p:tgtEl>
                                          <p:spTgt spid="1875"/>
                                        </p:tgtEl>
                                        <p:attrNameLst>
                                          <p:attrName>style.visibility</p:attrName>
                                        </p:attrNameLst>
                                      </p:cBhvr>
                                      <p:to>
                                        <p:strVal val="visible"/>
                                      </p:to>
                                    </p:set>
                                  </p:childTnLst>
                                </p:cTn>
                              </p:par>
                            </p:childTnLst>
                          </p:cTn>
                        </p:par>
                        <p:par>
                          <p:cTn id="87" fill="hold">
                            <p:stCondLst>
                              <p:cond delay="1271"/>
                            </p:stCondLst>
                            <p:childTnLst>
                              <p:par>
                                <p:cTn id="88" presetID="1" presetClass="entr" presetSubtype="0" fill="hold" nodeType="afterEffect">
                                  <p:stCondLst>
                                    <p:cond delay="0"/>
                                  </p:stCondLst>
                                  <p:childTnLst>
                                    <p:set>
                                      <p:cBhvr>
                                        <p:cTn id="89" dur="1" fill="hold">
                                          <p:stCondLst>
                                            <p:cond delay="0"/>
                                          </p:stCondLst>
                                        </p:cTn>
                                        <p:tgtEl>
                                          <p:spTgt spid="18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50000">
              <a:srgbClr val="082241"/>
            </a:gs>
            <a:gs pos="100000">
              <a:schemeClr val="dk1"/>
            </a:gs>
          </a:gsLst>
          <a:lin ang="5400012" scaled="0"/>
        </a:gradFill>
        <a:effectLst/>
      </p:bgPr>
    </p:bg>
    <p:spTree>
      <p:nvGrpSpPr>
        <p:cNvPr id="1" name="Shape 1840"/>
        <p:cNvGrpSpPr/>
        <p:nvPr/>
      </p:nvGrpSpPr>
      <p:grpSpPr>
        <a:xfrm>
          <a:off x="0" y="0"/>
          <a:ext cx="0" cy="0"/>
          <a:chOff x="0" y="0"/>
          <a:chExt cx="0" cy="0"/>
        </a:xfrm>
      </p:grpSpPr>
      <p:sp>
        <p:nvSpPr>
          <p:cNvPr id="1841" name="Google Shape;1841;g179e458165b_0_40"/>
          <p:cNvSpPr txBox="1"/>
          <p:nvPr/>
        </p:nvSpPr>
        <p:spPr>
          <a:xfrm>
            <a:off x="3333084" y="239330"/>
            <a:ext cx="5359200" cy="630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3500" dirty="0">
                <a:solidFill>
                  <a:schemeClr val="lt1"/>
                </a:solidFill>
                <a:latin typeface="標楷體" panose="03000509000000000000" pitchFamily="65" charset="-120"/>
                <a:ea typeface="標楷體" panose="03000509000000000000" pitchFamily="65" charset="-120"/>
              </a:rPr>
              <a:t>程式碼解說</a:t>
            </a:r>
            <a:endParaRPr sz="3500" dirty="0">
              <a:solidFill>
                <a:schemeClr val="lt1"/>
              </a:solidFill>
              <a:latin typeface="標楷體" panose="03000509000000000000" pitchFamily="65" charset="-120"/>
              <a:ea typeface="標楷體" panose="03000509000000000000" pitchFamily="65" charset="-120"/>
              <a:sym typeface="Arial"/>
            </a:endParaRPr>
          </a:p>
        </p:txBody>
      </p:sp>
      <p:grpSp>
        <p:nvGrpSpPr>
          <p:cNvPr id="1842" name="Google Shape;1842;g179e458165b_0_40"/>
          <p:cNvGrpSpPr/>
          <p:nvPr/>
        </p:nvGrpSpPr>
        <p:grpSpPr>
          <a:xfrm>
            <a:off x="5826806" y="1018339"/>
            <a:ext cx="538327" cy="59700"/>
            <a:chOff x="5607050" y="1793751"/>
            <a:chExt cx="538327" cy="59700"/>
          </a:xfrm>
        </p:grpSpPr>
        <p:sp>
          <p:nvSpPr>
            <p:cNvPr id="1843" name="Google Shape;1843;g179e458165b_0_40"/>
            <p:cNvSpPr/>
            <p:nvPr/>
          </p:nvSpPr>
          <p:spPr>
            <a:xfrm>
              <a:off x="5607050" y="1793751"/>
              <a:ext cx="59700" cy="59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44" name="Google Shape;1844;g179e458165b_0_40"/>
            <p:cNvSpPr/>
            <p:nvPr/>
          </p:nvSpPr>
          <p:spPr>
            <a:xfrm>
              <a:off x="5846363" y="1793751"/>
              <a:ext cx="59700" cy="59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45" name="Google Shape;1845;g179e458165b_0_40"/>
            <p:cNvSpPr/>
            <p:nvPr/>
          </p:nvSpPr>
          <p:spPr>
            <a:xfrm>
              <a:off x="6085677" y="1793751"/>
              <a:ext cx="59700" cy="59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846" name="Google Shape;1846;g179e458165b_0_40"/>
          <p:cNvSpPr txBox="1"/>
          <p:nvPr/>
        </p:nvSpPr>
        <p:spPr>
          <a:xfrm>
            <a:off x="2385788" y="7875179"/>
            <a:ext cx="30816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lt1"/>
                </a:solidFill>
                <a:latin typeface="Roboto"/>
                <a:ea typeface="Roboto"/>
                <a:cs typeface="Roboto"/>
                <a:sym typeface="Roboto"/>
              </a:rPr>
              <a:t>Do not, for one repulse, forgo the purpose that you resolved to effort. .</a:t>
            </a:r>
            <a:endParaRPr sz="1200" b="1">
              <a:solidFill>
                <a:schemeClr val="lt1"/>
              </a:solidFill>
              <a:latin typeface="Roboto"/>
              <a:ea typeface="Roboto"/>
              <a:cs typeface="Roboto"/>
              <a:sym typeface="Roboto"/>
            </a:endParaRPr>
          </a:p>
        </p:txBody>
      </p:sp>
      <p:sp>
        <p:nvSpPr>
          <p:cNvPr id="1847" name="Google Shape;1847;g179e458165b_0_40"/>
          <p:cNvSpPr/>
          <p:nvPr/>
        </p:nvSpPr>
        <p:spPr>
          <a:xfrm>
            <a:off x="-621095" y="4794486"/>
            <a:ext cx="546000" cy="4114200"/>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48" name="Google Shape;1848;g179e458165b_0_40"/>
          <p:cNvSpPr/>
          <p:nvPr/>
        </p:nvSpPr>
        <p:spPr>
          <a:xfrm>
            <a:off x="-1265877" y="4652905"/>
            <a:ext cx="546000" cy="4114200"/>
          </a:xfrm>
          <a:prstGeom prst="triangle">
            <a:avLst>
              <a:gd name="adj" fmla="val 50000"/>
            </a:avLst>
          </a:prstGeom>
          <a:solidFill>
            <a:srgbClr val="D0CEC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49" name="Google Shape;1849;g179e458165b_0_40"/>
          <p:cNvSpPr/>
          <p:nvPr/>
        </p:nvSpPr>
        <p:spPr>
          <a:xfrm>
            <a:off x="7569492" y="2997492"/>
            <a:ext cx="7721100" cy="7721100"/>
          </a:xfrm>
          <a:prstGeom prst="ellipse">
            <a:avLst/>
          </a:prstGeom>
          <a:noFill/>
          <a:ln w="12700" cap="flat" cmpd="sng">
            <a:solidFill>
              <a:srgbClr val="0756A7">
                <a:alpha val="7176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0" name="Google Shape;1850;g179e458165b_0_40"/>
          <p:cNvSpPr/>
          <p:nvPr/>
        </p:nvSpPr>
        <p:spPr>
          <a:xfrm>
            <a:off x="8716480" y="4144480"/>
            <a:ext cx="5427000" cy="5427000"/>
          </a:xfrm>
          <a:prstGeom prst="ellipse">
            <a:avLst/>
          </a:prstGeom>
          <a:noFill/>
          <a:ln w="9525" cap="flat" cmpd="sng">
            <a:solidFill>
              <a:schemeClr val="lt1">
                <a:alpha val="2471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1" name="Google Shape;1851;g179e458165b_0_40"/>
          <p:cNvSpPr/>
          <p:nvPr/>
        </p:nvSpPr>
        <p:spPr>
          <a:xfrm>
            <a:off x="6468040" y="1896040"/>
            <a:ext cx="9924000" cy="9924000"/>
          </a:xfrm>
          <a:prstGeom prst="ellipse">
            <a:avLst/>
          </a:prstGeom>
          <a:noFill/>
          <a:ln w="9525" cap="flat" cmpd="sng">
            <a:solidFill>
              <a:schemeClr val="lt1">
                <a:alpha val="1294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2" name="Google Shape;1852;g179e458165b_0_40"/>
          <p:cNvSpPr/>
          <p:nvPr/>
        </p:nvSpPr>
        <p:spPr>
          <a:xfrm>
            <a:off x="10197740" y="5254634"/>
            <a:ext cx="2369100" cy="2369400"/>
          </a:xfrm>
          <a:prstGeom prst="ellipse">
            <a:avLst/>
          </a:prstGeom>
          <a:solidFill>
            <a:schemeClr val="lt1"/>
          </a:solidFill>
          <a:ln>
            <a:noFill/>
          </a:ln>
          <a:effectLst>
            <a:outerShdw blurRad="533400" sx="118000" sy="118000" algn="ctr" rotWithShape="0">
              <a:srgbClr val="0070C0">
                <a:alpha val="3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756A7"/>
              </a:solidFill>
              <a:latin typeface="Calibri"/>
              <a:ea typeface="Calibri"/>
              <a:cs typeface="Calibri"/>
              <a:sym typeface="Calibri"/>
            </a:endParaRPr>
          </a:p>
        </p:txBody>
      </p:sp>
      <p:sp>
        <p:nvSpPr>
          <p:cNvPr id="1853" name="Google Shape;1853;g179e458165b_0_40"/>
          <p:cNvSpPr/>
          <p:nvPr/>
        </p:nvSpPr>
        <p:spPr>
          <a:xfrm>
            <a:off x="10594607" y="4914900"/>
            <a:ext cx="1076700" cy="1076700"/>
          </a:xfrm>
          <a:prstGeom prst="ellipse">
            <a:avLst/>
          </a:prstGeom>
          <a:solidFill>
            <a:schemeClr val="lt1">
              <a:alpha val="88630"/>
            </a:schemeClr>
          </a:solidFill>
          <a:ln>
            <a:noFill/>
          </a:ln>
          <a:effectLst>
            <a:outerShdw blurRad="533400" sx="118000" sy="118000" algn="ctr" rotWithShape="0">
              <a:srgbClr val="0070C0">
                <a:alpha val="3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756A7"/>
              </a:solidFill>
              <a:latin typeface="Calibri"/>
              <a:ea typeface="Calibri"/>
              <a:cs typeface="Calibri"/>
              <a:sym typeface="Calibri"/>
            </a:endParaRPr>
          </a:p>
        </p:txBody>
      </p:sp>
      <p:sp>
        <p:nvSpPr>
          <p:cNvPr id="1854" name="Google Shape;1854;g179e458165b_0_40"/>
          <p:cNvSpPr/>
          <p:nvPr/>
        </p:nvSpPr>
        <p:spPr>
          <a:xfrm>
            <a:off x="11811973" y="5286547"/>
            <a:ext cx="67500" cy="642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5" name="Google Shape;1855;g179e458165b_0_40"/>
          <p:cNvSpPr/>
          <p:nvPr/>
        </p:nvSpPr>
        <p:spPr>
          <a:xfrm>
            <a:off x="10130322" y="6439259"/>
            <a:ext cx="67500" cy="64200"/>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6" name="Google Shape;1856;g179e458165b_0_40"/>
          <p:cNvSpPr/>
          <p:nvPr/>
        </p:nvSpPr>
        <p:spPr>
          <a:xfrm>
            <a:off x="10150106" y="5207000"/>
            <a:ext cx="2464500" cy="2464500"/>
          </a:xfrm>
          <a:prstGeom prst="ellipse">
            <a:avLst/>
          </a:prstGeom>
          <a:noFill/>
          <a:ln w="9525" cap="flat" cmpd="sng">
            <a:solidFill>
              <a:schemeClr val="lt1">
                <a:alpha val="2471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7" name="Google Shape;1857;g179e458165b_0_40"/>
          <p:cNvSpPr/>
          <p:nvPr/>
        </p:nvSpPr>
        <p:spPr>
          <a:xfrm>
            <a:off x="11405317" y="4885701"/>
            <a:ext cx="87600" cy="876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8" name="Google Shape;1858;g179e458165b_0_40"/>
          <p:cNvSpPr/>
          <p:nvPr/>
        </p:nvSpPr>
        <p:spPr>
          <a:xfrm>
            <a:off x="11857793" y="4930494"/>
            <a:ext cx="45600" cy="456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9" name="Google Shape;1859;g179e458165b_0_40"/>
          <p:cNvSpPr/>
          <p:nvPr/>
        </p:nvSpPr>
        <p:spPr>
          <a:xfrm>
            <a:off x="11710654" y="3609351"/>
            <a:ext cx="87600" cy="876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0" name="Google Shape;1860;g179e458165b_0_40"/>
          <p:cNvSpPr/>
          <p:nvPr/>
        </p:nvSpPr>
        <p:spPr>
          <a:xfrm>
            <a:off x="11687794" y="3930205"/>
            <a:ext cx="45600" cy="456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1" name="Google Shape;1861;g179e458165b_0_40"/>
          <p:cNvSpPr/>
          <p:nvPr/>
        </p:nvSpPr>
        <p:spPr>
          <a:xfrm>
            <a:off x="11992594" y="2802761"/>
            <a:ext cx="45600" cy="456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2" name="Google Shape;1862;g179e458165b_0_40"/>
          <p:cNvSpPr/>
          <p:nvPr/>
        </p:nvSpPr>
        <p:spPr>
          <a:xfrm>
            <a:off x="10149259" y="5420830"/>
            <a:ext cx="102000" cy="1020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3" name="Google Shape;1863;g179e458165b_0_40"/>
          <p:cNvSpPr/>
          <p:nvPr/>
        </p:nvSpPr>
        <p:spPr>
          <a:xfrm>
            <a:off x="10019238" y="4818682"/>
            <a:ext cx="154800" cy="1548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4" name="Google Shape;1864;g179e458165b_0_40"/>
          <p:cNvSpPr/>
          <p:nvPr/>
        </p:nvSpPr>
        <p:spPr>
          <a:xfrm>
            <a:off x="10492600" y="4550898"/>
            <a:ext cx="102000" cy="1020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5" name="Google Shape;1865;g179e458165b_0_40"/>
          <p:cNvSpPr/>
          <p:nvPr/>
        </p:nvSpPr>
        <p:spPr>
          <a:xfrm>
            <a:off x="9449466" y="5805489"/>
            <a:ext cx="74700" cy="747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6" name="Google Shape;1866;g179e458165b_0_40"/>
          <p:cNvSpPr/>
          <p:nvPr/>
        </p:nvSpPr>
        <p:spPr>
          <a:xfrm>
            <a:off x="8914241" y="5522837"/>
            <a:ext cx="74700" cy="747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7" name="Google Shape;1867;g179e458165b_0_40"/>
          <p:cNvSpPr/>
          <p:nvPr/>
        </p:nvSpPr>
        <p:spPr>
          <a:xfrm>
            <a:off x="8430362" y="5880101"/>
            <a:ext cx="102000" cy="1020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8" name="Google Shape;1868;g179e458165b_0_40"/>
          <p:cNvSpPr/>
          <p:nvPr/>
        </p:nvSpPr>
        <p:spPr>
          <a:xfrm>
            <a:off x="9314539" y="4885701"/>
            <a:ext cx="80100" cy="801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9" name="Google Shape;1869;g179e458165b_0_40"/>
          <p:cNvSpPr/>
          <p:nvPr/>
        </p:nvSpPr>
        <p:spPr>
          <a:xfrm>
            <a:off x="9024872" y="5600991"/>
            <a:ext cx="48300" cy="483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0" name="Google Shape;1870;g179e458165b_0_40"/>
          <p:cNvSpPr/>
          <p:nvPr/>
        </p:nvSpPr>
        <p:spPr>
          <a:xfrm>
            <a:off x="9370545" y="3951728"/>
            <a:ext cx="48300" cy="483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1" name="Google Shape;1871;g179e458165b_0_40"/>
          <p:cNvSpPr/>
          <p:nvPr/>
        </p:nvSpPr>
        <p:spPr>
          <a:xfrm>
            <a:off x="8988853" y="3155861"/>
            <a:ext cx="48300" cy="483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2" name="Google Shape;1872;g179e458165b_0_40"/>
          <p:cNvSpPr/>
          <p:nvPr/>
        </p:nvSpPr>
        <p:spPr>
          <a:xfrm>
            <a:off x="8692284" y="4770290"/>
            <a:ext cx="48300" cy="483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3" name="Google Shape;1873;g179e458165b_0_40"/>
          <p:cNvSpPr/>
          <p:nvPr/>
        </p:nvSpPr>
        <p:spPr>
          <a:xfrm>
            <a:off x="9780205" y="3800446"/>
            <a:ext cx="80100" cy="801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4" name="Google Shape;1874;g179e458165b_0_40"/>
          <p:cNvSpPr/>
          <p:nvPr/>
        </p:nvSpPr>
        <p:spPr>
          <a:xfrm>
            <a:off x="10452499" y="3760345"/>
            <a:ext cx="80100" cy="801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5" name="Google Shape;1875;g179e458165b_0_40"/>
          <p:cNvSpPr/>
          <p:nvPr/>
        </p:nvSpPr>
        <p:spPr>
          <a:xfrm>
            <a:off x="11052751" y="2600142"/>
            <a:ext cx="80100" cy="801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6" name="Google Shape;1876;g179e458165b_0_40"/>
          <p:cNvSpPr/>
          <p:nvPr/>
        </p:nvSpPr>
        <p:spPr>
          <a:xfrm>
            <a:off x="11219990" y="3961710"/>
            <a:ext cx="48300" cy="483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 name="文字方塊 5">
            <a:extLst>
              <a:ext uri="{FF2B5EF4-FFF2-40B4-BE49-F238E27FC236}">
                <a16:creationId xmlns:a16="http://schemas.microsoft.com/office/drawing/2014/main" id="{2048505D-D255-8AD7-DA97-56DAFBAA20A5}"/>
              </a:ext>
            </a:extLst>
          </p:cNvPr>
          <p:cNvSpPr txBox="1"/>
          <p:nvPr/>
        </p:nvSpPr>
        <p:spPr>
          <a:xfrm>
            <a:off x="430389" y="1018339"/>
            <a:ext cx="3333537" cy="523220"/>
          </a:xfrm>
          <a:prstGeom prst="rect">
            <a:avLst/>
          </a:prstGeom>
          <a:noFill/>
        </p:spPr>
        <p:txBody>
          <a:bodyPr wrap="square" rtlCol="0">
            <a:spAutoFit/>
          </a:bodyPr>
          <a:lstStyle/>
          <a:p>
            <a:r>
              <a:rPr lang="zh-TW" altLang="en-US" sz="2800" dirty="0">
                <a:solidFill>
                  <a:schemeClr val="bg1"/>
                </a:solidFill>
                <a:latin typeface="標楷體" panose="03000509000000000000" pitchFamily="65" charset="-120"/>
                <a:ea typeface="標楷體" panose="03000509000000000000" pitchFamily="65" charset="-120"/>
                <a:cs typeface="Times New Roman" panose="02020603050405020304" pitchFamily="18" charset="0"/>
              </a:rPr>
              <a:t>設定光照度低於</a:t>
            </a:r>
            <a:r>
              <a:rPr lang="en-US" altLang="zh-TW" sz="2800" dirty="0">
                <a:solidFill>
                  <a:schemeClr val="bg1"/>
                </a:solidFill>
                <a:latin typeface="標楷體" panose="03000509000000000000" pitchFamily="65" charset="-120"/>
                <a:ea typeface="標楷體" panose="03000509000000000000" pitchFamily="65" charset="-120"/>
                <a:cs typeface="Times New Roman" panose="02020603050405020304" pitchFamily="18" charset="0"/>
              </a:rPr>
              <a:t>18</a:t>
            </a:r>
            <a:r>
              <a:rPr lang="en-US" altLang="zh-TW" sz="2800" dirty="0">
                <a:solidFill>
                  <a:schemeClr val="bg1"/>
                </a:solidFill>
                <a:latin typeface="Times New Roman" panose="02020603050405020304" pitchFamily="18" charset="0"/>
                <a:cs typeface="Times New Roman" panose="02020603050405020304" pitchFamily="18" charset="0"/>
              </a:rPr>
              <a:t> </a:t>
            </a:r>
          </a:p>
        </p:txBody>
      </p:sp>
      <p:pic>
        <p:nvPicPr>
          <p:cNvPr id="4" name="圖片 3">
            <a:extLst>
              <a:ext uri="{FF2B5EF4-FFF2-40B4-BE49-F238E27FC236}">
                <a16:creationId xmlns:a16="http://schemas.microsoft.com/office/drawing/2014/main" id="{E5CD7AB6-7B38-1B24-60EA-40941DD28FBE}"/>
              </a:ext>
            </a:extLst>
          </p:cNvPr>
          <p:cNvPicPr>
            <a:picLocks noChangeAspect="1"/>
          </p:cNvPicPr>
          <p:nvPr/>
        </p:nvPicPr>
        <p:blipFill>
          <a:blip r:embed="rId3"/>
          <a:stretch>
            <a:fillRect/>
          </a:stretch>
        </p:blipFill>
        <p:spPr>
          <a:xfrm>
            <a:off x="2307982" y="1689974"/>
            <a:ext cx="7747913" cy="5135244"/>
          </a:xfrm>
          <a:prstGeom prst="rect">
            <a:avLst/>
          </a:prstGeom>
        </p:spPr>
      </p:pic>
      <p:sp>
        <p:nvSpPr>
          <p:cNvPr id="5" name="矩形 4">
            <a:extLst>
              <a:ext uri="{FF2B5EF4-FFF2-40B4-BE49-F238E27FC236}">
                <a16:creationId xmlns:a16="http://schemas.microsoft.com/office/drawing/2014/main" id="{3A3D3DCD-7F28-00BF-C21A-5289625C527D}"/>
              </a:ext>
            </a:extLst>
          </p:cNvPr>
          <p:cNvSpPr/>
          <p:nvPr/>
        </p:nvSpPr>
        <p:spPr>
          <a:xfrm>
            <a:off x="3170614" y="4738561"/>
            <a:ext cx="2195978" cy="4294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287132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852"/>
                                        </p:tgtEl>
                                        <p:attrNameLst>
                                          <p:attrName>style.visibility</p:attrName>
                                        </p:attrNameLst>
                                      </p:cBhvr>
                                      <p:to>
                                        <p:strVal val="visible"/>
                                      </p:to>
                                    </p:set>
                                    <p:anim calcmode="lin" valueType="num">
                                      <p:cBhvr additive="base">
                                        <p:cTn id="7" dur="750"/>
                                        <p:tgtEl>
                                          <p:spTgt spid="1852"/>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250"/>
                                  </p:stCondLst>
                                  <p:childTnLst>
                                    <p:set>
                                      <p:cBhvr>
                                        <p:cTn id="9" dur="1" fill="hold">
                                          <p:stCondLst>
                                            <p:cond delay="0"/>
                                          </p:stCondLst>
                                        </p:cTn>
                                        <p:tgtEl>
                                          <p:spTgt spid="1856"/>
                                        </p:tgtEl>
                                        <p:attrNameLst>
                                          <p:attrName>style.visibility</p:attrName>
                                        </p:attrNameLst>
                                      </p:cBhvr>
                                      <p:to>
                                        <p:strVal val="visible"/>
                                      </p:to>
                                    </p:set>
                                    <p:anim calcmode="lin" valueType="num">
                                      <p:cBhvr additive="base">
                                        <p:cTn id="10" dur="750"/>
                                        <p:tgtEl>
                                          <p:spTgt spid="1856"/>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500"/>
                                  </p:stCondLst>
                                  <p:childTnLst>
                                    <p:set>
                                      <p:cBhvr>
                                        <p:cTn id="12" dur="1" fill="hold">
                                          <p:stCondLst>
                                            <p:cond delay="0"/>
                                          </p:stCondLst>
                                        </p:cTn>
                                        <p:tgtEl>
                                          <p:spTgt spid="1850"/>
                                        </p:tgtEl>
                                        <p:attrNameLst>
                                          <p:attrName>style.visibility</p:attrName>
                                        </p:attrNameLst>
                                      </p:cBhvr>
                                      <p:to>
                                        <p:strVal val="visible"/>
                                      </p:to>
                                    </p:set>
                                    <p:anim calcmode="lin" valueType="num">
                                      <p:cBhvr additive="base">
                                        <p:cTn id="13" dur="750"/>
                                        <p:tgtEl>
                                          <p:spTgt spid="1850"/>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750"/>
                                  </p:stCondLst>
                                  <p:childTnLst>
                                    <p:set>
                                      <p:cBhvr>
                                        <p:cTn id="15" dur="1" fill="hold">
                                          <p:stCondLst>
                                            <p:cond delay="0"/>
                                          </p:stCondLst>
                                        </p:cTn>
                                        <p:tgtEl>
                                          <p:spTgt spid="1849"/>
                                        </p:tgtEl>
                                        <p:attrNameLst>
                                          <p:attrName>style.visibility</p:attrName>
                                        </p:attrNameLst>
                                      </p:cBhvr>
                                      <p:to>
                                        <p:strVal val="visible"/>
                                      </p:to>
                                    </p:set>
                                    <p:anim calcmode="lin" valueType="num">
                                      <p:cBhvr additive="base">
                                        <p:cTn id="16" dur="750"/>
                                        <p:tgtEl>
                                          <p:spTgt spid="1849"/>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1000"/>
                                  </p:stCondLst>
                                  <p:childTnLst>
                                    <p:set>
                                      <p:cBhvr>
                                        <p:cTn id="18" dur="1" fill="hold">
                                          <p:stCondLst>
                                            <p:cond delay="0"/>
                                          </p:stCondLst>
                                        </p:cTn>
                                        <p:tgtEl>
                                          <p:spTgt spid="1851"/>
                                        </p:tgtEl>
                                        <p:attrNameLst>
                                          <p:attrName>style.visibility</p:attrName>
                                        </p:attrNameLst>
                                      </p:cBhvr>
                                      <p:to>
                                        <p:strVal val="visible"/>
                                      </p:to>
                                    </p:set>
                                    <p:anim calcmode="lin" valueType="num">
                                      <p:cBhvr additive="base">
                                        <p:cTn id="19" dur="750"/>
                                        <p:tgtEl>
                                          <p:spTgt spid="1851"/>
                                        </p:tgtEl>
                                        <p:attrNameLst>
                                          <p:attrName>ppt_x</p:attrName>
                                        </p:attrNameLst>
                                      </p:cBhvr>
                                      <p:tavLst>
                                        <p:tav tm="0">
                                          <p:val>
                                            <p:strVal val="#ppt_x-1"/>
                                          </p:val>
                                        </p:tav>
                                        <p:tav tm="100000">
                                          <p:val>
                                            <p:strVal val="#ppt_x"/>
                                          </p:val>
                                        </p:tav>
                                      </p:tavLst>
                                    </p:anim>
                                  </p:childTnLst>
                                </p:cTn>
                              </p:par>
                            </p:childTnLst>
                          </p:cTn>
                        </p:par>
                        <p:par>
                          <p:cTn id="20" fill="hold">
                            <p:stCondLst>
                              <p:cond delay="750"/>
                            </p:stCondLst>
                            <p:childTnLst>
                              <p:par>
                                <p:cTn id="21" presetID="10" presetClass="entr" presetSubtype="0" fill="hold" nodeType="afterEffect">
                                  <p:stCondLst>
                                    <p:cond delay="0"/>
                                  </p:stCondLst>
                                  <p:childTnLst>
                                    <p:set>
                                      <p:cBhvr>
                                        <p:cTn id="22" dur="1" fill="hold">
                                          <p:stCondLst>
                                            <p:cond delay="0"/>
                                          </p:stCondLst>
                                        </p:cTn>
                                        <p:tgtEl>
                                          <p:spTgt spid="1853"/>
                                        </p:tgtEl>
                                        <p:attrNameLst>
                                          <p:attrName>style.visibility</p:attrName>
                                        </p:attrNameLst>
                                      </p:cBhvr>
                                      <p:to>
                                        <p:strVal val="visible"/>
                                      </p:to>
                                    </p:set>
                                    <p:animEffect transition="in" filter="fade">
                                      <p:cBhvr>
                                        <p:cTn id="23" dur="500"/>
                                        <p:tgtEl>
                                          <p:spTgt spid="1853"/>
                                        </p:tgtEl>
                                      </p:cBhvr>
                                    </p:animEffect>
                                  </p:childTnLst>
                                </p:cTn>
                              </p:par>
                            </p:childTnLst>
                          </p:cTn>
                        </p:par>
                        <p:par>
                          <p:cTn id="24" fill="hold">
                            <p:stCondLst>
                              <p:cond delay="1250"/>
                            </p:stCondLst>
                            <p:childTnLst>
                              <p:par>
                                <p:cTn id="25" presetID="1" presetClass="entr" presetSubtype="0" fill="hold" nodeType="afterEffect">
                                  <p:stCondLst>
                                    <p:cond delay="0"/>
                                  </p:stCondLst>
                                  <p:childTnLst>
                                    <p:set>
                                      <p:cBhvr>
                                        <p:cTn id="26" dur="1" fill="hold">
                                          <p:stCondLst>
                                            <p:cond delay="0"/>
                                          </p:stCondLst>
                                        </p:cTn>
                                        <p:tgtEl>
                                          <p:spTgt spid="1854"/>
                                        </p:tgtEl>
                                        <p:attrNameLst>
                                          <p:attrName>style.visibility</p:attrName>
                                        </p:attrNameLst>
                                      </p:cBhvr>
                                      <p:to>
                                        <p:strVal val="visible"/>
                                      </p:to>
                                    </p:set>
                                  </p:childTnLst>
                                </p:cTn>
                              </p:par>
                            </p:childTnLst>
                          </p:cTn>
                        </p:par>
                        <p:par>
                          <p:cTn id="27" fill="hold">
                            <p:stCondLst>
                              <p:cond delay="1251"/>
                            </p:stCondLst>
                            <p:childTnLst>
                              <p:par>
                                <p:cTn id="28" presetID="1" presetClass="entr" presetSubtype="0" fill="hold" nodeType="afterEffect">
                                  <p:stCondLst>
                                    <p:cond delay="0"/>
                                  </p:stCondLst>
                                  <p:childTnLst>
                                    <p:set>
                                      <p:cBhvr>
                                        <p:cTn id="29" dur="1" fill="hold">
                                          <p:stCondLst>
                                            <p:cond delay="0"/>
                                          </p:stCondLst>
                                        </p:cTn>
                                        <p:tgtEl>
                                          <p:spTgt spid="1855"/>
                                        </p:tgtEl>
                                        <p:attrNameLst>
                                          <p:attrName>style.visibility</p:attrName>
                                        </p:attrNameLst>
                                      </p:cBhvr>
                                      <p:to>
                                        <p:strVal val="visible"/>
                                      </p:to>
                                    </p:set>
                                  </p:childTnLst>
                                </p:cTn>
                              </p:par>
                            </p:childTnLst>
                          </p:cTn>
                        </p:par>
                        <p:par>
                          <p:cTn id="30" fill="hold">
                            <p:stCondLst>
                              <p:cond delay="1252"/>
                            </p:stCondLst>
                            <p:childTnLst>
                              <p:par>
                                <p:cTn id="31" presetID="1" presetClass="entr" presetSubtype="0" fill="hold" nodeType="afterEffect">
                                  <p:stCondLst>
                                    <p:cond delay="0"/>
                                  </p:stCondLst>
                                  <p:childTnLst>
                                    <p:set>
                                      <p:cBhvr>
                                        <p:cTn id="32" dur="1" fill="hold">
                                          <p:stCondLst>
                                            <p:cond delay="0"/>
                                          </p:stCondLst>
                                        </p:cTn>
                                        <p:tgtEl>
                                          <p:spTgt spid="1857"/>
                                        </p:tgtEl>
                                        <p:attrNameLst>
                                          <p:attrName>style.visibility</p:attrName>
                                        </p:attrNameLst>
                                      </p:cBhvr>
                                      <p:to>
                                        <p:strVal val="visible"/>
                                      </p:to>
                                    </p:set>
                                  </p:childTnLst>
                                </p:cTn>
                              </p:par>
                            </p:childTnLst>
                          </p:cTn>
                        </p:par>
                        <p:par>
                          <p:cTn id="33" fill="hold">
                            <p:stCondLst>
                              <p:cond delay="1253"/>
                            </p:stCondLst>
                            <p:childTnLst>
                              <p:par>
                                <p:cTn id="34" presetID="1" presetClass="entr" presetSubtype="0" fill="hold" nodeType="afterEffect">
                                  <p:stCondLst>
                                    <p:cond delay="0"/>
                                  </p:stCondLst>
                                  <p:childTnLst>
                                    <p:set>
                                      <p:cBhvr>
                                        <p:cTn id="35" dur="1" fill="hold">
                                          <p:stCondLst>
                                            <p:cond delay="0"/>
                                          </p:stCondLst>
                                        </p:cTn>
                                        <p:tgtEl>
                                          <p:spTgt spid="1858"/>
                                        </p:tgtEl>
                                        <p:attrNameLst>
                                          <p:attrName>style.visibility</p:attrName>
                                        </p:attrNameLst>
                                      </p:cBhvr>
                                      <p:to>
                                        <p:strVal val="visible"/>
                                      </p:to>
                                    </p:set>
                                  </p:childTnLst>
                                </p:cTn>
                              </p:par>
                            </p:childTnLst>
                          </p:cTn>
                        </p:par>
                        <p:par>
                          <p:cTn id="36" fill="hold">
                            <p:stCondLst>
                              <p:cond delay="1254"/>
                            </p:stCondLst>
                            <p:childTnLst>
                              <p:par>
                                <p:cTn id="37" presetID="1" presetClass="entr" presetSubtype="0" fill="hold" nodeType="afterEffect">
                                  <p:stCondLst>
                                    <p:cond delay="0"/>
                                  </p:stCondLst>
                                  <p:childTnLst>
                                    <p:set>
                                      <p:cBhvr>
                                        <p:cTn id="38" dur="1" fill="hold">
                                          <p:stCondLst>
                                            <p:cond delay="0"/>
                                          </p:stCondLst>
                                        </p:cTn>
                                        <p:tgtEl>
                                          <p:spTgt spid="1859"/>
                                        </p:tgtEl>
                                        <p:attrNameLst>
                                          <p:attrName>style.visibility</p:attrName>
                                        </p:attrNameLst>
                                      </p:cBhvr>
                                      <p:to>
                                        <p:strVal val="visible"/>
                                      </p:to>
                                    </p:set>
                                  </p:childTnLst>
                                </p:cTn>
                              </p:par>
                            </p:childTnLst>
                          </p:cTn>
                        </p:par>
                        <p:par>
                          <p:cTn id="39" fill="hold">
                            <p:stCondLst>
                              <p:cond delay="1255"/>
                            </p:stCondLst>
                            <p:childTnLst>
                              <p:par>
                                <p:cTn id="40" presetID="1" presetClass="entr" presetSubtype="0" fill="hold" nodeType="afterEffect">
                                  <p:stCondLst>
                                    <p:cond delay="0"/>
                                  </p:stCondLst>
                                  <p:childTnLst>
                                    <p:set>
                                      <p:cBhvr>
                                        <p:cTn id="41" dur="1" fill="hold">
                                          <p:stCondLst>
                                            <p:cond delay="0"/>
                                          </p:stCondLst>
                                        </p:cTn>
                                        <p:tgtEl>
                                          <p:spTgt spid="1860"/>
                                        </p:tgtEl>
                                        <p:attrNameLst>
                                          <p:attrName>style.visibility</p:attrName>
                                        </p:attrNameLst>
                                      </p:cBhvr>
                                      <p:to>
                                        <p:strVal val="visible"/>
                                      </p:to>
                                    </p:set>
                                  </p:childTnLst>
                                </p:cTn>
                              </p:par>
                            </p:childTnLst>
                          </p:cTn>
                        </p:par>
                        <p:par>
                          <p:cTn id="42" fill="hold">
                            <p:stCondLst>
                              <p:cond delay="1256"/>
                            </p:stCondLst>
                            <p:childTnLst>
                              <p:par>
                                <p:cTn id="43" presetID="1" presetClass="entr" presetSubtype="0" fill="hold" nodeType="afterEffect">
                                  <p:stCondLst>
                                    <p:cond delay="0"/>
                                  </p:stCondLst>
                                  <p:childTnLst>
                                    <p:set>
                                      <p:cBhvr>
                                        <p:cTn id="44" dur="1" fill="hold">
                                          <p:stCondLst>
                                            <p:cond delay="0"/>
                                          </p:stCondLst>
                                        </p:cTn>
                                        <p:tgtEl>
                                          <p:spTgt spid="1861"/>
                                        </p:tgtEl>
                                        <p:attrNameLst>
                                          <p:attrName>style.visibility</p:attrName>
                                        </p:attrNameLst>
                                      </p:cBhvr>
                                      <p:to>
                                        <p:strVal val="visible"/>
                                      </p:to>
                                    </p:set>
                                  </p:childTnLst>
                                </p:cTn>
                              </p:par>
                            </p:childTnLst>
                          </p:cTn>
                        </p:par>
                        <p:par>
                          <p:cTn id="45" fill="hold">
                            <p:stCondLst>
                              <p:cond delay="1257"/>
                            </p:stCondLst>
                            <p:childTnLst>
                              <p:par>
                                <p:cTn id="46" presetID="1" presetClass="entr" presetSubtype="0" fill="hold" nodeType="afterEffect">
                                  <p:stCondLst>
                                    <p:cond delay="0"/>
                                  </p:stCondLst>
                                  <p:childTnLst>
                                    <p:set>
                                      <p:cBhvr>
                                        <p:cTn id="47" dur="1" fill="hold">
                                          <p:stCondLst>
                                            <p:cond delay="0"/>
                                          </p:stCondLst>
                                        </p:cTn>
                                        <p:tgtEl>
                                          <p:spTgt spid="1862"/>
                                        </p:tgtEl>
                                        <p:attrNameLst>
                                          <p:attrName>style.visibility</p:attrName>
                                        </p:attrNameLst>
                                      </p:cBhvr>
                                      <p:to>
                                        <p:strVal val="visible"/>
                                      </p:to>
                                    </p:set>
                                  </p:childTnLst>
                                </p:cTn>
                              </p:par>
                            </p:childTnLst>
                          </p:cTn>
                        </p:par>
                        <p:par>
                          <p:cTn id="48" fill="hold">
                            <p:stCondLst>
                              <p:cond delay="1258"/>
                            </p:stCondLst>
                            <p:childTnLst>
                              <p:par>
                                <p:cTn id="49" presetID="1" presetClass="entr" presetSubtype="0" fill="hold" nodeType="afterEffect">
                                  <p:stCondLst>
                                    <p:cond delay="0"/>
                                  </p:stCondLst>
                                  <p:childTnLst>
                                    <p:set>
                                      <p:cBhvr>
                                        <p:cTn id="50" dur="1" fill="hold">
                                          <p:stCondLst>
                                            <p:cond delay="0"/>
                                          </p:stCondLst>
                                        </p:cTn>
                                        <p:tgtEl>
                                          <p:spTgt spid="1863"/>
                                        </p:tgtEl>
                                        <p:attrNameLst>
                                          <p:attrName>style.visibility</p:attrName>
                                        </p:attrNameLst>
                                      </p:cBhvr>
                                      <p:to>
                                        <p:strVal val="visible"/>
                                      </p:to>
                                    </p:set>
                                  </p:childTnLst>
                                </p:cTn>
                              </p:par>
                            </p:childTnLst>
                          </p:cTn>
                        </p:par>
                        <p:par>
                          <p:cTn id="51" fill="hold">
                            <p:stCondLst>
                              <p:cond delay="1259"/>
                            </p:stCondLst>
                            <p:childTnLst>
                              <p:par>
                                <p:cTn id="52" presetID="1" presetClass="entr" presetSubtype="0" fill="hold" nodeType="afterEffect">
                                  <p:stCondLst>
                                    <p:cond delay="0"/>
                                  </p:stCondLst>
                                  <p:childTnLst>
                                    <p:set>
                                      <p:cBhvr>
                                        <p:cTn id="53" dur="1" fill="hold">
                                          <p:stCondLst>
                                            <p:cond delay="0"/>
                                          </p:stCondLst>
                                        </p:cTn>
                                        <p:tgtEl>
                                          <p:spTgt spid="1864"/>
                                        </p:tgtEl>
                                        <p:attrNameLst>
                                          <p:attrName>style.visibility</p:attrName>
                                        </p:attrNameLst>
                                      </p:cBhvr>
                                      <p:to>
                                        <p:strVal val="visible"/>
                                      </p:to>
                                    </p:set>
                                  </p:childTnLst>
                                </p:cTn>
                              </p:par>
                            </p:childTnLst>
                          </p:cTn>
                        </p:par>
                        <p:par>
                          <p:cTn id="54" fill="hold">
                            <p:stCondLst>
                              <p:cond delay="1260"/>
                            </p:stCondLst>
                            <p:childTnLst>
                              <p:par>
                                <p:cTn id="55" presetID="1" presetClass="entr" presetSubtype="0" fill="hold" nodeType="afterEffect">
                                  <p:stCondLst>
                                    <p:cond delay="0"/>
                                  </p:stCondLst>
                                  <p:childTnLst>
                                    <p:set>
                                      <p:cBhvr>
                                        <p:cTn id="56" dur="1" fill="hold">
                                          <p:stCondLst>
                                            <p:cond delay="0"/>
                                          </p:stCondLst>
                                        </p:cTn>
                                        <p:tgtEl>
                                          <p:spTgt spid="1865"/>
                                        </p:tgtEl>
                                        <p:attrNameLst>
                                          <p:attrName>style.visibility</p:attrName>
                                        </p:attrNameLst>
                                      </p:cBhvr>
                                      <p:to>
                                        <p:strVal val="visible"/>
                                      </p:to>
                                    </p:set>
                                  </p:childTnLst>
                                </p:cTn>
                              </p:par>
                            </p:childTnLst>
                          </p:cTn>
                        </p:par>
                        <p:par>
                          <p:cTn id="57" fill="hold">
                            <p:stCondLst>
                              <p:cond delay="1261"/>
                            </p:stCondLst>
                            <p:childTnLst>
                              <p:par>
                                <p:cTn id="58" presetID="1" presetClass="entr" presetSubtype="0" fill="hold" nodeType="afterEffect">
                                  <p:stCondLst>
                                    <p:cond delay="0"/>
                                  </p:stCondLst>
                                  <p:childTnLst>
                                    <p:set>
                                      <p:cBhvr>
                                        <p:cTn id="59" dur="1" fill="hold">
                                          <p:stCondLst>
                                            <p:cond delay="0"/>
                                          </p:stCondLst>
                                        </p:cTn>
                                        <p:tgtEl>
                                          <p:spTgt spid="1866"/>
                                        </p:tgtEl>
                                        <p:attrNameLst>
                                          <p:attrName>style.visibility</p:attrName>
                                        </p:attrNameLst>
                                      </p:cBhvr>
                                      <p:to>
                                        <p:strVal val="visible"/>
                                      </p:to>
                                    </p:set>
                                  </p:childTnLst>
                                </p:cTn>
                              </p:par>
                            </p:childTnLst>
                          </p:cTn>
                        </p:par>
                        <p:par>
                          <p:cTn id="60" fill="hold">
                            <p:stCondLst>
                              <p:cond delay="1262"/>
                            </p:stCondLst>
                            <p:childTnLst>
                              <p:par>
                                <p:cTn id="61" presetID="1" presetClass="entr" presetSubtype="0" fill="hold" nodeType="afterEffect">
                                  <p:stCondLst>
                                    <p:cond delay="0"/>
                                  </p:stCondLst>
                                  <p:childTnLst>
                                    <p:set>
                                      <p:cBhvr>
                                        <p:cTn id="62" dur="1" fill="hold">
                                          <p:stCondLst>
                                            <p:cond delay="0"/>
                                          </p:stCondLst>
                                        </p:cTn>
                                        <p:tgtEl>
                                          <p:spTgt spid="1867"/>
                                        </p:tgtEl>
                                        <p:attrNameLst>
                                          <p:attrName>style.visibility</p:attrName>
                                        </p:attrNameLst>
                                      </p:cBhvr>
                                      <p:to>
                                        <p:strVal val="visible"/>
                                      </p:to>
                                    </p:set>
                                  </p:childTnLst>
                                </p:cTn>
                              </p:par>
                            </p:childTnLst>
                          </p:cTn>
                        </p:par>
                        <p:par>
                          <p:cTn id="63" fill="hold">
                            <p:stCondLst>
                              <p:cond delay="1263"/>
                            </p:stCondLst>
                            <p:childTnLst>
                              <p:par>
                                <p:cTn id="64" presetID="1" presetClass="entr" presetSubtype="0" fill="hold" nodeType="afterEffect">
                                  <p:stCondLst>
                                    <p:cond delay="0"/>
                                  </p:stCondLst>
                                  <p:childTnLst>
                                    <p:set>
                                      <p:cBhvr>
                                        <p:cTn id="65" dur="1" fill="hold">
                                          <p:stCondLst>
                                            <p:cond delay="0"/>
                                          </p:stCondLst>
                                        </p:cTn>
                                        <p:tgtEl>
                                          <p:spTgt spid="1868"/>
                                        </p:tgtEl>
                                        <p:attrNameLst>
                                          <p:attrName>style.visibility</p:attrName>
                                        </p:attrNameLst>
                                      </p:cBhvr>
                                      <p:to>
                                        <p:strVal val="visible"/>
                                      </p:to>
                                    </p:set>
                                  </p:childTnLst>
                                </p:cTn>
                              </p:par>
                            </p:childTnLst>
                          </p:cTn>
                        </p:par>
                        <p:par>
                          <p:cTn id="66" fill="hold">
                            <p:stCondLst>
                              <p:cond delay="1264"/>
                            </p:stCondLst>
                            <p:childTnLst>
                              <p:par>
                                <p:cTn id="67" presetID="1" presetClass="entr" presetSubtype="0" fill="hold" nodeType="afterEffect">
                                  <p:stCondLst>
                                    <p:cond delay="0"/>
                                  </p:stCondLst>
                                  <p:childTnLst>
                                    <p:set>
                                      <p:cBhvr>
                                        <p:cTn id="68" dur="1" fill="hold">
                                          <p:stCondLst>
                                            <p:cond delay="0"/>
                                          </p:stCondLst>
                                        </p:cTn>
                                        <p:tgtEl>
                                          <p:spTgt spid="1869"/>
                                        </p:tgtEl>
                                        <p:attrNameLst>
                                          <p:attrName>style.visibility</p:attrName>
                                        </p:attrNameLst>
                                      </p:cBhvr>
                                      <p:to>
                                        <p:strVal val="visible"/>
                                      </p:to>
                                    </p:set>
                                  </p:childTnLst>
                                </p:cTn>
                              </p:par>
                            </p:childTnLst>
                          </p:cTn>
                        </p:par>
                        <p:par>
                          <p:cTn id="69" fill="hold">
                            <p:stCondLst>
                              <p:cond delay="1265"/>
                            </p:stCondLst>
                            <p:childTnLst>
                              <p:par>
                                <p:cTn id="70" presetID="1" presetClass="entr" presetSubtype="0" fill="hold" nodeType="afterEffect">
                                  <p:stCondLst>
                                    <p:cond delay="0"/>
                                  </p:stCondLst>
                                  <p:childTnLst>
                                    <p:set>
                                      <p:cBhvr>
                                        <p:cTn id="71" dur="1" fill="hold">
                                          <p:stCondLst>
                                            <p:cond delay="0"/>
                                          </p:stCondLst>
                                        </p:cTn>
                                        <p:tgtEl>
                                          <p:spTgt spid="1870"/>
                                        </p:tgtEl>
                                        <p:attrNameLst>
                                          <p:attrName>style.visibility</p:attrName>
                                        </p:attrNameLst>
                                      </p:cBhvr>
                                      <p:to>
                                        <p:strVal val="visible"/>
                                      </p:to>
                                    </p:set>
                                  </p:childTnLst>
                                </p:cTn>
                              </p:par>
                            </p:childTnLst>
                          </p:cTn>
                        </p:par>
                        <p:par>
                          <p:cTn id="72" fill="hold">
                            <p:stCondLst>
                              <p:cond delay="1266"/>
                            </p:stCondLst>
                            <p:childTnLst>
                              <p:par>
                                <p:cTn id="73" presetID="1" presetClass="entr" presetSubtype="0" fill="hold" nodeType="afterEffect">
                                  <p:stCondLst>
                                    <p:cond delay="0"/>
                                  </p:stCondLst>
                                  <p:childTnLst>
                                    <p:set>
                                      <p:cBhvr>
                                        <p:cTn id="74" dur="1" fill="hold">
                                          <p:stCondLst>
                                            <p:cond delay="0"/>
                                          </p:stCondLst>
                                        </p:cTn>
                                        <p:tgtEl>
                                          <p:spTgt spid="1871"/>
                                        </p:tgtEl>
                                        <p:attrNameLst>
                                          <p:attrName>style.visibility</p:attrName>
                                        </p:attrNameLst>
                                      </p:cBhvr>
                                      <p:to>
                                        <p:strVal val="visible"/>
                                      </p:to>
                                    </p:set>
                                  </p:childTnLst>
                                </p:cTn>
                              </p:par>
                            </p:childTnLst>
                          </p:cTn>
                        </p:par>
                        <p:par>
                          <p:cTn id="75" fill="hold">
                            <p:stCondLst>
                              <p:cond delay="1267"/>
                            </p:stCondLst>
                            <p:childTnLst>
                              <p:par>
                                <p:cTn id="76" presetID="1" presetClass="entr" presetSubtype="0" fill="hold" nodeType="afterEffect">
                                  <p:stCondLst>
                                    <p:cond delay="0"/>
                                  </p:stCondLst>
                                  <p:childTnLst>
                                    <p:set>
                                      <p:cBhvr>
                                        <p:cTn id="77" dur="1" fill="hold">
                                          <p:stCondLst>
                                            <p:cond delay="0"/>
                                          </p:stCondLst>
                                        </p:cTn>
                                        <p:tgtEl>
                                          <p:spTgt spid="1872"/>
                                        </p:tgtEl>
                                        <p:attrNameLst>
                                          <p:attrName>style.visibility</p:attrName>
                                        </p:attrNameLst>
                                      </p:cBhvr>
                                      <p:to>
                                        <p:strVal val="visible"/>
                                      </p:to>
                                    </p:set>
                                  </p:childTnLst>
                                </p:cTn>
                              </p:par>
                            </p:childTnLst>
                          </p:cTn>
                        </p:par>
                        <p:par>
                          <p:cTn id="78" fill="hold">
                            <p:stCondLst>
                              <p:cond delay="1268"/>
                            </p:stCondLst>
                            <p:childTnLst>
                              <p:par>
                                <p:cTn id="79" presetID="1" presetClass="entr" presetSubtype="0" fill="hold" nodeType="afterEffect">
                                  <p:stCondLst>
                                    <p:cond delay="0"/>
                                  </p:stCondLst>
                                  <p:childTnLst>
                                    <p:set>
                                      <p:cBhvr>
                                        <p:cTn id="80" dur="1" fill="hold">
                                          <p:stCondLst>
                                            <p:cond delay="0"/>
                                          </p:stCondLst>
                                        </p:cTn>
                                        <p:tgtEl>
                                          <p:spTgt spid="1873"/>
                                        </p:tgtEl>
                                        <p:attrNameLst>
                                          <p:attrName>style.visibility</p:attrName>
                                        </p:attrNameLst>
                                      </p:cBhvr>
                                      <p:to>
                                        <p:strVal val="visible"/>
                                      </p:to>
                                    </p:set>
                                  </p:childTnLst>
                                </p:cTn>
                              </p:par>
                            </p:childTnLst>
                          </p:cTn>
                        </p:par>
                        <p:par>
                          <p:cTn id="81" fill="hold">
                            <p:stCondLst>
                              <p:cond delay="1269"/>
                            </p:stCondLst>
                            <p:childTnLst>
                              <p:par>
                                <p:cTn id="82" presetID="1" presetClass="entr" presetSubtype="0" fill="hold" nodeType="afterEffect">
                                  <p:stCondLst>
                                    <p:cond delay="0"/>
                                  </p:stCondLst>
                                  <p:childTnLst>
                                    <p:set>
                                      <p:cBhvr>
                                        <p:cTn id="83" dur="1" fill="hold">
                                          <p:stCondLst>
                                            <p:cond delay="0"/>
                                          </p:stCondLst>
                                        </p:cTn>
                                        <p:tgtEl>
                                          <p:spTgt spid="1874"/>
                                        </p:tgtEl>
                                        <p:attrNameLst>
                                          <p:attrName>style.visibility</p:attrName>
                                        </p:attrNameLst>
                                      </p:cBhvr>
                                      <p:to>
                                        <p:strVal val="visible"/>
                                      </p:to>
                                    </p:set>
                                  </p:childTnLst>
                                </p:cTn>
                              </p:par>
                            </p:childTnLst>
                          </p:cTn>
                        </p:par>
                        <p:par>
                          <p:cTn id="84" fill="hold">
                            <p:stCondLst>
                              <p:cond delay="1270"/>
                            </p:stCondLst>
                            <p:childTnLst>
                              <p:par>
                                <p:cTn id="85" presetID="1" presetClass="entr" presetSubtype="0" fill="hold" nodeType="afterEffect">
                                  <p:stCondLst>
                                    <p:cond delay="0"/>
                                  </p:stCondLst>
                                  <p:childTnLst>
                                    <p:set>
                                      <p:cBhvr>
                                        <p:cTn id="86" dur="1" fill="hold">
                                          <p:stCondLst>
                                            <p:cond delay="0"/>
                                          </p:stCondLst>
                                        </p:cTn>
                                        <p:tgtEl>
                                          <p:spTgt spid="1875"/>
                                        </p:tgtEl>
                                        <p:attrNameLst>
                                          <p:attrName>style.visibility</p:attrName>
                                        </p:attrNameLst>
                                      </p:cBhvr>
                                      <p:to>
                                        <p:strVal val="visible"/>
                                      </p:to>
                                    </p:set>
                                  </p:childTnLst>
                                </p:cTn>
                              </p:par>
                            </p:childTnLst>
                          </p:cTn>
                        </p:par>
                        <p:par>
                          <p:cTn id="87" fill="hold">
                            <p:stCondLst>
                              <p:cond delay="1271"/>
                            </p:stCondLst>
                            <p:childTnLst>
                              <p:par>
                                <p:cTn id="88" presetID="1" presetClass="entr" presetSubtype="0" fill="hold" nodeType="afterEffect">
                                  <p:stCondLst>
                                    <p:cond delay="0"/>
                                  </p:stCondLst>
                                  <p:childTnLst>
                                    <p:set>
                                      <p:cBhvr>
                                        <p:cTn id="89" dur="1" fill="hold">
                                          <p:stCondLst>
                                            <p:cond delay="0"/>
                                          </p:stCondLst>
                                        </p:cTn>
                                        <p:tgtEl>
                                          <p:spTgt spid="18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51000">
              <a:srgbClr val="082241"/>
            </a:gs>
            <a:gs pos="100000">
              <a:schemeClr val="dk1"/>
            </a:gs>
          </a:gsLst>
          <a:lin ang="5400000" scaled="0"/>
        </a:gradFill>
        <a:effectLst/>
      </p:bgPr>
    </p:bg>
    <p:spTree>
      <p:nvGrpSpPr>
        <p:cNvPr id="1" name="Shape 435"/>
        <p:cNvGrpSpPr/>
        <p:nvPr/>
      </p:nvGrpSpPr>
      <p:grpSpPr>
        <a:xfrm>
          <a:off x="0" y="0"/>
          <a:ext cx="0" cy="0"/>
          <a:chOff x="0" y="0"/>
          <a:chExt cx="0" cy="0"/>
        </a:xfrm>
      </p:grpSpPr>
      <p:grpSp>
        <p:nvGrpSpPr>
          <p:cNvPr id="436" name="Google Shape;436;p2"/>
          <p:cNvGrpSpPr/>
          <p:nvPr/>
        </p:nvGrpSpPr>
        <p:grpSpPr>
          <a:xfrm>
            <a:off x="-189166" y="51600"/>
            <a:ext cx="12381160" cy="5496985"/>
            <a:chOff x="-169241" y="0"/>
            <a:chExt cx="12381160" cy="5496985"/>
          </a:xfrm>
        </p:grpSpPr>
        <p:cxnSp>
          <p:nvCxnSpPr>
            <p:cNvPr id="437" name="Google Shape;437;p2"/>
            <p:cNvCxnSpPr/>
            <p:nvPr/>
          </p:nvCxnSpPr>
          <p:spPr>
            <a:xfrm>
              <a:off x="1848051" y="0"/>
              <a:ext cx="625642" cy="1241659"/>
            </a:xfrm>
            <a:prstGeom prst="straightConnector1">
              <a:avLst/>
            </a:prstGeom>
            <a:noFill/>
            <a:ln w="9525" cap="flat" cmpd="sng">
              <a:solidFill>
                <a:srgbClr val="F6F9FC">
                  <a:alpha val="3921"/>
                </a:srgbClr>
              </a:solidFill>
              <a:prstDash val="solid"/>
              <a:miter lim="800000"/>
              <a:headEnd type="none" w="sm" len="sm"/>
              <a:tailEnd type="none" w="sm" len="sm"/>
            </a:ln>
          </p:spPr>
        </p:cxnSp>
        <p:cxnSp>
          <p:nvCxnSpPr>
            <p:cNvPr id="438" name="Google Shape;438;p2"/>
            <p:cNvCxnSpPr/>
            <p:nvPr/>
          </p:nvCxnSpPr>
          <p:spPr>
            <a:xfrm>
              <a:off x="2400300" y="0"/>
              <a:ext cx="1511300" cy="1241659"/>
            </a:xfrm>
            <a:prstGeom prst="straightConnector1">
              <a:avLst/>
            </a:prstGeom>
            <a:noFill/>
            <a:ln w="9525" cap="flat" cmpd="sng">
              <a:solidFill>
                <a:srgbClr val="F6F9FC">
                  <a:alpha val="3921"/>
                </a:srgbClr>
              </a:solidFill>
              <a:prstDash val="solid"/>
              <a:miter lim="800000"/>
              <a:headEnd type="none" w="sm" len="sm"/>
              <a:tailEnd type="none" w="sm" len="sm"/>
            </a:ln>
          </p:spPr>
        </p:cxnSp>
        <p:cxnSp>
          <p:nvCxnSpPr>
            <p:cNvPr id="439" name="Google Shape;439;p2"/>
            <p:cNvCxnSpPr/>
            <p:nvPr/>
          </p:nvCxnSpPr>
          <p:spPr>
            <a:xfrm>
              <a:off x="2846571" y="0"/>
              <a:ext cx="709429" cy="1241659"/>
            </a:xfrm>
            <a:prstGeom prst="straightConnector1">
              <a:avLst/>
            </a:prstGeom>
            <a:noFill/>
            <a:ln w="9525" cap="flat" cmpd="sng">
              <a:solidFill>
                <a:srgbClr val="F6F9FC">
                  <a:alpha val="3921"/>
                </a:srgbClr>
              </a:solidFill>
              <a:prstDash val="solid"/>
              <a:miter lim="800000"/>
              <a:headEnd type="none" w="sm" len="sm"/>
              <a:tailEnd type="none" w="sm" len="sm"/>
            </a:ln>
          </p:spPr>
        </p:cxnSp>
        <p:cxnSp>
          <p:nvCxnSpPr>
            <p:cNvPr id="440" name="Google Shape;440;p2"/>
            <p:cNvCxnSpPr/>
            <p:nvPr/>
          </p:nvCxnSpPr>
          <p:spPr>
            <a:xfrm>
              <a:off x="3155950" y="0"/>
              <a:ext cx="84287" cy="768350"/>
            </a:xfrm>
            <a:prstGeom prst="straightConnector1">
              <a:avLst/>
            </a:prstGeom>
            <a:noFill/>
            <a:ln w="9525" cap="flat" cmpd="sng">
              <a:solidFill>
                <a:srgbClr val="F6F9FC">
                  <a:alpha val="3921"/>
                </a:srgbClr>
              </a:solidFill>
              <a:prstDash val="solid"/>
              <a:miter lim="800000"/>
              <a:headEnd type="none" w="sm" len="sm"/>
              <a:tailEnd type="none" w="sm" len="sm"/>
            </a:ln>
          </p:spPr>
        </p:cxnSp>
        <p:cxnSp>
          <p:nvCxnSpPr>
            <p:cNvPr id="441" name="Google Shape;441;p2"/>
            <p:cNvCxnSpPr/>
            <p:nvPr/>
          </p:nvCxnSpPr>
          <p:spPr>
            <a:xfrm flipH="1">
              <a:off x="2720975" y="644525"/>
              <a:ext cx="477118" cy="549275"/>
            </a:xfrm>
            <a:prstGeom prst="straightConnector1">
              <a:avLst/>
            </a:prstGeom>
            <a:noFill/>
            <a:ln w="9525" cap="flat" cmpd="sng">
              <a:solidFill>
                <a:srgbClr val="F6F9FC">
                  <a:alpha val="3921"/>
                </a:srgbClr>
              </a:solidFill>
              <a:prstDash val="solid"/>
              <a:miter lim="800000"/>
              <a:headEnd type="none" w="sm" len="sm"/>
              <a:tailEnd type="none" w="sm" len="sm"/>
            </a:ln>
          </p:spPr>
        </p:cxnSp>
        <p:cxnSp>
          <p:nvCxnSpPr>
            <p:cNvPr id="442" name="Google Shape;442;p2"/>
            <p:cNvCxnSpPr/>
            <p:nvPr/>
          </p:nvCxnSpPr>
          <p:spPr>
            <a:xfrm>
              <a:off x="82550" y="488950"/>
              <a:ext cx="2139165" cy="850900"/>
            </a:xfrm>
            <a:prstGeom prst="straightConnector1">
              <a:avLst/>
            </a:prstGeom>
            <a:noFill/>
            <a:ln w="9525" cap="flat" cmpd="sng">
              <a:solidFill>
                <a:srgbClr val="F6F9FC">
                  <a:alpha val="3921"/>
                </a:srgbClr>
              </a:solidFill>
              <a:prstDash val="solid"/>
              <a:miter lim="800000"/>
              <a:headEnd type="none" w="sm" len="sm"/>
              <a:tailEnd type="none" w="sm" len="sm"/>
            </a:ln>
          </p:spPr>
        </p:cxnSp>
        <p:cxnSp>
          <p:nvCxnSpPr>
            <p:cNvPr id="443" name="Google Shape;443;p2"/>
            <p:cNvCxnSpPr/>
            <p:nvPr/>
          </p:nvCxnSpPr>
          <p:spPr>
            <a:xfrm>
              <a:off x="82550" y="970059"/>
              <a:ext cx="2078322" cy="318991"/>
            </a:xfrm>
            <a:prstGeom prst="straightConnector1">
              <a:avLst/>
            </a:prstGeom>
            <a:noFill/>
            <a:ln w="9525" cap="flat" cmpd="sng">
              <a:solidFill>
                <a:srgbClr val="F6F9FC">
                  <a:alpha val="3921"/>
                </a:srgbClr>
              </a:solidFill>
              <a:prstDash val="solid"/>
              <a:miter lim="800000"/>
              <a:headEnd type="none" w="sm" len="sm"/>
              <a:tailEnd type="none" w="sm" len="sm"/>
            </a:ln>
          </p:spPr>
        </p:cxnSp>
        <p:cxnSp>
          <p:nvCxnSpPr>
            <p:cNvPr id="444" name="Google Shape;444;p2"/>
            <p:cNvCxnSpPr/>
            <p:nvPr/>
          </p:nvCxnSpPr>
          <p:spPr>
            <a:xfrm rot="10800000" flipH="1">
              <a:off x="-91053" y="1770159"/>
              <a:ext cx="2251925" cy="330310"/>
            </a:xfrm>
            <a:prstGeom prst="straightConnector1">
              <a:avLst/>
            </a:prstGeom>
            <a:noFill/>
            <a:ln w="9525" cap="flat" cmpd="sng">
              <a:solidFill>
                <a:srgbClr val="F6F9FC">
                  <a:alpha val="3921"/>
                </a:srgbClr>
              </a:solidFill>
              <a:prstDash val="solid"/>
              <a:miter lim="800000"/>
              <a:headEnd type="none" w="sm" len="sm"/>
              <a:tailEnd type="none" w="sm" len="sm"/>
            </a:ln>
          </p:spPr>
        </p:cxnSp>
        <p:cxnSp>
          <p:nvCxnSpPr>
            <p:cNvPr id="445" name="Google Shape;445;p2"/>
            <p:cNvCxnSpPr/>
            <p:nvPr/>
          </p:nvCxnSpPr>
          <p:spPr>
            <a:xfrm rot="10800000" flipH="1">
              <a:off x="-169241" y="2530778"/>
              <a:ext cx="2642934" cy="215955"/>
            </a:xfrm>
            <a:prstGeom prst="straightConnector1">
              <a:avLst/>
            </a:prstGeom>
            <a:noFill/>
            <a:ln w="9525" cap="flat" cmpd="sng">
              <a:solidFill>
                <a:srgbClr val="F6F9FC">
                  <a:alpha val="3921"/>
                </a:srgbClr>
              </a:solidFill>
              <a:prstDash val="solid"/>
              <a:miter lim="800000"/>
              <a:headEnd type="none" w="sm" len="sm"/>
              <a:tailEnd type="none" w="sm" len="sm"/>
            </a:ln>
          </p:spPr>
        </p:cxnSp>
        <p:cxnSp>
          <p:nvCxnSpPr>
            <p:cNvPr id="446" name="Google Shape;446;p2"/>
            <p:cNvCxnSpPr/>
            <p:nvPr/>
          </p:nvCxnSpPr>
          <p:spPr>
            <a:xfrm rot="10800000" flipH="1">
              <a:off x="1121711" y="2178657"/>
              <a:ext cx="1039161" cy="568076"/>
            </a:xfrm>
            <a:prstGeom prst="straightConnector1">
              <a:avLst/>
            </a:prstGeom>
            <a:noFill/>
            <a:ln w="9525" cap="flat" cmpd="sng">
              <a:solidFill>
                <a:srgbClr val="F6F9FC">
                  <a:alpha val="3921"/>
                </a:srgbClr>
              </a:solidFill>
              <a:prstDash val="solid"/>
              <a:miter lim="800000"/>
              <a:headEnd type="none" w="sm" len="sm"/>
              <a:tailEnd type="none" w="sm" len="sm"/>
            </a:ln>
          </p:spPr>
        </p:cxnSp>
        <p:cxnSp>
          <p:nvCxnSpPr>
            <p:cNvPr id="447" name="Google Shape;447;p2"/>
            <p:cNvCxnSpPr/>
            <p:nvPr/>
          </p:nvCxnSpPr>
          <p:spPr>
            <a:xfrm>
              <a:off x="0" y="4191000"/>
              <a:ext cx="2221715" cy="500270"/>
            </a:xfrm>
            <a:prstGeom prst="straightConnector1">
              <a:avLst/>
            </a:prstGeom>
            <a:noFill/>
            <a:ln w="9525" cap="flat" cmpd="sng">
              <a:solidFill>
                <a:srgbClr val="F6F9FC">
                  <a:alpha val="3921"/>
                </a:srgbClr>
              </a:solidFill>
              <a:prstDash val="solid"/>
              <a:miter lim="800000"/>
              <a:headEnd type="none" w="sm" len="sm"/>
              <a:tailEnd type="none" w="sm" len="sm"/>
            </a:ln>
          </p:spPr>
        </p:cxnSp>
        <p:cxnSp>
          <p:nvCxnSpPr>
            <p:cNvPr id="448" name="Google Shape;448;p2"/>
            <p:cNvCxnSpPr/>
            <p:nvPr/>
          </p:nvCxnSpPr>
          <p:spPr>
            <a:xfrm>
              <a:off x="82550" y="4250267"/>
              <a:ext cx="1028307" cy="1236133"/>
            </a:xfrm>
            <a:prstGeom prst="straightConnector1">
              <a:avLst/>
            </a:prstGeom>
            <a:noFill/>
            <a:ln w="9525" cap="flat" cmpd="sng">
              <a:solidFill>
                <a:srgbClr val="F6F9FC">
                  <a:alpha val="3921"/>
                </a:srgbClr>
              </a:solidFill>
              <a:prstDash val="solid"/>
              <a:miter lim="800000"/>
              <a:headEnd type="none" w="sm" len="sm"/>
              <a:tailEnd type="none" w="sm" len="sm"/>
            </a:ln>
          </p:spPr>
        </p:cxnSp>
        <p:cxnSp>
          <p:nvCxnSpPr>
            <p:cNvPr id="449" name="Google Shape;449;p2"/>
            <p:cNvCxnSpPr/>
            <p:nvPr/>
          </p:nvCxnSpPr>
          <p:spPr>
            <a:xfrm rot="10800000" flipH="1">
              <a:off x="1110857" y="4691270"/>
              <a:ext cx="1110858" cy="795130"/>
            </a:xfrm>
            <a:prstGeom prst="straightConnector1">
              <a:avLst/>
            </a:prstGeom>
            <a:noFill/>
            <a:ln w="9525" cap="flat" cmpd="sng">
              <a:solidFill>
                <a:srgbClr val="F6F9FC">
                  <a:alpha val="3921"/>
                </a:srgbClr>
              </a:solidFill>
              <a:prstDash val="solid"/>
              <a:miter lim="800000"/>
              <a:headEnd type="none" w="sm" len="sm"/>
              <a:tailEnd type="none" w="sm" len="sm"/>
            </a:ln>
          </p:spPr>
        </p:cxnSp>
        <p:cxnSp>
          <p:nvCxnSpPr>
            <p:cNvPr id="450" name="Google Shape;450;p2"/>
            <p:cNvCxnSpPr/>
            <p:nvPr/>
          </p:nvCxnSpPr>
          <p:spPr>
            <a:xfrm>
              <a:off x="8551333" y="0"/>
              <a:ext cx="990600" cy="384175"/>
            </a:xfrm>
            <a:prstGeom prst="straightConnector1">
              <a:avLst/>
            </a:prstGeom>
            <a:noFill/>
            <a:ln w="9525" cap="flat" cmpd="sng">
              <a:solidFill>
                <a:srgbClr val="F6F9FC">
                  <a:alpha val="3921"/>
                </a:srgbClr>
              </a:solidFill>
              <a:prstDash val="solid"/>
              <a:miter lim="800000"/>
              <a:headEnd type="none" w="sm" len="sm"/>
              <a:tailEnd type="none" w="sm" len="sm"/>
            </a:ln>
          </p:spPr>
        </p:cxnSp>
        <p:cxnSp>
          <p:nvCxnSpPr>
            <p:cNvPr id="451" name="Google Shape;451;p2"/>
            <p:cNvCxnSpPr/>
            <p:nvPr/>
          </p:nvCxnSpPr>
          <p:spPr>
            <a:xfrm flipH="1">
              <a:off x="9211733" y="0"/>
              <a:ext cx="262468" cy="1193800"/>
            </a:xfrm>
            <a:prstGeom prst="straightConnector1">
              <a:avLst/>
            </a:prstGeom>
            <a:noFill/>
            <a:ln w="9525" cap="flat" cmpd="sng">
              <a:solidFill>
                <a:srgbClr val="F6F9FC">
                  <a:alpha val="3921"/>
                </a:srgbClr>
              </a:solidFill>
              <a:prstDash val="solid"/>
              <a:miter lim="800000"/>
              <a:headEnd type="none" w="sm" len="sm"/>
              <a:tailEnd type="none" w="sm" len="sm"/>
            </a:ln>
          </p:spPr>
        </p:cxnSp>
        <p:cxnSp>
          <p:nvCxnSpPr>
            <p:cNvPr id="452" name="Google Shape;452;p2"/>
            <p:cNvCxnSpPr/>
            <p:nvPr/>
          </p:nvCxnSpPr>
          <p:spPr>
            <a:xfrm flipH="1">
              <a:off x="8331200" y="0"/>
              <a:ext cx="1803401" cy="1241659"/>
            </a:xfrm>
            <a:prstGeom prst="straightConnector1">
              <a:avLst/>
            </a:prstGeom>
            <a:noFill/>
            <a:ln w="9525" cap="flat" cmpd="sng">
              <a:solidFill>
                <a:srgbClr val="F6F9FC">
                  <a:alpha val="3921"/>
                </a:srgbClr>
              </a:solidFill>
              <a:prstDash val="solid"/>
              <a:miter lim="800000"/>
              <a:headEnd type="none" w="sm" len="sm"/>
              <a:tailEnd type="none" w="sm" len="sm"/>
            </a:ln>
          </p:spPr>
        </p:cxnSp>
        <p:cxnSp>
          <p:nvCxnSpPr>
            <p:cNvPr id="453" name="Google Shape;453;p2"/>
            <p:cNvCxnSpPr/>
            <p:nvPr/>
          </p:nvCxnSpPr>
          <p:spPr>
            <a:xfrm flipH="1">
              <a:off x="9342968" y="0"/>
              <a:ext cx="1358899" cy="1265354"/>
            </a:xfrm>
            <a:prstGeom prst="straightConnector1">
              <a:avLst/>
            </a:prstGeom>
            <a:noFill/>
            <a:ln w="9525" cap="flat" cmpd="sng">
              <a:solidFill>
                <a:srgbClr val="F6F9FC">
                  <a:alpha val="3921"/>
                </a:srgbClr>
              </a:solidFill>
              <a:prstDash val="solid"/>
              <a:miter lim="800000"/>
              <a:headEnd type="none" w="sm" len="sm"/>
              <a:tailEnd type="none" w="sm" len="sm"/>
            </a:ln>
          </p:spPr>
        </p:cxnSp>
        <p:cxnSp>
          <p:nvCxnSpPr>
            <p:cNvPr id="454" name="Google Shape;454;p2"/>
            <p:cNvCxnSpPr/>
            <p:nvPr/>
          </p:nvCxnSpPr>
          <p:spPr>
            <a:xfrm flipH="1">
              <a:off x="9632987" y="0"/>
              <a:ext cx="569346" cy="1339850"/>
            </a:xfrm>
            <a:prstGeom prst="straightConnector1">
              <a:avLst/>
            </a:prstGeom>
            <a:noFill/>
            <a:ln w="9525" cap="flat" cmpd="sng">
              <a:solidFill>
                <a:srgbClr val="F6F9FC">
                  <a:alpha val="3921"/>
                </a:srgbClr>
              </a:solidFill>
              <a:prstDash val="solid"/>
              <a:miter lim="800000"/>
              <a:headEnd type="none" w="sm" len="sm"/>
              <a:tailEnd type="none" w="sm" len="sm"/>
            </a:ln>
          </p:spPr>
        </p:cxnSp>
        <p:cxnSp>
          <p:nvCxnSpPr>
            <p:cNvPr id="455" name="Google Shape;455;p2"/>
            <p:cNvCxnSpPr/>
            <p:nvPr/>
          </p:nvCxnSpPr>
          <p:spPr>
            <a:xfrm flipH="1">
              <a:off x="9762066" y="192087"/>
              <a:ext cx="2358800" cy="1247246"/>
            </a:xfrm>
            <a:prstGeom prst="straightConnector1">
              <a:avLst/>
            </a:prstGeom>
            <a:noFill/>
            <a:ln w="9525" cap="flat" cmpd="sng">
              <a:solidFill>
                <a:srgbClr val="F6F9FC">
                  <a:alpha val="3921"/>
                </a:srgbClr>
              </a:solidFill>
              <a:prstDash val="solid"/>
              <a:miter lim="800000"/>
              <a:headEnd type="none" w="sm" len="sm"/>
              <a:tailEnd type="none" w="sm" len="sm"/>
            </a:ln>
          </p:spPr>
        </p:cxnSp>
        <p:cxnSp>
          <p:nvCxnSpPr>
            <p:cNvPr id="456" name="Google Shape;456;p2"/>
            <p:cNvCxnSpPr/>
            <p:nvPr/>
          </p:nvCxnSpPr>
          <p:spPr>
            <a:xfrm flipH="1">
              <a:off x="9827393" y="0"/>
              <a:ext cx="1746540" cy="1651288"/>
            </a:xfrm>
            <a:prstGeom prst="straightConnector1">
              <a:avLst/>
            </a:prstGeom>
            <a:noFill/>
            <a:ln w="9525" cap="flat" cmpd="sng">
              <a:solidFill>
                <a:srgbClr val="F6F9FC">
                  <a:alpha val="3921"/>
                </a:srgbClr>
              </a:solidFill>
              <a:prstDash val="solid"/>
              <a:miter lim="800000"/>
              <a:headEnd type="none" w="sm" len="sm"/>
              <a:tailEnd type="none" w="sm" len="sm"/>
            </a:ln>
          </p:spPr>
        </p:cxnSp>
        <p:cxnSp>
          <p:nvCxnSpPr>
            <p:cNvPr id="457" name="Google Shape;457;p2"/>
            <p:cNvCxnSpPr/>
            <p:nvPr/>
          </p:nvCxnSpPr>
          <p:spPr>
            <a:xfrm>
              <a:off x="10492352" y="1129554"/>
              <a:ext cx="1628514" cy="868579"/>
            </a:xfrm>
            <a:prstGeom prst="straightConnector1">
              <a:avLst/>
            </a:prstGeom>
            <a:noFill/>
            <a:ln w="9525" cap="flat" cmpd="sng">
              <a:solidFill>
                <a:srgbClr val="F6F9FC">
                  <a:alpha val="3921"/>
                </a:srgbClr>
              </a:solidFill>
              <a:prstDash val="solid"/>
              <a:miter lim="800000"/>
              <a:headEnd type="none" w="sm" len="sm"/>
              <a:tailEnd type="none" w="sm" len="sm"/>
            </a:ln>
          </p:spPr>
        </p:cxnSp>
        <p:cxnSp>
          <p:nvCxnSpPr>
            <p:cNvPr id="458" name="Google Shape;458;p2"/>
            <p:cNvCxnSpPr/>
            <p:nvPr/>
          </p:nvCxnSpPr>
          <p:spPr>
            <a:xfrm>
              <a:off x="10424620" y="1066800"/>
              <a:ext cx="1787299" cy="273050"/>
            </a:xfrm>
            <a:prstGeom prst="straightConnector1">
              <a:avLst/>
            </a:prstGeom>
            <a:noFill/>
            <a:ln w="9525" cap="flat" cmpd="sng">
              <a:solidFill>
                <a:srgbClr val="F6F9FC">
                  <a:alpha val="3921"/>
                </a:srgbClr>
              </a:solidFill>
              <a:prstDash val="solid"/>
              <a:miter lim="800000"/>
              <a:headEnd type="none" w="sm" len="sm"/>
              <a:tailEnd type="none" w="sm" len="sm"/>
            </a:ln>
          </p:spPr>
        </p:cxnSp>
        <p:cxnSp>
          <p:nvCxnSpPr>
            <p:cNvPr id="459" name="Google Shape;459;p2"/>
            <p:cNvCxnSpPr/>
            <p:nvPr/>
          </p:nvCxnSpPr>
          <p:spPr>
            <a:xfrm>
              <a:off x="9827393" y="1900622"/>
              <a:ext cx="2293473" cy="732779"/>
            </a:xfrm>
            <a:prstGeom prst="straightConnector1">
              <a:avLst/>
            </a:prstGeom>
            <a:noFill/>
            <a:ln w="9525" cap="flat" cmpd="sng">
              <a:solidFill>
                <a:srgbClr val="F6F9FC">
                  <a:alpha val="3921"/>
                </a:srgbClr>
              </a:solidFill>
              <a:prstDash val="solid"/>
              <a:miter lim="800000"/>
              <a:headEnd type="none" w="sm" len="sm"/>
              <a:tailEnd type="none" w="sm" len="sm"/>
            </a:ln>
          </p:spPr>
        </p:cxnSp>
        <p:cxnSp>
          <p:nvCxnSpPr>
            <p:cNvPr id="460" name="Google Shape;460;p2"/>
            <p:cNvCxnSpPr/>
            <p:nvPr/>
          </p:nvCxnSpPr>
          <p:spPr>
            <a:xfrm>
              <a:off x="9632987" y="2603004"/>
              <a:ext cx="713280" cy="143729"/>
            </a:xfrm>
            <a:prstGeom prst="straightConnector1">
              <a:avLst/>
            </a:prstGeom>
            <a:noFill/>
            <a:ln w="9525" cap="flat" cmpd="sng">
              <a:solidFill>
                <a:srgbClr val="F6F9FC">
                  <a:alpha val="3921"/>
                </a:srgbClr>
              </a:solidFill>
              <a:prstDash val="solid"/>
              <a:miter lim="800000"/>
              <a:headEnd type="none" w="sm" len="sm"/>
              <a:tailEnd type="none" w="sm" len="sm"/>
            </a:ln>
          </p:spPr>
        </p:cxnSp>
        <p:cxnSp>
          <p:nvCxnSpPr>
            <p:cNvPr id="461" name="Google Shape;461;p2"/>
            <p:cNvCxnSpPr/>
            <p:nvPr/>
          </p:nvCxnSpPr>
          <p:spPr>
            <a:xfrm rot="10800000" flipH="1">
              <a:off x="9414933" y="4200117"/>
              <a:ext cx="2705933" cy="422683"/>
            </a:xfrm>
            <a:prstGeom prst="straightConnector1">
              <a:avLst/>
            </a:prstGeom>
            <a:noFill/>
            <a:ln w="9525" cap="flat" cmpd="sng">
              <a:solidFill>
                <a:srgbClr val="F6F9FC">
                  <a:alpha val="3921"/>
                </a:srgbClr>
              </a:solidFill>
              <a:prstDash val="solid"/>
              <a:miter lim="800000"/>
              <a:headEnd type="none" w="sm" len="sm"/>
              <a:tailEnd type="none" w="sm" len="sm"/>
            </a:ln>
          </p:spPr>
        </p:cxnSp>
        <p:cxnSp>
          <p:nvCxnSpPr>
            <p:cNvPr id="462" name="Google Shape;462;p2"/>
            <p:cNvCxnSpPr/>
            <p:nvPr/>
          </p:nvCxnSpPr>
          <p:spPr>
            <a:xfrm>
              <a:off x="9474201" y="4622800"/>
              <a:ext cx="660400" cy="635268"/>
            </a:xfrm>
            <a:prstGeom prst="straightConnector1">
              <a:avLst/>
            </a:prstGeom>
            <a:noFill/>
            <a:ln w="9525" cap="flat" cmpd="sng">
              <a:solidFill>
                <a:srgbClr val="F6F9FC">
                  <a:alpha val="3921"/>
                </a:srgbClr>
              </a:solidFill>
              <a:prstDash val="solid"/>
              <a:miter lim="800000"/>
              <a:headEnd type="none" w="sm" len="sm"/>
              <a:tailEnd type="none" w="sm" len="sm"/>
            </a:ln>
          </p:spPr>
        </p:cxnSp>
        <p:cxnSp>
          <p:nvCxnSpPr>
            <p:cNvPr id="463" name="Google Shape;463;p2"/>
            <p:cNvCxnSpPr/>
            <p:nvPr/>
          </p:nvCxnSpPr>
          <p:spPr>
            <a:xfrm rot="10800000" flipH="1">
              <a:off x="10134601" y="4411459"/>
              <a:ext cx="839528" cy="846609"/>
            </a:xfrm>
            <a:prstGeom prst="straightConnector1">
              <a:avLst/>
            </a:prstGeom>
            <a:noFill/>
            <a:ln w="9525" cap="flat" cmpd="sng">
              <a:solidFill>
                <a:srgbClr val="F6F9FC">
                  <a:alpha val="3921"/>
                </a:srgbClr>
              </a:solidFill>
              <a:prstDash val="solid"/>
              <a:miter lim="800000"/>
              <a:headEnd type="none" w="sm" len="sm"/>
              <a:tailEnd type="none" w="sm" len="sm"/>
            </a:ln>
          </p:spPr>
        </p:cxnSp>
        <p:sp>
          <p:nvSpPr>
            <p:cNvPr id="464" name="Google Shape;464;p2"/>
            <p:cNvSpPr/>
            <p:nvPr/>
          </p:nvSpPr>
          <p:spPr>
            <a:xfrm>
              <a:off x="3213701" y="663573"/>
              <a:ext cx="45719" cy="45719"/>
            </a:xfrm>
            <a:prstGeom prst="ellipse">
              <a:avLst/>
            </a:prstGeom>
            <a:solidFill>
              <a:schemeClr val="lt1"/>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5" name="Google Shape;465;p2"/>
            <p:cNvSpPr/>
            <p:nvPr/>
          </p:nvSpPr>
          <p:spPr>
            <a:xfrm>
              <a:off x="3160178" y="1003298"/>
              <a:ext cx="36000" cy="36000"/>
            </a:xfrm>
            <a:prstGeom prst="ellipse">
              <a:avLst/>
            </a:prstGeom>
            <a:solidFill>
              <a:schemeClr val="lt1">
                <a:alpha val="32941"/>
              </a:schemeClr>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6" name="Google Shape;466;p2"/>
            <p:cNvSpPr/>
            <p:nvPr/>
          </p:nvSpPr>
          <p:spPr>
            <a:xfrm>
              <a:off x="2265884" y="414336"/>
              <a:ext cx="36000" cy="36000"/>
            </a:xfrm>
            <a:prstGeom prst="ellipse">
              <a:avLst/>
            </a:prstGeom>
            <a:solidFill>
              <a:schemeClr val="lt1">
                <a:alpha val="32941"/>
              </a:schemeClr>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7" name="Google Shape;467;p2"/>
            <p:cNvSpPr/>
            <p:nvPr/>
          </p:nvSpPr>
          <p:spPr>
            <a:xfrm>
              <a:off x="1957049" y="244311"/>
              <a:ext cx="45719" cy="45719"/>
            </a:xfrm>
            <a:prstGeom prst="ellipse">
              <a:avLst/>
            </a:prstGeom>
            <a:solidFill>
              <a:schemeClr val="lt1">
                <a:alpha val="32941"/>
              </a:schemeClr>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8" name="Google Shape;468;p2"/>
            <p:cNvSpPr/>
            <p:nvPr/>
          </p:nvSpPr>
          <p:spPr>
            <a:xfrm>
              <a:off x="246782" y="2364273"/>
              <a:ext cx="45719" cy="45719"/>
            </a:xfrm>
            <a:prstGeom prst="ellipse">
              <a:avLst/>
            </a:prstGeom>
            <a:solidFill>
              <a:schemeClr val="lt1">
                <a:alpha val="32941"/>
              </a:schemeClr>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9" name="Google Shape;469;p2"/>
            <p:cNvSpPr/>
            <p:nvPr/>
          </p:nvSpPr>
          <p:spPr>
            <a:xfrm>
              <a:off x="2078561" y="1274144"/>
              <a:ext cx="36000" cy="36000"/>
            </a:xfrm>
            <a:prstGeom prst="ellipse">
              <a:avLst/>
            </a:prstGeom>
            <a:solidFill>
              <a:schemeClr val="lt1">
                <a:alpha val="32941"/>
              </a:schemeClr>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0" name="Google Shape;470;p2"/>
            <p:cNvSpPr/>
            <p:nvPr/>
          </p:nvSpPr>
          <p:spPr>
            <a:xfrm>
              <a:off x="1335223" y="2603132"/>
              <a:ext cx="36000" cy="36000"/>
            </a:xfrm>
            <a:prstGeom prst="ellipse">
              <a:avLst/>
            </a:prstGeom>
            <a:solidFill>
              <a:schemeClr val="lt1"/>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1" name="Google Shape;471;p2"/>
            <p:cNvSpPr/>
            <p:nvPr/>
          </p:nvSpPr>
          <p:spPr>
            <a:xfrm>
              <a:off x="3418023" y="3645512"/>
              <a:ext cx="36000" cy="36000"/>
            </a:xfrm>
            <a:prstGeom prst="ellipse">
              <a:avLst/>
            </a:prstGeom>
            <a:solidFill>
              <a:schemeClr val="lt1">
                <a:alpha val="32941"/>
              </a:schemeClr>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2" name="Google Shape;472;p2"/>
            <p:cNvSpPr/>
            <p:nvPr/>
          </p:nvSpPr>
          <p:spPr>
            <a:xfrm>
              <a:off x="2185715" y="4673270"/>
              <a:ext cx="36000" cy="36000"/>
            </a:xfrm>
            <a:prstGeom prst="ellipse">
              <a:avLst/>
            </a:prstGeom>
            <a:solidFill>
              <a:schemeClr val="lt1">
                <a:alpha val="35686"/>
              </a:schemeClr>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3" name="Google Shape;473;p2"/>
            <p:cNvSpPr/>
            <p:nvPr/>
          </p:nvSpPr>
          <p:spPr>
            <a:xfrm>
              <a:off x="18453" y="4182117"/>
              <a:ext cx="36000" cy="36000"/>
            </a:xfrm>
            <a:prstGeom prst="ellipse">
              <a:avLst/>
            </a:prstGeom>
            <a:solidFill>
              <a:schemeClr val="lt1">
                <a:alpha val="23921"/>
              </a:schemeClr>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4" name="Google Shape;474;p2"/>
            <p:cNvSpPr/>
            <p:nvPr/>
          </p:nvSpPr>
          <p:spPr>
            <a:xfrm>
              <a:off x="1096580" y="5460985"/>
              <a:ext cx="36000" cy="36000"/>
            </a:xfrm>
            <a:prstGeom prst="ellipse">
              <a:avLst/>
            </a:prstGeom>
            <a:solidFill>
              <a:schemeClr val="lt1">
                <a:alpha val="23921"/>
              </a:schemeClr>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5" name="Google Shape;475;p2"/>
            <p:cNvSpPr/>
            <p:nvPr/>
          </p:nvSpPr>
          <p:spPr>
            <a:xfrm>
              <a:off x="10154209" y="424378"/>
              <a:ext cx="45719" cy="45719"/>
            </a:xfrm>
            <a:prstGeom prst="ellipse">
              <a:avLst/>
            </a:prstGeom>
            <a:solidFill>
              <a:schemeClr val="lt1">
                <a:alpha val="32941"/>
              </a:schemeClr>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6" name="Google Shape;476;p2"/>
            <p:cNvSpPr/>
            <p:nvPr/>
          </p:nvSpPr>
          <p:spPr>
            <a:xfrm>
              <a:off x="8150191" y="59737"/>
              <a:ext cx="36000" cy="36000"/>
            </a:xfrm>
            <a:prstGeom prst="ellipse">
              <a:avLst/>
            </a:prstGeom>
            <a:solidFill>
              <a:schemeClr val="lt1">
                <a:alpha val="32941"/>
              </a:schemeClr>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7" name="Google Shape;477;p2"/>
            <p:cNvSpPr/>
            <p:nvPr/>
          </p:nvSpPr>
          <p:spPr>
            <a:xfrm>
              <a:off x="9382640" y="311618"/>
              <a:ext cx="36000" cy="36000"/>
            </a:xfrm>
            <a:prstGeom prst="ellipse">
              <a:avLst/>
            </a:prstGeom>
            <a:solidFill>
              <a:schemeClr val="lt1">
                <a:alpha val="32941"/>
              </a:schemeClr>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8" name="Google Shape;478;p2"/>
            <p:cNvSpPr/>
            <p:nvPr/>
          </p:nvSpPr>
          <p:spPr>
            <a:xfrm>
              <a:off x="9533458" y="373259"/>
              <a:ext cx="36000" cy="36000"/>
            </a:xfrm>
            <a:prstGeom prst="ellipse">
              <a:avLst/>
            </a:prstGeom>
            <a:solidFill>
              <a:schemeClr val="lt1">
                <a:alpha val="32941"/>
              </a:schemeClr>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9" name="Google Shape;479;p2"/>
            <p:cNvSpPr/>
            <p:nvPr/>
          </p:nvSpPr>
          <p:spPr>
            <a:xfrm>
              <a:off x="9339791" y="514547"/>
              <a:ext cx="36000" cy="36000"/>
            </a:xfrm>
            <a:prstGeom prst="ellipse">
              <a:avLst/>
            </a:prstGeom>
            <a:solidFill>
              <a:schemeClr val="lt1">
                <a:alpha val="32941"/>
              </a:schemeClr>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0" name="Google Shape;480;p2"/>
            <p:cNvSpPr/>
            <p:nvPr/>
          </p:nvSpPr>
          <p:spPr>
            <a:xfrm>
              <a:off x="9858541" y="750350"/>
              <a:ext cx="36000" cy="36000"/>
            </a:xfrm>
            <a:prstGeom prst="ellipse">
              <a:avLst/>
            </a:prstGeom>
            <a:solidFill>
              <a:schemeClr val="lt1"/>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1" name="Google Shape;481;p2"/>
            <p:cNvSpPr/>
            <p:nvPr/>
          </p:nvSpPr>
          <p:spPr>
            <a:xfrm>
              <a:off x="10401699" y="1073324"/>
              <a:ext cx="36000" cy="36000"/>
            </a:xfrm>
            <a:prstGeom prst="ellipse">
              <a:avLst/>
            </a:prstGeom>
            <a:solidFill>
              <a:schemeClr val="lt1"/>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2" name="Google Shape;482;p2"/>
            <p:cNvSpPr/>
            <p:nvPr/>
          </p:nvSpPr>
          <p:spPr>
            <a:xfrm>
              <a:off x="11074613" y="885729"/>
              <a:ext cx="45719" cy="45719"/>
            </a:xfrm>
            <a:prstGeom prst="ellipse">
              <a:avLst/>
            </a:prstGeom>
            <a:solidFill>
              <a:schemeClr val="lt1">
                <a:alpha val="32941"/>
              </a:schemeClr>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3" name="Google Shape;483;p2"/>
            <p:cNvSpPr/>
            <p:nvPr/>
          </p:nvSpPr>
          <p:spPr>
            <a:xfrm>
              <a:off x="10554365" y="2728733"/>
              <a:ext cx="36000" cy="36000"/>
            </a:xfrm>
            <a:prstGeom prst="ellipse">
              <a:avLst/>
            </a:prstGeom>
            <a:solidFill>
              <a:schemeClr val="lt1"/>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4" name="Google Shape;484;p2"/>
            <p:cNvSpPr/>
            <p:nvPr/>
          </p:nvSpPr>
          <p:spPr>
            <a:xfrm>
              <a:off x="9451341" y="4215300"/>
              <a:ext cx="45719" cy="45719"/>
            </a:xfrm>
            <a:prstGeom prst="ellipse">
              <a:avLst/>
            </a:prstGeom>
            <a:solidFill>
              <a:schemeClr val="lt1">
                <a:alpha val="32941"/>
              </a:schemeClr>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5" name="Google Shape;485;p2"/>
            <p:cNvSpPr/>
            <p:nvPr/>
          </p:nvSpPr>
          <p:spPr>
            <a:xfrm>
              <a:off x="11410316" y="4511555"/>
              <a:ext cx="45719" cy="45719"/>
            </a:xfrm>
            <a:prstGeom prst="ellipse">
              <a:avLst/>
            </a:prstGeom>
            <a:solidFill>
              <a:schemeClr val="lt1">
                <a:alpha val="32941"/>
              </a:schemeClr>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6" name="Google Shape;486;p2"/>
            <p:cNvSpPr/>
            <p:nvPr/>
          </p:nvSpPr>
          <p:spPr>
            <a:xfrm>
              <a:off x="10101776" y="5254893"/>
              <a:ext cx="36000" cy="36000"/>
            </a:xfrm>
            <a:prstGeom prst="ellipse">
              <a:avLst/>
            </a:prstGeom>
            <a:solidFill>
              <a:schemeClr val="lt1"/>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7" name="Google Shape;487;p2"/>
            <p:cNvSpPr/>
            <p:nvPr/>
          </p:nvSpPr>
          <p:spPr>
            <a:xfrm>
              <a:off x="9464676" y="4611688"/>
              <a:ext cx="36000" cy="36000"/>
            </a:xfrm>
            <a:prstGeom prst="ellipse">
              <a:avLst/>
            </a:prstGeom>
            <a:solidFill>
              <a:schemeClr val="lt1"/>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488" name="Google Shape;488;p2"/>
          <p:cNvGrpSpPr/>
          <p:nvPr/>
        </p:nvGrpSpPr>
        <p:grpSpPr>
          <a:xfrm>
            <a:off x="1131695" y="5138874"/>
            <a:ext cx="1254116" cy="1326700"/>
            <a:chOff x="1873642" y="3313443"/>
            <a:chExt cx="1254116" cy="1326700"/>
          </a:xfrm>
        </p:grpSpPr>
        <p:cxnSp>
          <p:nvCxnSpPr>
            <p:cNvPr id="489" name="Google Shape;489;p2"/>
            <p:cNvCxnSpPr/>
            <p:nvPr/>
          </p:nvCxnSpPr>
          <p:spPr>
            <a:xfrm>
              <a:off x="2530858" y="3730854"/>
              <a:ext cx="596900" cy="639420"/>
            </a:xfrm>
            <a:prstGeom prst="straightConnector1">
              <a:avLst/>
            </a:prstGeom>
            <a:noFill/>
            <a:ln w="9525" cap="flat" cmpd="sng">
              <a:solidFill>
                <a:schemeClr val="lt1"/>
              </a:solidFill>
              <a:prstDash val="solid"/>
              <a:miter lim="800000"/>
              <a:headEnd type="oval" w="sm" len="sm"/>
              <a:tailEnd type="none" w="sm" len="sm"/>
            </a:ln>
          </p:spPr>
        </p:cxnSp>
        <p:cxnSp>
          <p:nvCxnSpPr>
            <p:cNvPr id="490" name="Google Shape;490;p2"/>
            <p:cNvCxnSpPr/>
            <p:nvPr/>
          </p:nvCxnSpPr>
          <p:spPr>
            <a:xfrm>
              <a:off x="1873642" y="3313443"/>
              <a:ext cx="839425" cy="859557"/>
            </a:xfrm>
            <a:prstGeom prst="straightConnector1">
              <a:avLst/>
            </a:prstGeom>
            <a:noFill/>
            <a:ln w="9525" cap="flat" cmpd="sng">
              <a:solidFill>
                <a:srgbClr val="65D3F6"/>
              </a:solidFill>
              <a:prstDash val="solid"/>
              <a:miter lim="800000"/>
              <a:headEnd type="oval" w="sm" len="sm"/>
              <a:tailEnd type="none" w="sm" len="sm"/>
            </a:ln>
          </p:spPr>
        </p:cxnSp>
        <p:cxnSp>
          <p:nvCxnSpPr>
            <p:cNvPr id="491" name="Google Shape;491;p2"/>
            <p:cNvCxnSpPr/>
            <p:nvPr/>
          </p:nvCxnSpPr>
          <p:spPr>
            <a:xfrm>
              <a:off x="2205417" y="3970172"/>
              <a:ext cx="455753" cy="470963"/>
            </a:xfrm>
            <a:prstGeom prst="straightConnector1">
              <a:avLst/>
            </a:prstGeom>
            <a:noFill/>
            <a:ln w="9525" cap="flat" cmpd="sng">
              <a:solidFill>
                <a:srgbClr val="0756A7"/>
              </a:solidFill>
              <a:prstDash val="solid"/>
              <a:miter lim="800000"/>
              <a:headEnd type="oval" w="sm" len="sm"/>
              <a:tailEnd type="none" w="sm" len="sm"/>
            </a:ln>
          </p:spPr>
        </p:cxnSp>
        <p:cxnSp>
          <p:nvCxnSpPr>
            <p:cNvPr id="492" name="Google Shape;492;p2"/>
            <p:cNvCxnSpPr/>
            <p:nvPr/>
          </p:nvCxnSpPr>
          <p:spPr>
            <a:xfrm>
              <a:off x="2688535" y="4306624"/>
              <a:ext cx="353428" cy="333519"/>
            </a:xfrm>
            <a:prstGeom prst="straightConnector1">
              <a:avLst/>
            </a:prstGeom>
            <a:noFill/>
            <a:ln w="9525" cap="flat" cmpd="sng">
              <a:solidFill>
                <a:srgbClr val="D13694"/>
              </a:solidFill>
              <a:prstDash val="solid"/>
              <a:miter lim="800000"/>
              <a:headEnd type="oval" w="sm" len="sm"/>
              <a:tailEnd type="none" w="sm" len="sm"/>
            </a:ln>
          </p:spPr>
        </p:cxnSp>
      </p:grpSp>
      <p:grpSp>
        <p:nvGrpSpPr>
          <p:cNvPr id="493" name="Google Shape;493;p2"/>
          <p:cNvGrpSpPr/>
          <p:nvPr/>
        </p:nvGrpSpPr>
        <p:grpSpPr>
          <a:xfrm>
            <a:off x="-188271" y="3969326"/>
            <a:ext cx="3020960" cy="1038623"/>
            <a:chOff x="1958596" y="2701857"/>
            <a:chExt cx="3020960" cy="799371"/>
          </a:xfrm>
        </p:grpSpPr>
        <p:sp>
          <p:nvSpPr>
            <p:cNvPr id="494" name="Google Shape;494;p2"/>
            <p:cNvSpPr txBox="1"/>
            <p:nvPr/>
          </p:nvSpPr>
          <p:spPr>
            <a:xfrm>
              <a:off x="1958596" y="2701857"/>
              <a:ext cx="895200" cy="4974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dirty="0">
                  <a:solidFill>
                    <a:schemeClr val="lt1"/>
                  </a:solidFill>
                  <a:latin typeface="Arial"/>
                  <a:ea typeface="Arial"/>
                  <a:cs typeface="Arial"/>
                  <a:sym typeface="Arial"/>
                </a:rPr>
                <a:t>01</a:t>
              </a:r>
              <a:endParaRPr sz="3600" b="1" i="0" u="none" strike="noStrike" cap="none" dirty="0">
                <a:solidFill>
                  <a:schemeClr val="lt1"/>
                </a:solidFill>
                <a:latin typeface="Arial"/>
                <a:ea typeface="Arial"/>
                <a:cs typeface="Arial"/>
                <a:sym typeface="Arial"/>
              </a:endParaRPr>
            </a:p>
          </p:txBody>
        </p:sp>
        <p:sp>
          <p:nvSpPr>
            <p:cNvPr id="495" name="Google Shape;495;p2"/>
            <p:cNvSpPr txBox="1"/>
            <p:nvPr/>
          </p:nvSpPr>
          <p:spPr>
            <a:xfrm>
              <a:off x="2654863" y="3098328"/>
              <a:ext cx="2242800" cy="402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0" i="0" u="none" strike="noStrike" cap="none" dirty="0">
                  <a:solidFill>
                    <a:srgbClr val="65D3F6"/>
                  </a:solidFill>
                  <a:latin typeface="Times New Roman" panose="02020603050405020304" pitchFamily="18" charset="0"/>
                  <a:cs typeface="Times New Roman" panose="02020603050405020304" pitchFamily="18" charset="0"/>
                  <a:sym typeface="Arial"/>
                </a:rPr>
                <a:t>ABSTRACT</a:t>
              </a:r>
              <a:endParaRPr sz="2800" b="0" i="0" u="none" strike="noStrike" cap="none" dirty="0">
                <a:solidFill>
                  <a:srgbClr val="65D3F6"/>
                </a:solidFill>
                <a:latin typeface="Times New Roman" panose="02020603050405020304" pitchFamily="18" charset="0"/>
                <a:cs typeface="Times New Roman" panose="02020603050405020304" pitchFamily="18" charset="0"/>
                <a:sym typeface="Arial"/>
              </a:endParaRPr>
            </a:p>
          </p:txBody>
        </p:sp>
        <p:sp>
          <p:nvSpPr>
            <p:cNvPr id="496" name="Google Shape;496;p2"/>
            <p:cNvSpPr txBox="1"/>
            <p:nvPr/>
          </p:nvSpPr>
          <p:spPr>
            <a:xfrm>
              <a:off x="2654856" y="2711281"/>
              <a:ext cx="2324700" cy="426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000" b="1" i="0" u="none" strike="noStrike" cap="none" dirty="0">
                  <a:solidFill>
                    <a:schemeClr val="lt1"/>
                  </a:solidFill>
                  <a:latin typeface="Times New Roman" panose="02020603050405020304" pitchFamily="18" charset="0"/>
                  <a:cs typeface="Times New Roman" panose="02020603050405020304" pitchFamily="18" charset="0"/>
                  <a:sym typeface="Arial"/>
                </a:rPr>
                <a:t>PART ONE</a:t>
              </a:r>
              <a:endParaRPr sz="3000" b="1" i="0" u="none" strike="noStrike" cap="none" dirty="0">
                <a:solidFill>
                  <a:schemeClr val="lt1"/>
                </a:solidFill>
                <a:latin typeface="Times New Roman" panose="02020603050405020304" pitchFamily="18" charset="0"/>
                <a:cs typeface="Times New Roman" panose="02020603050405020304" pitchFamily="18" charset="0"/>
                <a:sym typeface="Arial"/>
              </a:endParaRPr>
            </a:p>
          </p:txBody>
        </p:sp>
      </p:grpSp>
      <p:grpSp>
        <p:nvGrpSpPr>
          <p:cNvPr id="497" name="Google Shape;497;p2"/>
          <p:cNvGrpSpPr/>
          <p:nvPr/>
        </p:nvGrpSpPr>
        <p:grpSpPr>
          <a:xfrm>
            <a:off x="2576388" y="3105750"/>
            <a:ext cx="922446" cy="1296051"/>
            <a:chOff x="4145567" y="1963954"/>
            <a:chExt cx="922446" cy="1296051"/>
          </a:xfrm>
        </p:grpSpPr>
        <p:cxnSp>
          <p:nvCxnSpPr>
            <p:cNvPr id="498" name="Google Shape;498;p2"/>
            <p:cNvCxnSpPr/>
            <p:nvPr/>
          </p:nvCxnSpPr>
          <p:spPr>
            <a:xfrm>
              <a:off x="4648970" y="2521565"/>
              <a:ext cx="419043" cy="701832"/>
            </a:xfrm>
            <a:prstGeom prst="straightConnector1">
              <a:avLst/>
            </a:prstGeom>
            <a:noFill/>
            <a:ln w="9525" cap="flat" cmpd="sng">
              <a:solidFill>
                <a:schemeClr val="lt1"/>
              </a:solidFill>
              <a:prstDash val="solid"/>
              <a:miter lim="800000"/>
              <a:headEnd type="oval" w="sm" len="sm"/>
              <a:tailEnd type="none" w="sm" len="sm"/>
            </a:ln>
          </p:spPr>
        </p:cxnSp>
        <p:cxnSp>
          <p:nvCxnSpPr>
            <p:cNvPr id="499" name="Google Shape;499;p2"/>
            <p:cNvCxnSpPr/>
            <p:nvPr/>
          </p:nvCxnSpPr>
          <p:spPr>
            <a:xfrm>
              <a:off x="4145567" y="1963954"/>
              <a:ext cx="714348" cy="1202248"/>
            </a:xfrm>
            <a:prstGeom prst="straightConnector1">
              <a:avLst/>
            </a:prstGeom>
            <a:noFill/>
            <a:ln w="9525" cap="flat" cmpd="sng">
              <a:solidFill>
                <a:srgbClr val="65D3F6"/>
              </a:solidFill>
              <a:prstDash val="solid"/>
              <a:miter lim="800000"/>
              <a:headEnd type="oval" w="sm" len="sm"/>
              <a:tailEnd type="none" w="sm" len="sm"/>
            </a:ln>
          </p:spPr>
        </p:cxnSp>
        <p:cxnSp>
          <p:nvCxnSpPr>
            <p:cNvPr id="500" name="Google Shape;500;p2"/>
            <p:cNvCxnSpPr/>
            <p:nvPr/>
          </p:nvCxnSpPr>
          <p:spPr>
            <a:xfrm>
              <a:off x="4169583" y="2522014"/>
              <a:ext cx="333450" cy="530798"/>
            </a:xfrm>
            <a:prstGeom prst="straightConnector1">
              <a:avLst/>
            </a:prstGeom>
            <a:noFill/>
            <a:ln w="9525" cap="flat" cmpd="sng">
              <a:solidFill>
                <a:srgbClr val="0756A7"/>
              </a:solidFill>
              <a:prstDash val="solid"/>
              <a:miter lim="800000"/>
              <a:headEnd type="oval" w="sm" len="sm"/>
              <a:tailEnd type="none" w="sm" len="sm"/>
            </a:ln>
          </p:spPr>
        </p:cxnSp>
        <p:cxnSp>
          <p:nvCxnSpPr>
            <p:cNvPr id="501" name="Google Shape;501;p2"/>
            <p:cNvCxnSpPr/>
            <p:nvPr/>
          </p:nvCxnSpPr>
          <p:spPr>
            <a:xfrm>
              <a:off x="4566929" y="2947177"/>
              <a:ext cx="190354" cy="312828"/>
            </a:xfrm>
            <a:prstGeom prst="straightConnector1">
              <a:avLst/>
            </a:prstGeom>
            <a:noFill/>
            <a:ln w="9525" cap="flat" cmpd="sng">
              <a:solidFill>
                <a:srgbClr val="D13694"/>
              </a:solidFill>
              <a:prstDash val="solid"/>
              <a:miter lim="800000"/>
              <a:headEnd type="oval" w="sm" len="sm"/>
              <a:tailEnd type="none" w="sm" len="sm"/>
            </a:ln>
          </p:spPr>
        </p:cxnSp>
      </p:grpSp>
      <p:grpSp>
        <p:nvGrpSpPr>
          <p:cNvPr id="502" name="Google Shape;502;p2"/>
          <p:cNvGrpSpPr/>
          <p:nvPr/>
        </p:nvGrpSpPr>
        <p:grpSpPr>
          <a:xfrm>
            <a:off x="-170261" y="1958858"/>
            <a:ext cx="3549189" cy="1025831"/>
            <a:chOff x="2493741" y="2489233"/>
            <a:chExt cx="2534230" cy="871120"/>
          </a:xfrm>
        </p:grpSpPr>
        <p:sp>
          <p:nvSpPr>
            <p:cNvPr id="503" name="Google Shape;503;p2"/>
            <p:cNvSpPr txBox="1"/>
            <p:nvPr/>
          </p:nvSpPr>
          <p:spPr>
            <a:xfrm>
              <a:off x="2493741" y="2489233"/>
              <a:ext cx="688800" cy="549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chemeClr val="lt1"/>
                  </a:solidFill>
                  <a:latin typeface="Arial"/>
                  <a:ea typeface="Arial"/>
                  <a:cs typeface="Arial"/>
                  <a:sym typeface="Arial"/>
                </a:rPr>
                <a:t>02</a:t>
              </a:r>
              <a:endParaRPr sz="3600" b="1" i="0" u="none" strike="noStrike" cap="none">
                <a:solidFill>
                  <a:schemeClr val="lt1"/>
                </a:solidFill>
                <a:latin typeface="Arial"/>
                <a:ea typeface="Arial"/>
                <a:cs typeface="Arial"/>
                <a:sym typeface="Arial"/>
              </a:endParaRPr>
            </a:p>
          </p:txBody>
        </p:sp>
        <p:sp>
          <p:nvSpPr>
            <p:cNvPr id="504" name="Google Shape;504;p2"/>
            <p:cNvSpPr txBox="1"/>
            <p:nvPr/>
          </p:nvSpPr>
          <p:spPr>
            <a:xfrm>
              <a:off x="2720157" y="2916053"/>
              <a:ext cx="2242800" cy="444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dirty="0">
                  <a:solidFill>
                    <a:srgbClr val="65D3F6"/>
                  </a:solidFill>
                  <a:latin typeface="Times New Roman" panose="02020603050405020304" pitchFamily="18" charset="0"/>
                  <a:cs typeface="Times New Roman" panose="02020603050405020304" pitchFamily="18" charset="0"/>
                </a:rPr>
                <a:t>INTRODUCTION</a:t>
              </a:r>
              <a:endParaRPr sz="2800" dirty="0">
                <a:solidFill>
                  <a:srgbClr val="65D3F6"/>
                </a:solidFill>
                <a:latin typeface="Times New Roman" panose="02020603050405020304" pitchFamily="18" charset="0"/>
                <a:cs typeface="Times New Roman" panose="02020603050405020304" pitchFamily="18" charset="0"/>
              </a:endParaRPr>
            </a:p>
          </p:txBody>
        </p:sp>
        <p:sp>
          <p:nvSpPr>
            <p:cNvPr id="505" name="Google Shape;505;p2"/>
            <p:cNvSpPr txBox="1"/>
            <p:nvPr/>
          </p:nvSpPr>
          <p:spPr>
            <a:xfrm>
              <a:off x="2785171" y="2528530"/>
              <a:ext cx="2242800" cy="4704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000" b="1" i="0" u="none" strike="noStrike" cap="none" dirty="0">
                  <a:solidFill>
                    <a:schemeClr val="lt1"/>
                  </a:solidFill>
                  <a:latin typeface="Times New Roman" panose="02020603050405020304" pitchFamily="18" charset="0"/>
                  <a:cs typeface="Times New Roman" panose="02020603050405020304" pitchFamily="18" charset="0"/>
                  <a:sym typeface="Arial"/>
                </a:rPr>
                <a:t>PART TWO</a:t>
              </a:r>
              <a:endParaRPr sz="3000" b="1" i="0" u="none" strike="noStrike" cap="none" dirty="0">
                <a:solidFill>
                  <a:schemeClr val="lt1"/>
                </a:solidFill>
                <a:latin typeface="Times New Roman" panose="02020603050405020304" pitchFamily="18" charset="0"/>
                <a:cs typeface="Times New Roman" panose="02020603050405020304" pitchFamily="18" charset="0"/>
                <a:sym typeface="Arial"/>
              </a:endParaRPr>
            </a:p>
          </p:txBody>
        </p:sp>
      </p:grpSp>
      <p:grpSp>
        <p:nvGrpSpPr>
          <p:cNvPr id="506" name="Google Shape;506;p2"/>
          <p:cNvGrpSpPr/>
          <p:nvPr/>
        </p:nvGrpSpPr>
        <p:grpSpPr>
          <a:xfrm>
            <a:off x="6398266" y="729447"/>
            <a:ext cx="3956583" cy="1092594"/>
            <a:chOff x="1952771" y="2666145"/>
            <a:chExt cx="4524451" cy="1092594"/>
          </a:xfrm>
        </p:grpSpPr>
        <p:sp>
          <p:nvSpPr>
            <p:cNvPr id="507" name="Google Shape;507;p2"/>
            <p:cNvSpPr txBox="1"/>
            <p:nvPr/>
          </p:nvSpPr>
          <p:spPr>
            <a:xfrm>
              <a:off x="1952771" y="2666145"/>
              <a:ext cx="8952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dirty="0">
                  <a:solidFill>
                    <a:schemeClr val="lt1"/>
                  </a:solidFill>
                  <a:latin typeface="Arial"/>
                  <a:ea typeface="Arial"/>
                  <a:cs typeface="Arial"/>
                  <a:sym typeface="Arial"/>
                </a:rPr>
                <a:t>04</a:t>
              </a:r>
              <a:endParaRPr sz="3600" b="1" i="0" u="none" strike="noStrike" cap="none" dirty="0">
                <a:solidFill>
                  <a:schemeClr val="lt1"/>
                </a:solidFill>
                <a:latin typeface="Arial"/>
                <a:ea typeface="Arial"/>
                <a:cs typeface="Arial"/>
                <a:sym typeface="Arial"/>
              </a:endParaRPr>
            </a:p>
          </p:txBody>
        </p:sp>
        <p:sp>
          <p:nvSpPr>
            <p:cNvPr id="508" name="Google Shape;508;p2"/>
            <p:cNvSpPr txBox="1"/>
            <p:nvPr/>
          </p:nvSpPr>
          <p:spPr>
            <a:xfrm>
              <a:off x="2169612" y="3235559"/>
              <a:ext cx="4307610"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800" dirty="0">
                  <a:solidFill>
                    <a:srgbClr val="65D3F6"/>
                  </a:solidFill>
                  <a:latin typeface="Times New Roman" panose="02020603050405020304" pitchFamily="18" charset="0"/>
                  <a:cs typeface="Times New Roman" panose="02020603050405020304" pitchFamily="18" charset="0"/>
                </a:rPr>
                <a:t>程式碼解說</a:t>
              </a:r>
              <a:r>
                <a:rPr lang="en-US" altLang="zh-TW" sz="2800" dirty="0">
                  <a:solidFill>
                    <a:srgbClr val="65D3F6"/>
                  </a:solidFill>
                  <a:latin typeface="Times New Roman" panose="02020603050405020304" pitchFamily="18" charset="0"/>
                  <a:cs typeface="Times New Roman" panose="02020603050405020304" pitchFamily="18" charset="0"/>
                </a:rPr>
                <a:t>&amp;</a:t>
              </a:r>
              <a:r>
                <a:rPr lang="zh-TW" altLang="en-US" sz="2800" dirty="0">
                  <a:solidFill>
                    <a:srgbClr val="65D3F6"/>
                  </a:solidFill>
                  <a:latin typeface="Times New Roman" panose="02020603050405020304" pitchFamily="18" charset="0"/>
                  <a:cs typeface="Times New Roman" panose="02020603050405020304" pitchFamily="18" charset="0"/>
                </a:rPr>
                <a:t> </a:t>
              </a:r>
              <a:r>
                <a:rPr lang="en-US" sz="2800" dirty="0">
                  <a:solidFill>
                    <a:srgbClr val="65D3F6"/>
                  </a:solidFill>
                  <a:latin typeface="Times New Roman" panose="02020603050405020304" pitchFamily="18" charset="0"/>
                  <a:cs typeface="Times New Roman" panose="02020603050405020304" pitchFamily="18" charset="0"/>
                </a:rPr>
                <a:t>DEMO</a:t>
              </a:r>
              <a:endParaRPr sz="2800" b="0" i="0" u="none" strike="noStrike" cap="none" dirty="0">
                <a:solidFill>
                  <a:srgbClr val="65D3F6"/>
                </a:solidFill>
                <a:latin typeface="Times New Roman" panose="02020603050405020304" pitchFamily="18" charset="0"/>
                <a:cs typeface="Times New Roman" panose="02020603050405020304" pitchFamily="18" charset="0"/>
                <a:sym typeface="Arial"/>
              </a:endParaRPr>
            </a:p>
          </p:txBody>
        </p:sp>
        <p:sp>
          <p:nvSpPr>
            <p:cNvPr id="509" name="Google Shape;509;p2"/>
            <p:cNvSpPr txBox="1"/>
            <p:nvPr/>
          </p:nvSpPr>
          <p:spPr>
            <a:xfrm>
              <a:off x="2670214" y="2712333"/>
              <a:ext cx="2924700" cy="554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000" b="1" i="0" u="none" strike="noStrike" cap="none" dirty="0">
                  <a:solidFill>
                    <a:schemeClr val="lt1"/>
                  </a:solidFill>
                  <a:latin typeface="Times New Roman" panose="02020603050405020304" pitchFamily="18" charset="0"/>
                  <a:cs typeface="Times New Roman" panose="02020603050405020304" pitchFamily="18" charset="0"/>
                  <a:sym typeface="Arial"/>
                </a:rPr>
                <a:t>PART </a:t>
              </a:r>
              <a:r>
                <a:rPr lang="en-US" sz="3000" b="1" dirty="0">
                  <a:solidFill>
                    <a:schemeClr val="lt1"/>
                  </a:solidFill>
                  <a:latin typeface="Times New Roman" panose="02020603050405020304" pitchFamily="18" charset="0"/>
                  <a:cs typeface="Times New Roman" panose="02020603050405020304" pitchFamily="18" charset="0"/>
                </a:rPr>
                <a:t>FOUR</a:t>
              </a:r>
              <a:endParaRPr sz="3000" b="1" i="0" u="none" strike="noStrike" cap="none" dirty="0">
                <a:solidFill>
                  <a:schemeClr val="lt1"/>
                </a:solidFill>
                <a:latin typeface="Times New Roman" panose="02020603050405020304" pitchFamily="18" charset="0"/>
                <a:cs typeface="Times New Roman" panose="02020603050405020304" pitchFamily="18" charset="0"/>
                <a:sym typeface="Arial"/>
              </a:endParaRPr>
            </a:p>
          </p:txBody>
        </p:sp>
      </p:grpSp>
      <p:grpSp>
        <p:nvGrpSpPr>
          <p:cNvPr id="510" name="Google Shape;510;p2"/>
          <p:cNvGrpSpPr/>
          <p:nvPr/>
        </p:nvGrpSpPr>
        <p:grpSpPr>
          <a:xfrm flipH="1">
            <a:off x="8520334" y="3345513"/>
            <a:ext cx="1254116" cy="1326700"/>
            <a:chOff x="1873642" y="3313443"/>
            <a:chExt cx="1254116" cy="1326700"/>
          </a:xfrm>
        </p:grpSpPr>
        <p:cxnSp>
          <p:nvCxnSpPr>
            <p:cNvPr id="511" name="Google Shape;511;p2"/>
            <p:cNvCxnSpPr/>
            <p:nvPr/>
          </p:nvCxnSpPr>
          <p:spPr>
            <a:xfrm>
              <a:off x="2530858" y="3730854"/>
              <a:ext cx="596900" cy="639420"/>
            </a:xfrm>
            <a:prstGeom prst="straightConnector1">
              <a:avLst/>
            </a:prstGeom>
            <a:noFill/>
            <a:ln w="9525" cap="flat" cmpd="sng">
              <a:solidFill>
                <a:schemeClr val="lt1"/>
              </a:solidFill>
              <a:prstDash val="solid"/>
              <a:miter lim="800000"/>
              <a:headEnd type="oval" w="sm" len="sm"/>
              <a:tailEnd type="none" w="sm" len="sm"/>
            </a:ln>
          </p:spPr>
        </p:cxnSp>
        <p:cxnSp>
          <p:nvCxnSpPr>
            <p:cNvPr id="512" name="Google Shape;512;p2"/>
            <p:cNvCxnSpPr/>
            <p:nvPr/>
          </p:nvCxnSpPr>
          <p:spPr>
            <a:xfrm>
              <a:off x="1873642" y="3313443"/>
              <a:ext cx="839425" cy="859557"/>
            </a:xfrm>
            <a:prstGeom prst="straightConnector1">
              <a:avLst/>
            </a:prstGeom>
            <a:noFill/>
            <a:ln w="9525" cap="flat" cmpd="sng">
              <a:solidFill>
                <a:srgbClr val="65D3F6"/>
              </a:solidFill>
              <a:prstDash val="solid"/>
              <a:miter lim="800000"/>
              <a:headEnd type="oval" w="sm" len="sm"/>
              <a:tailEnd type="none" w="sm" len="sm"/>
            </a:ln>
          </p:spPr>
        </p:cxnSp>
        <p:cxnSp>
          <p:nvCxnSpPr>
            <p:cNvPr id="513" name="Google Shape;513;p2"/>
            <p:cNvCxnSpPr/>
            <p:nvPr/>
          </p:nvCxnSpPr>
          <p:spPr>
            <a:xfrm>
              <a:off x="2205417" y="3970172"/>
              <a:ext cx="455753" cy="470963"/>
            </a:xfrm>
            <a:prstGeom prst="straightConnector1">
              <a:avLst/>
            </a:prstGeom>
            <a:noFill/>
            <a:ln w="9525" cap="flat" cmpd="sng">
              <a:solidFill>
                <a:srgbClr val="0756A7"/>
              </a:solidFill>
              <a:prstDash val="solid"/>
              <a:miter lim="800000"/>
              <a:headEnd type="oval" w="sm" len="sm"/>
              <a:tailEnd type="none" w="sm" len="sm"/>
            </a:ln>
          </p:spPr>
        </p:cxnSp>
        <p:cxnSp>
          <p:nvCxnSpPr>
            <p:cNvPr id="514" name="Google Shape;514;p2"/>
            <p:cNvCxnSpPr/>
            <p:nvPr/>
          </p:nvCxnSpPr>
          <p:spPr>
            <a:xfrm>
              <a:off x="2688535" y="4306624"/>
              <a:ext cx="353428" cy="333519"/>
            </a:xfrm>
            <a:prstGeom prst="straightConnector1">
              <a:avLst/>
            </a:prstGeom>
            <a:noFill/>
            <a:ln w="9525" cap="flat" cmpd="sng">
              <a:solidFill>
                <a:srgbClr val="D13694"/>
              </a:solidFill>
              <a:prstDash val="solid"/>
              <a:miter lim="800000"/>
              <a:headEnd type="oval" w="sm" len="sm"/>
              <a:tailEnd type="none" w="sm" len="sm"/>
            </a:ln>
          </p:spPr>
        </p:cxnSp>
      </p:grpSp>
      <p:grpSp>
        <p:nvGrpSpPr>
          <p:cNvPr id="515" name="Google Shape;515;p2"/>
          <p:cNvGrpSpPr/>
          <p:nvPr/>
        </p:nvGrpSpPr>
        <p:grpSpPr>
          <a:xfrm flipH="1">
            <a:off x="6745776" y="2222508"/>
            <a:ext cx="922446" cy="1296051"/>
            <a:chOff x="4145567" y="1963954"/>
            <a:chExt cx="922446" cy="1296051"/>
          </a:xfrm>
        </p:grpSpPr>
        <p:cxnSp>
          <p:nvCxnSpPr>
            <p:cNvPr id="516" name="Google Shape;516;p2"/>
            <p:cNvCxnSpPr/>
            <p:nvPr/>
          </p:nvCxnSpPr>
          <p:spPr>
            <a:xfrm>
              <a:off x="4648970" y="2521565"/>
              <a:ext cx="419043" cy="701832"/>
            </a:xfrm>
            <a:prstGeom prst="straightConnector1">
              <a:avLst/>
            </a:prstGeom>
            <a:noFill/>
            <a:ln w="9525" cap="flat" cmpd="sng">
              <a:solidFill>
                <a:schemeClr val="lt1"/>
              </a:solidFill>
              <a:prstDash val="solid"/>
              <a:miter lim="800000"/>
              <a:headEnd type="oval" w="sm" len="sm"/>
              <a:tailEnd type="none" w="sm" len="sm"/>
            </a:ln>
          </p:spPr>
        </p:cxnSp>
        <p:cxnSp>
          <p:nvCxnSpPr>
            <p:cNvPr id="517" name="Google Shape;517;p2"/>
            <p:cNvCxnSpPr/>
            <p:nvPr/>
          </p:nvCxnSpPr>
          <p:spPr>
            <a:xfrm>
              <a:off x="4145567" y="1963954"/>
              <a:ext cx="714348" cy="1202248"/>
            </a:xfrm>
            <a:prstGeom prst="straightConnector1">
              <a:avLst/>
            </a:prstGeom>
            <a:noFill/>
            <a:ln w="9525" cap="flat" cmpd="sng">
              <a:solidFill>
                <a:srgbClr val="65D3F6"/>
              </a:solidFill>
              <a:prstDash val="solid"/>
              <a:miter lim="800000"/>
              <a:headEnd type="oval" w="sm" len="sm"/>
              <a:tailEnd type="none" w="sm" len="sm"/>
            </a:ln>
          </p:spPr>
        </p:cxnSp>
        <p:cxnSp>
          <p:nvCxnSpPr>
            <p:cNvPr id="518" name="Google Shape;518;p2"/>
            <p:cNvCxnSpPr/>
            <p:nvPr/>
          </p:nvCxnSpPr>
          <p:spPr>
            <a:xfrm>
              <a:off x="4169583" y="2522014"/>
              <a:ext cx="333450" cy="530798"/>
            </a:xfrm>
            <a:prstGeom prst="straightConnector1">
              <a:avLst/>
            </a:prstGeom>
            <a:noFill/>
            <a:ln w="9525" cap="flat" cmpd="sng">
              <a:solidFill>
                <a:srgbClr val="0756A7"/>
              </a:solidFill>
              <a:prstDash val="solid"/>
              <a:miter lim="800000"/>
              <a:headEnd type="oval" w="sm" len="sm"/>
              <a:tailEnd type="none" w="sm" len="sm"/>
            </a:ln>
          </p:spPr>
        </p:cxnSp>
        <p:cxnSp>
          <p:nvCxnSpPr>
            <p:cNvPr id="519" name="Google Shape;519;p2"/>
            <p:cNvCxnSpPr/>
            <p:nvPr/>
          </p:nvCxnSpPr>
          <p:spPr>
            <a:xfrm>
              <a:off x="4566929" y="2947177"/>
              <a:ext cx="190354" cy="312828"/>
            </a:xfrm>
            <a:prstGeom prst="straightConnector1">
              <a:avLst/>
            </a:prstGeom>
            <a:noFill/>
            <a:ln w="9525" cap="flat" cmpd="sng">
              <a:solidFill>
                <a:srgbClr val="D13694"/>
              </a:solidFill>
              <a:prstDash val="solid"/>
              <a:miter lim="800000"/>
              <a:headEnd type="oval" w="sm" len="sm"/>
              <a:tailEnd type="none" w="sm" len="sm"/>
            </a:ln>
          </p:spPr>
        </p:cxnSp>
      </p:grpSp>
      <p:sp>
        <p:nvSpPr>
          <p:cNvPr id="520" name="Google Shape;520;p2"/>
          <p:cNvSpPr/>
          <p:nvPr/>
        </p:nvSpPr>
        <p:spPr>
          <a:xfrm>
            <a:off x="2398395" y="3342142"/>
            <a:ext cx="7039500" cy="7039500"/>
          </a:xfrm>
          <a:prstGeom prst="ellipse">
            <a:avLst/>
          </a:prstGeom>
          <a:solidFill>
            <a:schemeClr val="lt1"/>
          </a:solidFill>
          <a:ln>
            <a:noFill/>
          </a:ln>
          <a:effectLst>
            <a:outerShdw blurRad="901700" dist="38100" dir="16200000" sx="102000" sy="102000" rotWithShape="0">
              <a:srgbClr val="00B0F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756A7"/>
              </a:solidFill>
              <a:latin typeface="Calibri"/>
              <a:ea typeface="Calibri"/>
              <a:cs typeface="Calibri"/>
              <a:sym typeface="Calibri"/>
            </a:endParaRPr>
          </a:p>
        </p:txBody>
      </p:sp>
      <p:sp>
        <p:nvSpPr>
          <p:cNvPr id="521" name="Google Shape;521;p2"/>
          <p:cNvSpPr/>
          <p:nvPr/>
        </p:nvSpPr>
        <p:spPr>
          <a:xfrm>
            <a:off x="3244956" y="4188703"/>
            <a:ext cx="5346489" cy="5346489"/>
          </a:xfrm>
          <a:prstGeom prst="ellipse">
            <a:avLst/>
          </a:prstGeom>
          <a:solidFill>
            <a:schemeClr val="lt1"/>
          </a:solidFill>
          <a:ln>
            <a:noFill/>
          </a:ln>
          <a:effectLst>
            <a:outerShdw blurRad="317500" sx="118000" sy="118000" algn="ctr" rotWithShape="0">
              <a:srgbClr val="0070C0">
                <a:alpha val="16862"/>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756A7"/>
              </a:solidFill>
              <a:latin typeface="Calibri"/>
              <a:ea typeface="Calibri"/>
              <a:cs typeface="Calibri"/>
              <a:sym typeface="Calibri"/>
            </a:endParaRPr>
          </a:p>
        </p:txBody>
      </p:sp>
      <p:sp>
        <p:nvSpPr>
          <p:cNvPr id="522" name="Google Shape;522;p2"/>
          <p:cNvSpPr/>
          <p:nvPr/>
        </p:nvSpPr>
        <p:spPr>
          <a:xfrm>
            <a:off x="4147997" y="5091744"/>
            <a:ext cx="3540404" cy="3540404"/>
          </a:xfrm>
          <a:prstGeom prst="ellipse">
            <a:avLst/>
          </a:prstGeom>
          <a:solidFill>
            <a:schemeClr val="lt1"/>
          </a:solidFill>
          <a:ln>
            <a:noFill/>
          </a:ln>
          <a:effectLst>
            <a:outerShdw blurRad="533400" sx="118000" sy="118000" algn="ctr" rotWithShape="0">
              <a:srgbClr val="0070C0">
                <a:alpha val="3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756A7"/>
              </a:solidFill>
              <a:latin typeface="Calibri"/>
              <a:ea typeface="Calibri"/>
              <a:cs typeface="Calibri"/>
              <a:sym typeface="Calibri"/>
            </a:endParaRPr>
          </a:p>
        </p:txBody>
      </p:sp>
      <p:sp>
        <p:nvSpPr>
          <p:cNvPr id="523" name="Google Shape;523;p2"/>
          <p:cNvSpPr/>
          <p:nvPr/>
        </p:nvSpPr>
        <p:spPr>
          <a:xfrm>
            <a:off x="4433585" y="5821504"/>
            <a:ext cx="60804" cy="57918"/>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4" name="Google Shape;524;p2"/>
          <p:cNvSpPr/>
          <p:nvPr/>
        </p:nvSpPr>
        <p:spPr>
          <a:xfrm>
            <a:off x="5887798" y="5064109"/>
            <a:ext cx="60804" cy="57918"/>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5" name="Google Shape;525;p2"/>
          <p:cNvSpPr/>
          <p:nvPr/>
        </p:nvSpPr>
        <p:spPr>
          <a:xfrm>
            <a:off x="7361835" y="5851516"/>
            <a:ext cx="60804" cy="57918"/>
          </a:xfrm>
          <a:prstGeom prst="ellipse">
            <a:avLst/>
          </a:prstGeom>
          <a:solidFill>
            <a:srgbClr val="0756A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6" name="Google Shape;526;p2"/>
          <p:cNvSpPr/>
          <p:nvPr/>
        </p:nvSpPr>
        <p:spPr>
          <a:xfrm>
            <a:off x="6512384" y="6231375"/>
            <a:ext cx="75507" cy="71923"/>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7" name="Google Shape;527;p2"/>
          <p:cNvSpPr/>
          <p:nvPr/>
        </p:nvSpPr>
        <p:spPr>
          <a:xfrm>
            <a:off x="6122846" y="6563501"/>
            <a:ext cx="47997" cy="45719"/>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8" name="Google Shape;528;p2"/>
          <p:cNvSpPr/>
          <p:nvPr/>
        </p:nvSpPr>
        <p:spPr>
          <a:xfrm>
            <a:off x="5301535" y="6355237"/>
            <a:ext cx="47997" cy="45719"/>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9" name="Google Shape;529;p2"/>
          <p:cNvSpPr/>
          <p:nvPr/>
        </p:nvSpPr>
        <p:spPr>
          <a:xfrm>
            <a:off x="4454808" y="4564820"/>
            <a:ext cx="79161" cy="75404"/>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0" name="Google Shape;530;p2"/>
          <p:cNvSpPr/>
          <p:nvPr/>
        </p:nvSpPr>
        <p:spPr>
          <a:xfrm>
            <a:off x="3261856" y="6279833"/>
            <a:ext cx="79161" cy="75404"/>
          </a:xfrm>
          <a:prstGeom prst="ellipse">
            <a:avLst/>
          </a:prstGeom>
          <a:solidFill>
            <a:srgbClr val="0756A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1" name="Google Shape;531;p2"/>
          <p:cNvSpPr/>
          <p:nvPr/>
        </p:nvSpPr>
        <p:spPr>
          <a:xfrm>
            <a:off x="7308911" y="4559407"/>
            <a:ext cx="79161" cy="75404"/>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2" name="Google Shape;532;p2"/>
          <p:cNvSpPr/>
          <p:nvPr/>
        </p:nvSpPr>
        <p:spPr>
          <a:xfrm>
            <a:off x="8506214" y="6325552"/>
            <a:ext cx="79161" cy="75404"/>
          </a:xfrm>
          <a:prstGeom prst="ellipse">
            <a:avLst/>
          </a:prstGeom>
          <a:solidFill>
            <a:srgbClr val="0756A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3" name="Google Shape;533;p2"/>
          <p:cNvSpPr txBox="1"/>
          <p:nvPr/>
        </p:nvSpPr>
        <p:spPr>
          <a:xfrm>
            <a:off x="4556451" y="5788815"/>
            <a:ext cx="272349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0756A7"/>
                </a:solidFill>
                <a:latin typeface="Arial"/>
                <a:ea typeface="Arial"/>
                <a:cs typeface="Arial"/>
                <a:sym typeface="Arial"/>
              </a:rPr>
              <a:t>CONTENT</a:t>
            </a:r>
            <a:endParaRPr sz="3600" b="1" i="0" u="none" strike="noStrike" cap="none">
              <a:solidFill>
                <a:srgbClr val="0756A7"/>
              </a:solidFill>
              <a:latin typeface="Arial"/>
              <a:ea typeface="Arial"/>
              <a:cs typeface="Arial"/>
              <a:sym typeface="Arial"/>
            </a:endParaRPr>
          </a:p>
        </p:txBody>
      </p:sp>
      <p:sp>
        <p:nvSpPr>
          <p:cNvPr id="534" name="Google Shape;534;p2"/>
          <p:cNvSpPr/>
          <p:nvPr/>
        </p:nvSpPr>
        <p:spPr>
          <a:xfrm>
            <a:off x="3056105" y="4704287"/>
            <a:ext cx="78090" cy="74384"/>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5" name="Google Shape;535;p2"/>
          <p:cNvSpPr/>
          <p:nvPr/>
        </p:nvSpPr>
        <p:spPr>
          <a:xfrm>
            <a:off x="5892075" y="3294271"/>
            <a:ext cx="78090" cy="74384"/>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536" name="Google Shape;536;p2"/>
          <p:cNvGrpSpPr/>
          <p:nvPr/>
        </p:nvGrpSpPr>
        <p:grpSpPr>
          <a:xfrm>
            <a:off x="8465817" y="2082559"/>
            <a:ext cx="4081563" cy="1481937"/>
            <a:chOff x="1799350" y="2713257"/>
            <a:chExt cx="2403985" cy="1932367"/>
          </a:xfrm>
        </p:grpSpPr>
        <p:sp>
          <p:nvSpPr>
            <p:cNvPr id="537" name="Google Shape;537;p2"/>
            <p:cNvSpPr txBox="1"/>
            <p:nvPr/>
          </p:nvSpPr>
          <p:spPr>
            <a:xfrm>
              <a:off x="1799350" y="2713257"/>
              <a:ext cx="729055"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dirty="0">
                  <a:solidFill>
                    <a:schemeClr val="lt1"/>
                  </a:solidFill>
                  <a:latin typeface="Arial"/>
                  <a:ea typeface="Arial"/>
                  <a:cs typeface="Arial"/>
                  <a:sym typeface="Arial"/>
                </a:rPr>
                <a:t>05</a:t>
              </a:r>
              <a:endParaRPr sz="3600" b="1" i="0" u="none" strike="noStrike" cap="none" dirty="0">
                <a:solidFill>
                  <a:schemeClr val="lt1"/>
                </a:solidFill>
                <a:latin typeface="Arial"/>
                <a:ea typeface="Arial"/>
                <a:cs typeface="Arial"/>
                <a:sym typeface="Arial"/>
              </a:endParaRPr>
            </a:p>
          </p:txBody>
        </p:sp>
        <p:sp>
          <p:nvSpPr>
            <p:cNvPr id="538" name="Google Shape;538;p2"/>
            <p:cNvSpPr txBox="1"/>
            <p:nvPr/>
          </p:nvSpPr>
          <p:spPr>
            <a:xfrm>
              <a:off x="1975897" y="3260670"/>
              <a:ext cx="2227438" cy="1384954"/>
            </a:xfrm>
            <a:prstGeom prst="rect">
              <a:avLst/>
            </a:prstGeom>
            <a:noFill/>
            <a:ln>
              <a:noFill/>
            </a:ln>
          </p:spPr>
          <p:txBody>
            <a:bodyPr spcFirstLastPara="1" wrap="square" lIns="91425" tIns="45700" rIns="91425" bIns="45700" anchor="t" anchorCtr="0">
              <a:spAutoFit/>
            </a:bodyPr>
            <a:lstStyle/>
            <a:p>
              <a:pPr algn="just"/>
              <a:r>
                <a:rPr lang="en-US" altLang="zh-TW" sz="2800" dirty="0">
                  <a:solidFill>
                    <a:srgbClr val="65D3F6"/>
                  </a:solidFill>
                  <a:latin typeface="Times New Roman" panose="02020603050405020304" pitchFamily="18" charset="0"/>
                  <a:cs typeface="Times New Roman" panose="02020603050405020304" pitchFamily="18" charset="0"/>
                </a:rPr>
                <a:t>PROPOSED SCHEME</a:t>
              </a:r>
              <a:endParaRPr lang="en-US" altLang="zh-TW" sz="2800" dirty="0">
                <a:solidFill>
                  <a:srgbClr val="65D3F6"/>
                </a:solidFill>
                <a:latin typeface="Times New Roman" panose="02020603050405020304" pitchFamily="18" charset="0"/>
                <a:cs typeface="Times New Roman" panose="02020603050405020304" pitchFamily="18" charset="0"/>
                <a:sym typeface="Arial"/>
              </a:endParaRPr>
            </a:p>
            <a:p>
              <a:pPr marL="0" marR="0" lvl="0" indent="0" algn="just" rtl="0">
                <a:spcBef>
                  <a:spcPts val="0"/>
                </a:spcBef>
                <a:spcAft>
                  <a:spcPts val="0"/>
                </a:spcAft>
                <a:buNone/>
              </a:pPr>
              <a:endParaRPr sz="2800" b="0" i="0" u="none" strike="noStrike" cap="none" dirty="0">
                <a:solidFill>
                  <a:srgbClr val="65D3F6"/>
                </a:solidFill>
                <a:latin typeface="Times New Roman" panose="02020603050405020304" pitchFamily="18" charset="0"/>
                <a:cs typeface="Times New Roman" panose="02020603050405020304" pitchFamily="18" charset="0"/>
                <a:sym typeface="Arial"/>
              </a:endParaRPr>
            </a:p>
          </p:txBody>
        </p:sp>
        <p:sp>
          <p:nvSpPr>
            <p:cNvPr id="539" name="Google Shape;539;p2"/>
            <p:cNvSpPr txBox="1"/>
            <p:nvPr/>
          </p:nvSpPr>
          <p:spPr>
            <a:xfrm>
              <a:off x="2263709" y="2758725"/>
              <a:ext cx="1572554" cy="538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900" b="1" i="0" u="none" strike="noStrike" cap="none" dirty="0">
                  <a:solidFill>
                    <a:schemeClr val="lt1"/>
                  </a:solidFill>
                  <a:latin typeface="Times New Roman" panose="02020603050405020304" pitchFamily="18" charset="0"/>
                  <a:cs typeface="Times New Roman" panose="02020603050405020304" pitchFamily="18" charset="0"/>
                  <a:sym typeface="Arial"/>
                </a:rPr>
                <a:t>PART </a:t>
              </a:r>
              <a:r>
                <a:rPr lang="en-US" sz="2900" b="1" dirty="0">
                  <a:solidFill>
                    <a:schemeClr val="lt1"/>
                  </a:solidFill>
                  <a:latin typeface="Times New Roman" panose="02020603050405020304" pitchFamily="18" charset="0"/>
                  <a:cs typeface="Times New Roman" panose="02020603050405020304" pitchFamily="18" charset="0"/>
                </a:rPr>
                <a:t>FIVE</a:t>
              </a:r>
              <a:endParaRPr sz="2900" b="1" i="0" u="none" strike="noStrike" cap="none" dirty="0">
                <a:solidFill>
                  <a:schemeClr val="lt1"/>
                </a:solidFill>
                <a:latin typeface="Times New Roman" panose="02020603050405020304" pitchFamily="18" charset="0"/>
                <a:cs typeface="Times New Roman" panose="02020603050405020304" pitchFamily="18" charset="0"/>
                <a:sym typeface="Arial"/>
              </a:endParaRPr>
            </a:p>
          </p:txBody>
        </p:sp>
      </p:grpSp>
      <p:grpSp>
        <p:nvGrpSpPr>
          <p:cNvPr id="2" name="Google Shape;497;p2">
            <a:extLst>
              <a:ext uri="{FF2B5EF4-FFF2-40B4-BE49-F238E27FC236}">
                <a16:creationId xmlns:a16="http://schemas.microsoft.com/office/drawing/2014/main" id="{2D0ACD64-3D66-7D13-DB8C-D7C8F24083E3}"/>
              </a:ext>
            </a:extLst>
          </p:cNvPr>
          <p:cNvGrpSpPr/>
          <p:nvPr/>
        </p:nvGrpSpPr>
        <p:grpSpPr>
          <a:xfrm rot="507172">
            <a:off x="4509953" y="2175606"/>
            <a:ext cx="922446" cy="1296051"/>
            <a:chOff x="4145567" y="1963954"/>
            <a:chExt cx="922446" cy="1296051"/>
          </a:xfrm>
        </p:grpSpPr>
        <p:cxnSp>
          <p:nvCxnSpPr>
            <p:cNvPr id="3" name="Google Shape;498;p2">
              <a:extLst>
                <a:ext uri="{FF2B5EF4-FFF2-40B4-BE49-F238E27FC236}">
                  <a16:creationId xmlns:a16="http://schemas.microsoft.com/office/drawing/2014/main" id="{AE410C8E-699B-3A1C-9790-A0290DB94BD4}"/>
                </a:ext>
              </a:extLst>
            </p:cNvPr>
            <p:cNvCxnSpPr/>
            <p:nvPr/>
          </p:nvCxnSpPr>
          <p:spPr>
            <a:xfrm>
              <a:off x="4648970" y="2521565"/>
              <a:ext cx="419043" cy="701832"/>
            </a:xfrm>
            <a:prstGeom prst="straightConnector1">
              <a:avLst/>
            </a:prstGeom>
            <a:noFill/>
            <a:ln w="9525" cap="flat" cmpd="sng">
              <a:solidFill>
                <a:schemeClr val="lt1"/>
              </a:solidFill>
              <a:prstDash val="solid"/>
              <a:miter lim="800000"/>
              <a:headEnd type="oval" w="sm" len="sm"/>
              <a:tailEnd type="none" w="sm" len="sm"/>
            </a:ln>
          </p:spPr>
        </p:cxnSp>
        <p:cxnSp>
          <p:nvCxnSpPr>
            <p:cNvPr id="4" name="Google Shape;499;p2">
              <a:extLst>
                <a:ext uri="{FF2B5EF4-FFF2-40B4-BE49-F238E27FC236}">
                  <a16:creationId xmlns:a16="http://schemas.microsoft.com/office/drawing/2014/main" id="{931D0937-C908-7E97-7FB9-E9184AEB3512}"/>
                </a:ext>
              </a:extLst>
            </p:cNvPr>
            <p:cNvCxnSpPr/>
            <p:nvPr/>
          </p:nvCxnSpPr>
          <p:spPr>
            <a:xfrm>
              <a:off x="4145567" y="1963954"/>
              <a:ext cx="714348" cy="1202248"/>
            </a:xfrm>
            <a:prstGeom prst="straightConnector1">
              <a:avLst/>
            </a:prstGeom>
            <a:noFill/>
            <a:ln w="9525" cap="flat" cmpd="sng">
              <a:solidFill>
                <a:srgbClr val="65D3F6"/>
              </a:solidFill>
              <a:prstDash val="solid"/>
              <a:miter lim="800000"/>
              <a:headEnd type="oval" w="sm" len="sm"/>
              <a:tailEnd type="none" w="sm" len="sm"/>
            </a:ln>
          </p:spPr>
        </p:cxnSp>
        <p:cxnSp>
          <p:nvCxnSpPr>
            <p:cNvPr id="5" name="Google Shape;500;p2">
              <a:extLst>
                <a:ext uri="{FF2B5EF4-FFF2-40B4-BE49-F238E27FC236}">
                  <a16:creationId xmlns:a16="http://schemas.microsoft.com/office/drawing/2014/main" id="{A109DE47-D884-3BC8-9ACB-BC195C54BB5F}"/>
                </a:ext>
              </a:extLst>
            </p:cNvPr>
            <p:cNvCxnSpPr/>
            <p:nvPr/>
          </p:nvCxnSpPr>
          <p:spPr>
            <a:xfrm>
              <a:off x="4169583" y="2522014"/>
              <a:ext cx="333450" cy="530798"/>
            </a:xfrm>
            <a:prstGeom prst="straightConnector1">
              <a:avLst/>
            </a:prstGeom>
            <a:noFill/>
            <a:ln w="9525" cap="flat" cmpd="sng">
              <a:solidFill>
                <a:srgbClr val="0756A7"/>
              </a:solidFill>
              <a:prstDash val="solid"/>
              <a:miter lim="800000"/>
              <a:headEnd type="oval" w="sm" len="sm"/>
              <a:tailEnd type="none" w="sm" len="sm"/>
            </a:ln>
          </p:spPr>
        </p:cxnSp>
        <p:cxnSp>
          <p:nvCxnSpPr>
            <p:cNvPr id="6" name="Google Shape;501;p2">
              <a:extLst>
                <a:ext uri="{FF2B5EF4-FFF2-40B4-BE49-F238E27FC236}">
                  <a16:creationId xmlns:a16="http://schemas.microsoft.com/office/drawing/2014/main" id="{34C8216C-15E0-24BB-756C-220B44603D2A}"/>
                </a:ext>
              </a:extLst>
            </p:cNvPr>
            <p:cNvCxnSpPr/>
            <p:nvPr/>
          </p:nvCxnSpPr>
          <p:spPr>
            <a:xfrm>
              <a:off x="4566929" y="2947177"/>
              <a:ext cx="190354" cy="312828"/>
            </a:xfrm>
            <a:prstGeom prst="straightConnector1">
              <a:avLst/>
            </a:prstGeom>
            <a:noFill/>
            <a:ln w="9525" cap="flat" cmpd="sng">
              <a:solidFill>
                <a:srgbClr val="D13694"/>
              </a:solidFill>
              <a:prstDash val="solid"/>
              <a:miter lim="800000"/>
              <a:headEnd type="oval" w="sm" len="sm"/>
              <a:tailEnd type="none" w="sm" len="sm"/>
            </a:ln>
          </p:spPr>
        </p:cxnSp>
      </p:grpSp>
      <p:grpSp>
        <p:nvGrpSpPr>
          <p:cNvPr id="7" name="Google Shape;502;p2">
            <a:extLst>
              <a:ext uri="{FF2B5EF4-FFF2-40B4-BE49-F238E27FC236}">
                <a16:creationId xmlns:a16="http://schemas.microsoft.com/office/drawing/2014/main" id="{F4184A0A-34D3-E2E6-FD93-5C2A24AA9001}"/>
              </a:ext>
            </a:extLst>
          </p:cNvPr>
          <p:cNvGrpSpPr/>
          <p:nvPr/>
        </p:nvGrpSpPr>
        <p:grpSpPr>
          <a:xfrm>
            <a:off x="2364796" y="735640"/>
            <a:ext cx="3708946" cy="1025831"/>
            <a:chOff x="2493741" y="2489233"/>
            <a:chExt cx="2648301" cy="871120"/>
          </a:xfrm>
        </p:grpSpPr>
        <p:sp>
          <p:nvSpPr>
            <p:cNvPr id="8" name="Google Shape;503;p2">
              <a:extLst>
                <a:ext uri="{FF2B5EF4-FFF2-40B4-BE49-F238E27FC236}">
                  <a16:creationId xmlns:a16="http://schemas.microsoft.com/office/drawing/2014/main" id="{905CBE93-C6E5-D5C5-9FE5-AD363D2B7226}"/>
                </a:ext>
              </a:extLst>
            </p:cNvPr>
            <p:cNvSpPr txBox="1"/>
            <p:nvPr/>
          </p:nvSpPr>
          <p:spPr>
            <a:xfrm>
              <a:off x="2493741" y="2489233"/>
              <a:ext cx="688800" cy="549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dirty="0">
                  <a:solidFill>
                    <a:schemeClr val="lt1"/>
                  </a:solidFill>
                  <a:latin typeface="Arial"/>
                  <a:ea typeface="Arial"/>
                  <a:cs typeface="Arial"/>
                  <a:sym typeface="Arial"/>
                </a:rPr>
                <a:t>03</a:t>
              </a:r>
              <a:endParaRPr sz="3600" b="1" i="0" u="none" strike="noStrike" cap="none" dirty="0">
                <a:solidFill>
                  <a:schemeClr val="lt1"/>
                </a:solidFill>
                <a:latin typeface="Arial"/>
                <a:ea typeface="Arial"/>
                <a:cs typeface="Arial"/>
                <a:sym typeface="Arial"/>
              </a:endParaRPr>
            </a:p>
          </p:txBody>
        </p:sp>
        <p:sp>
          <p:nvSpPr>
            <p:cNvPr id="9" name="Google Shape;504;p2">
              <a:extLst>
                <a:ext uri="{FF2B5EF4-FFF2-40B4-BE49-F238E27FC236}">
                  <a16:creationId xmlns:a16="http://schemas.microsoft.com/office/drawing/2014/main" id="{CA281388-6A52-F36D-8CB9-C60E3E1DC706}"/>
                </a:ext>
              </a:extLst>
            </p:cNvPr>
            <p:cNvSpPr txBox="1"/>
            <p:nvPr/>
          </p:nvSpPr>
          <p:spPr>
            <a:xfrm>
              <a:off x="2720157" y="2916053"/>
              <a:ext cx="2242800" cy="444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dirty="0">
                  <a:solidFill>
                    <a:srgbClr val="65D3F6"/>
                  </a:solidFill>
                  <a:latin typeface="Times New Roman" panose="02020603050405020304" pitchFamily="18" charset="0"/>
                  <a:cs typeface="Times New Roman" panose="02020603050405020304" pitchFamily="18" charset="0"/>
                </a:rPr>
                <a:t>RELATED WORK</a:t>
              </a:r>
              <a:endParaRPr sz="2800" dirty="0">
                <a:solidFill>
                  <a:srgbClr val="65D3F6"/>
                </a:solidFill>
                <a:latin typeface="Times New Roman" panose="02020603050405020304" pitchFamily="18" charset="0"/>
                <a:cs typeface="Times New Roman" panose="02020603050405020304" pitchFamily="18" charset="0"/>
              </a:endParaRPr>
            </a:p>
          </p:txBody>
        </p:sp>
        <p:sp>
          <p:nvSpPr>
            <p:cNvPr id="10" name="Google Shape;505;p2">
              <a:extLst>
                <a:ext uri="{FF2B5EF4-FFF2-40B4-BE49-F238E27FC236}">
                  <a16:creationId xmlns:a16="http://schemas.microsoft.com/office/drawing/2014/main" id="{EA605469-FC85-96B2-A1EA-EB047565A297}"/>
                </a:ext>
              </a:extLst>
            </p:cNvPr>
            <p:cNvSpPr txBox="1"/>
            <p:nvPr/>
          </p:nvSpPr>
          <p:spPr>
            <a:xfrm>
              <a:off x="2899242" y="2532959"/>
              <a:ext cx="2242800" cy="4704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000" b="1" i="0" u="none" strike="noStrike" cap="none" dirty="0">
                  <a:solidFill>
                    <a:schemeClr val="lt1"/>
                  </a:solidFill>
                  <a:latin typeface="Times New Roman" panose="02020603050405020304" pitchFamily="18" charset="0"/>
                  <a:cs typeface="Times New Roman" panose="02020603050405020304" pitchFamily="18" charset="0"/>
                  <a:sym typeface="Arial"/>
                </a:rPr>
                <a:t>PART THREE</a:t>
              </a:r>
              <a:endParaRPr sz="3000" b="1" i="0" u="none" strike="noStrike" cap="none" dirty="0">
                <a:solidFill>
                  <a:schemeClr val="lt1"/>
                </a:solidFill>
                <a:latin typeface="Times New Roman" panose="02020603050405020304" pitchFamily="18" charset="0"/>
                <a:cs typeface="Times New Roman" panose="02020603050405020304" pitchFamily="18" charset="0"/>
                <a:sym typeface="Arial"/>
              </a:endParaRPr>
            </a:p>
          </p:txBody>
        </p:sp>
      </p:grpSp>
      <p:grpSp>
        <p:nvGrpSpPr>
          <p:cNvPr id="11" name="Google Shape;510;p2">
            <a:extLst>
              <a:ext uri="{FF2B5EF4-FFF2-40B4-BE49-F238E27FC236}">
                <a16:creationId xmlns:a16="http://schemas.microsoft.com/office/drawing/2014/main" id="{5FB3D4BD-065F-697A-A186-075A7B9626DE}"/>
              </a:ext>
            </a:extLst>
          </p:cNvPr>
          <p:cNvGrpSpPr/>
          <p:nvPr/>
        </p:nvGrpSpPr>
        <p:grpSpPr>
          <a:xfrm rot="825787" flipH="1">
            <a:off x="9437254" y="5027183"/>
            <a:ext cx="1254116" cy="1326700"/>
            <a:chOff x="1873642" y="3313443"/>
            <a:chExt cx="1254116" cy="1326700"/>
          </a:xfrm>
        </p:grpSpPr>
        <p:cxnSp>
          <p:nvCxnSpPr>
            <p:cNvPr id="12" name="Google Shape;511;p2">
              <a:extLst>
                <a:ext uri="{FF2B5EF4-FFF2-40B4-BE49-F238E27FC236}">
                  <a16:creationId xmlns:a16="http://schemas.microsoft.com/office/drawing/2014/main" id="{82514BD6-ECDD-D19B-7C95-8CC72F17AAE9}"/>
                </a:ext>
              </a:extLst>
            </p:cNvPr>
            <p:cNvCxnSpPr/>
            <p:nvPr/>
          </p:nvCxnSpPr>
          <p:spPr>
            <a:xfrm>
              <a:off x="2530858" y="3730854"/>
              <a:ext cx="596900" cy="639420"/>
            </a:xfrm>
            <a:prstGeom prst="straightConnector1">
              <a:avLst/>
            </a:prstGeom>
            <a:noFill/>
            <a:ln w="9525" cap="flat" cmpd="sng">
              <a:solidFill>
                <a:schemeClr val="lt1"/>
              </a:solidFill>
              <a:prstDash val="solid"/>
              <a:miter lim="800000"/>
              <a:headEnd type="oval" w="sm" len="sm"/>
              <a:tailEnd type="none" w="sm" len="sm"/>
            </a:ln>
          </p:spPr>
        </p:cxnSp>
        <p:cxnSp>
          <p:nvCxnSpPr>
            <p:cNvPr id="13" name="Google Shape;512;p2">
              <a:extLst>
                <a:ext uri="{FF2B5EF4-FFF2-40B4-BE49-F238E27FC236}">
                  <a16:creationId xmlns:a16="http://schemas.microsoft.com/office/drawing/2014/main" id="{E28958C6-1129-435C-54D0-A6ECAFE64F9D}"/>
                </a:ext>
              </a:extLst>
            </p:cNvPr>
            <p:cNvCxnSpPr/>
            <p:nvPr/>
          </p:nvCxnSpPr>
          <p:spPr>
            <a:xfrm>
              <a:off x="1873642" y="3313443"/>
              <a:ext cx="839425" cy="859557"/>
            </a:xfrm>
            <a:prstGeom prst="straightConnector1">
              <a:avLst/>
            </a:prstGeom>
            <a:noFill/>
            <a:ln w="9525" cap="flat" cmpd="sng">
              <a:solidFill>
                <a:srgbClr val="65D3F6"/>
              </a:solidFill>
              <a:prstDash val="solid"/>
              <a:miter lim="800000"/>
              <a:headEnd type="oval" w="sm" len="sm"/>
              <a:tailEnd type="none" w="sm" len="sm"/>
            </a:ln>
          </p:spPr>
        </p:cxnSp>
        <p:cxnSp>
          <p:nvCxnSpPr>
            <p:cNvPr id="14" name="Google Shape;513;p2">
              <a:extLst>
                <a:ext uri="{FF2B5EF4-FFF2-40B4-BE49-F238E27FC236}">
                  <a16:creationId xmlns:a16="http://schemas.microsoft.com/office/drawing/2014/main" id="{D04B331E-2059-EDA5-0B52-BD41F63BA1EB}"/>
                </a:ext>
              </a:extLst>
            </p:cNvPr>
            <p:cNvCxnSpPr/>
            <p:nvPr/>
          </p:nvCxnSpPr>
          <p:spPr>
            <a:xfrm>
              <a:off x="2205417" y="3970172"/>
              <a:ext cx="455753" cy="470963"/>
            </a:xfrm>
            <a:prstGeom prst="straightConnector1">
              <a:avLst/>
            </a:prstGeom>
            <a:noFill/>
            <a:ln w="9525" cap="flat" cmpd="sng">
              <a:solidFill>
                <a:srgbClr val="0756A7"/>
              </a:solidFill>
              <a:prstDash val="solid"/>
              <a:miter lim="800000"/>
              <a:headEnd type="oval" w="sm" len="sm"/>
              <a:tailEnd type="none" w="sm" len="sm"/>
            </a:ln>
          </p:spPr>
        </p:cxnSp>
        <p:cxnSp>
          <p:nvCxnSpPr>
            <p:cNvPr id="15" name="Google Shape;514;p2">
              <a:extLst>
                <a:ext uri="{FF2B5EF4-FFF2-40B4-BE49-F238E27FC236}">
                  <a16:creationId xmlns:a16="http://schemas.microsoft.com/office/drawing/2014/main" id="{B23EF9BB-E5F2-EA72-E175-5A31224F439F}"/>
                </a:ext>
              </a:extLst>
            </p:cNvPr>
            <p:cNvCxnSpPr/>
            <p:nvPr/>
          </p:nvCxnSpPr>
          <p:spPr>
            <a:xfrm>
              <a:off x="2688535" y="4306624"/>
              <a:ext cx="353428" cy="333519"/>
            </a:xfrm>
            <a:prstGeom prst="straightConnector1">
              <a:avLst/>
            </a:prstGeom>
            <a:noFill/>
            <a:ln w="9525" cap="flat" cmpd="sng">
              <a:solidFill>
                <a:srgbClr val="D13694"/>
              </a:solidFill>
              <a:prstDash val="solid"/>
              <a:miter lim="800000"/>
              <a:headEnd type="oval" w="sm" len="sm"/>
              <a:tailEnd type="none" w="sm" len="sm"/>
            </a:ln>
          </p:spPr>
        </p:cxnSp>
      </p:grpSp>
      <p:grpSp>
        <p:nvGrpSpPr>
          <p:cNvPr id="16" name="Google Shape;536;p2">
            <a:extLst>
              <a:ext uri="{FF2B5EF4-FFF2-40B4-BE49-F238E27FC236}">
                <a16:creationId xmlns:a16="http://schemas.microsoft.com/office/drawing/2014/main" id="{54F7068A-C8AC-4C61-7D71-7C7DBEC65F9E}"/>
              </a:ext>
            </a:extLst>
          </p:cNvPr>
          <p:cNvGrpSpPr/>
          <p:nvPr/>
        </p:nvGrpSpPr>
        <p:grpSpPr>
          <a:xfrm>
            <a:off x="9437895" y="4105480"/>
            <a:ext cx="3294981" cy="1499253"/>
            <a:chOff x="1799350" y="2713257"/>
            <a:chExt cx="2262304" cy="1499253"/>
          </a:xfrm>
        </p:grpSpPr>
        <p:sp>
          <p:nvSpPr>
            <p:cNvPr id="17" name="Google Shape;537;p2">
              <a:extLst>
                <a:ext uri="{FF2B5EF4-FFF2-40B4-BE49-F238E27FC236}">
                  <a16:creationId xmlns:a16="http://schemas.microsoft.com/office/drawing/2014/main" id="{87215F7F-1BDD-B768-0E4E-1589CF8FE057}"/>
                </a:ext>
              </a:extLst>
            </p:cNvPr>
            <p:cNvSpPr txBox="1"/>
            <p:nvPr/>
          </p:nvSpPr>
          <p:spPr>
            <a:xfrm>
              <a:off x="1799350" y="2713257"/>
              <a:ext cx="729055"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dirty="0">
                  <a:solidFill>
                    <a:schemeClr val="lt1"/>
                  </a:solidFill>
                  <a:latin typeface="Arial"/>
                  <a:ea typeface="Arial"/>
                  <a:cs typeface="Arial"/>
                  <a:sym typeface="Arial"/>
                </a:rPr>
                <a:t>06</a:t>
              </a:r>
              <a:endParaRPr sz="3600" b="1" i="0" u="none" strike="noStrike" cap="none" dirty="0">
                <a:solidFill>
                  <a:schemeClr val="lt1"/>
                </a:solidFill>
                <a:latin typeface="Arial"/>
                <a:ea typeface="Arial"/>
                <a:cs typeface="Arial"/>
                <a:sym typeface="Arial"/>
              </a:endParaRPr>
            </a:p>
          </p:txBody>
        </p:sp>
        <p:sp>
          <p:nvSpPr>
            <p:cNvPr id="18" name="Google Shape;538;p2">
              <a:extLst>
                <a:ext uri="{FF2B5EF4-FFF2-40B4-BE49-F238E27FC236}">
                  <a16:creationId xmlns:a16="http://schemas.microsoft.com/office/drawing/2014/main" id="{354E9ED2-EE2C-3137-7A83-80A703679312}"/>
                </a:ext>
              </a:extLst>
            </p:cNvPr>
            <p:cNvSpPr txBox="1"/>
            <p:nvPr/>
          </p:nvSpPr>
          <p:spPr>
            <a:xfrm>
              <a:off x="1834216" y="3258443"/>
              <a:ext cx="2227438" cy="954067"/>
            </a:xfrm>
            <a:prstGeom prst="rect">
              <a:avLst/>
            </a:prstGeom>
            <a:noFill/>
            <a:ln>
              <a:noFill/>
            </a:ln>
          </p:spPr>
          <p:txBody>
            <a:bodyPr spcFirstLastPara="1" wrap="square" lIns="91425" tIns="45700" rIns="91425" bIns="45700" anchor="t" anchorCtr="0">
              <a:spAutoFit/>
            </a:bodyPr>
            <a:lstStyle/>
            <a:p>
              <a:pPr algn="ctr"/>
              <a:r>
                <a:rPr lang="en-US" altLang="zh-TW" sz="2800" dirty="0">
                  <a:solidFill>
                    <a:srgbClr val="65D3F6"/>
                  </a:solidFill>
                  <a:latin typeface="Times New Roman" panose="02020603050405020304" pitchFamily="18" charset="0"/>
                  <a:cs typeface="Times New Roman" panose="02020603050405020304" pitchFamily="18" charset="0"/>
                  <a:sym typeface="Arial"/>
                </a:rPr>
                <a:t>REFERENCE</a:t>
              </a:r>
            </a:p>
            <a:p>
              <a:pPr marL="0" marR="0" lvl="0" indent="0" algn="just" rtl="0">
                <a:spcBef>
                  <a:spcPts val="0"/>
                </a:spcBef>
                <a:spcAft>
                  <a:spcPts val="0"/>
                </a:spcAft>
                <a:buNone/>
              </a:pPr>
              <a:endParaRPr sz="2800" b="0" i="0" u="none" strike="noStrike" cap="none" dirty="0">
                <a:solidFill>
                  <a:srgbClr val="65D3F6"/>
                </a:solidFill>
                <a:latin typeface="Times New Roman" panose="02020603050405020304" pitchFamily="18" charset="0"/>
                <a:cs typeface="Times New Roman" panose="02020603050405020304" pitchFamily="18" charset="0"/>
                <a:sym typeface="Arial"/>
              </a:endParaRPr>
            </a:p>
          </p:txBody>
        </p:sp>
        <p:sp>
          <p:nvSpPr>
            <p:cNvPr id="19" name="Google Shape;539;p2">
              <a:extLst>
                <a:ext uri="{FF2B5EF4-FFF2-40B4-BE49-F238E27FC236}">
                  <a16:creationId xmlns:a16="http://schemas.microsoft.com/office/drawing/2014/main" id="{BC194E02-476D-0CA6-2BCA-56091DB4B533}"/>
                </a:ext>
              </a:extLst>
            </p:cNvPr>
            <p:cNvSpPr txBox="1"/>
            <p:nvPr/>
          </p:nvSpPr>
          <p:spPr>
            <a:xfrm>
              <a:off x="2263709" y="2758725"/>
              <a:ext cx="1572554" cy="538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900" b="1" i="0" u="none" strike="noStrike" cap="none" dirty="0">
                  <a:solidFill>
                    <a:schemeClr val="lt1"/>
                  </a:solidFill>
                  <a:latin typeface="Times New Roman" panose="02020603050405020304" pitchFamily="18" charset="0"/>
                  <a:cs typeface="Times New Roman" panose="02020603050405020304" pitchFamily="18" charset="0"/>
                  <a:sym typeface="Arial"/>
                </a:rPr>
                <a:t>PART SIX</a:t>
              </a:r>
              <a:endParaRPr sz="2900" b="1" i="0" u="none" strike="noStrike" cap="none" dirty="0">
                <a:solidFill>
                  <a:schemeClr val="lt1"/>
                </a:solidFill>
                <a:latin typeface="Times New Roman" panose="02020603050405020304" pitchFamily="18" charset="0"/>
                <a:cs typeface="Times New Roman" panose="02020603050405020304" pitchFamily="18" charset="0"/>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20"/>
                                        </p:tgtEl>
                                        <p:attrNameLst>
                                          <p:attrName>style.visibility</p:attrName>
                                        </p:attrNameLst>
                                      </p:cBhvr>
                                      <p:to>
                                        <p:strVal val="visible"/>
                                      </p:to>
                                    </p:set>
                                    <p:anim calcmode="lin" valueType="num">
                                      <p:cBhvr additive="base">
                                        <p:cTn id="7" dur="1000"/>
                                        <p:tgtEl>
                                          <p:spTgt spid="520"/>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500"/>
                                  </p:stCondLst>
                                  <p:childTnLst>
                                    <p:set>
                                      <p:cBhvr>
                                        <p:cTn id="9" dur="1" fill="hold">
                                          <p:stCondLst>
                                            <p:cond delay="0"/>
                                          </p:stCondLst>
                                        </p:cTn>
                                        <p:tgtEl>
                                          <p:spTgt spid="521"/>
                                        </p:tgtEl>
                                        <p:attrNameLst>
                                          <p:attrName>style.visibility</p:attrName>
                                        </p:attrNameLst>
                                      </p:cBhvr>
                                      <p:to>
                                        <p:strVal val="visible"/>
                                      </p:to>
                                    </p:set>
                                    <p:anim calcmode="lin" valueType="num">
                                      <p:cBhvr additive="base">
                                        <p:cTn id="10" dur="1000"/>
                                        <p:tgtEl>
                                          <p:spTgt spid="521"/>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1000"/>
                                  </p:stCondLst>
                                  <p:childTnLst>
                                    <p:set>
                                      <p:cBhvr>
                                        <p:cTn id="12" dur="1" fill="hold">
                                          <p:stCondLst>
                                            <p:cond delay="0"/>
                                          </p:stCondLst>
                                        </p:cTn>
                                        <p:tgtEl>
                                          <p:spTgt spid="522"/>
                                        </p:tgtEl>
                                        <p:attrNameLst>
                                          <p:attrName>style.visibility</p:attrName>
                                        </p:attrNameLst>
                                      </p:cBhvr>
                                      <p:to>
                                        <p:strVal val="visible"/>
                                      </p:to>
                                    </p:set>
                                    <p:anim calcmode="lin" valueType="num">
                                      <p:cBhvr additive="base">
                                        <p:cTn id="13" dur="1000"/>
                                        <p:tgtEl>
                                          <p:spTgt spid="522"/>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2" presetClass="entr" presetSubtype="1" fill="hold" nodeType="afterEffect">
                                  <p:stCondLst>
                                    <p:cond delay="0"/>
                                  </p:stCondLst>
                                  <p:childTnLst>
                                    <p:set>
                                      <p:cBhvr>
                                        <p:cTn id="16" dur="1" fill="hold">
                                          <p:stCondLst>
                                            <p:cond delay="0"/>
                                          </p:stCondLst>
                                        </p:cTn>
                                        <p:tgtEl>
                                          <p:spTgt spid="527"/>
                                        </p:tgtEl>
                                        <p:attrNameLst>
                                          <p:attrName>style.visibility</p:attrName>
                                        </p:attrNameLst>
                                      </p:cBhvr>
                                      <p:to>
                                        <p:strVal val="visible"/>
                                      </p:to>
                                    </p:set>
                                    <p:anim calcmode="lin" valueType="num">
                                      <p:cBhvr additive="base">
                                        <p:cTn id="17" dur="750"/>
                                        <p:tgtEl>
                                          <p:spTgt spid="527"/>
                                        </p:tgtEl>
                                        <p:attrNameLst>
                                          <p:attrName>ppt_y</p:attrName>
                                        </p:attrNameLst>
                                      </p:cBhvr>
                                      <p:tavLst>
                                        <p:tav tm="0">
                                          <p:val>
                                            <p:strVal val="#ppt_y-1"/>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528"/>
                                        </p:tgtEl>
                                        <p:attrNameLst>
                                          <p:attrName>style.visibility</p:attrName>
                                        </p:attrNameLst>
                                      </p:cBhvr>
                                      <p:to>
                                        <p:strVal val="visible"/>
                                      </p:to>
                                    </p:set>
                                    <p:anim calcmode="lin" valueType="num">
                                      <p:cBhvr additive="base">
                                        <p:cTn id="20" dur="750"/>
                                        <p:tgtEl>
                                          <p:spTgt spid="528"/>
                                        </p:tgtEl>
                                        <p:attrNameLst>
                                          <p:attrName>ppt_x</p:attrName>
                                        </p:attrNameLst>
                                      </p:cBhvr>
                                      <p:tavLst>
                                        <p:tav tm="0">
                                          <p:val>
                                            <p:strVal val="#ppt_x-1"/>
                                          </p:val>
                                        </p:tav>
                                        <p:tav tm="100000">
                                          <p:val>
                                            <p:strVal val="#ppt_x"/>
                                          </p:val>
                                        </p:tav>
                                      </p:tavLst>
                                    </p:anim>
                                  </p:childTnLst>
                                </p:cTn>
                              </p:par>
                              <p:par>
                                <p:cTn id="21" presetID="2" presetClass="entr" presetSubtype="8" fill="hold" nodeType="withEffect">
                                  <p:stCondLst>
                                    <p:cond delay="0"/>
                                  </p:stCondLst>
                                  <p:childTnLst>
                                    <p:set>
                                      <p:cBhvr>
                                        <p:cTn id="22" dur="1" fill="hold">
                                          <p:stCondLst>
                                            <p:cond delay="0"/>
                                          </p:stCondLst>
                                        </p:cTn>
                                        <p:tgtEl>
                                          <p:spTgt spid="526"/>
                                        </p:tgtEl>
                                        <p:attrNameLst>
                                          <p:attrName>style.visibility</p:attrName>
                                        </p:attrNameLst>
                                      </p:cBhvr>
                                      <p:to>
                                        <p:strVal val="visible"/>
                                      </p:to>
                                    </p:set>
                                    <p:anim calcmode="lin" valueType="num">
                                      <p:cBhvr additive="base">
                                        <p:cTn id="23" dur="750"/>
                                        <p:tgtEl>
                                          <p:spTgt spid="526"/>
                                        </p:tgtEl>
                                        <p:attrNameLst>
                                          <p:attrName>ppt_x</p:attrName>
                                        </p:attrNameLst>
                                      </p:cBhvr>
                                      <p:tavLst>
                                        <p:tav tm="0">
                                          <p:val>
                                            <p:strVal val="#ppt_x-1"/>
                                          </p:val>
                                        </p:tav>
                                        <p:tav tm="100000">
                                          <p:val>
                                            <p:strVal val="#ppt_x"/>
                                          </p:val>
                                        </p:tav>
                                      </p:tavLst>
                                    </p:anim>
                                  </p:childTnLst>
                                </p:cTn>
                              </p:par>
                              <p:par>
                                <p:cTn id="24" presetID="2" presetClass="entr" presetSubtype="8" fill="hold" nodeType="withEffect">
                                  <p:stCondLst>
                                    <p:cond delay="0"/>
                                  </p:stCondLst>
                                  <p:childTnLst>
                                    <p:set>
                                      <p:cBhvr>
                                        <p:cTn id="25" dur="1" fill="hold">
                                          <p:stCondLst>
                                            <p:cond delay="0"/>
                                          </p:stCondLst>
                                        </p:cTn>
                                        <p:tgtEl>
                                          <p:spTgt spid="525"/>
                                        </p:tgtEl>
                                        <p:attrNameLst>
                                          <p:attrName>style.visibility</p:attrName>
                                        </p:attrNameLst>
                                      </p:cBhvr>
                                      <p:to>
                                        <p:strVal val="visible"/>
                                      </p:to>
                                    </p:set>
                                    <p:anim calcmode="lin" valueType="num">
                                      <p:cBhvr additive="base">
                                        <p:cTn id="26" dur="750"/>
                                        <p:tgtEl>
                                          <p:spTgt spid="525"/>
                                        </p:tgtEl>
                                        <p:attrNameLst>
                                          <p:attrName>ppt_x</p:attrName>
                                        </p:attrNameLst>
                                      </p:cBhvr>
                                      <p:tavLst>
                                        <p:tav tm="0">
                                          <p:val>
                                            <p:strVal val="#ppt_x-1"/>
                                          </p:val>
                                        </p:tav>
                                        <p:tav tm="100000">
                                          <p:val>
                                            <p:strVal val="#ppt_x"/>
                                          </p:val>
                                        </p:tav>
                                      </p:tavLst>
                                    </p:anim>
                                  </p:childTnLst>
                                </p:cTn>
                              </p:par>
                              <p:par>
                                <p:cTn id="27" presetID="2" presetClass="entr" presetSubtype="2" fill="hold" nodeType="withEffect">
                                  <p:stCondLst>
                                    <p:cond delay="0"/>
                                  </p:stCondLst>
                                  <p:childTnLst>
                                    <p:set>
                                      <p:cBhvr>
                                        <p:cTn id="28" dur="1" fill="hold">
                                          <p:stCondLst>
                                            <p:cond delay="0"/>
                                          </p:stCondLst>
                                        </p:cTn>
                                        <p:tgtEl>
                                          <p:spTgt spid="532"/>
                                        </p:tgtEl>
                                        <p:attrNameLst>
                                          <p:attrName>style.visibility</p:attrName>
                                        </p:attrNameLst>
                                      </p:cBhvr>
                                      <p:to>
                                        <p:strVal val="visible"/>
                                      </p:to>
                                    </p:set>
                                    <p:anim calcmode="lin" valueType="num">
                                      <p:cBhvr additive="base">
                                        <p:cTn id="29" dur="750"/>
                                        <p:tgtEl>
                                          <p:spTgt spid="532"/>
                                        </p:tgtEl>
                                        <p:attrNameLst>
                                          <p:attrName>ppt_x</p:attrName>
                                        </p:attrNameLst>
                                      </p:cBhvr>
                                      <p:tavLst>
                                        <p:tav tm="0">
                                          <p:val>
                                            <p:strVal val="#ppt_x+1"/>
                                          </p:val>
                                        </p:tav>
                                        <p:tav tm="100000">
                                          <p:val>
                                            <p:strVal val="#ppt_x"/>
                                          </p:val>
                                        </p:tav>
                                      </p:tavLst>
                                    </p:anim>
                                  </p:childTnLst>
                                </p:cTn>
                              </p:par>
                              <p:par>
                                <p:cTn id="30" presetID="2" presetClass="entr" presetSubtype="1" fill="hold" nodeType="withEffect">
                                  <p:stCondLst>
                                    <p:cond delay="0"/>
                                  </p:stCondLst>
                                  <p:childTnLst>
                                    <p:set>
                                      <p:cBhvr>
                                        <p:cTn id="31" dur="1" fill="hold">
                                          <p:stCondLst>
                                            <p:cond delay="0"/>
                                          </p:stCondLst>
                                        </p:cTn>
                                        <p:tgtEl>
                                          <p:spTgt spid="524"/>
                                        </p:tgtEl>
                                        <p:attrNameLst>
                                          <p:attrName>style.visibility</p:attrName>
                                        </p:attrNameLst>
                                      </p:cBhvr>
                                      <p:to>
                                        <p:strVal val="visible"/>
                                      </p:to>
                                    </p:set>
                                    <p:anim calcmode="lin" valueType="num">
                                      <p:cBhvr additive="base">
                                        <p:cTn id="32" dur="750"/>
                                        <p:tgtEl>
                                          <p:spTgt spid="524"/>
                                        </p:tgtEl>
                                        <p:attrNameLst>
                                          <p:attrName>ppt_y</p:attrName>
                                        </p:attrNameLst>
                                      </p:cBhvr>
                                      <p:tavLst>
                                        <p:tav tm="0">
                                          <p:val>
                                            <p:strVal val="#ppt_y-1"/>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523"/>
                                        </p:tgtEl>
                                        <p:attrNameLst>
                                          <p:attrName>style.visibility</p:attrName>
                                        </p:attrNameLst>
                                      </p:cBhvr>
                                      <p:to>
                                        <p:strVal val="visible"/>
                                      </p:to>
                                    </p:set>
                                    <p:anim calcmode="lin" valueType="num">
                                      <p:cBhvr additive="base">
                                        <p:cTn id="35" dur="750"/>
                                        <p:tgtEl>
                                          <p:spTgt spid="523"/>
                                        </p:tgtEl>
                                        <p:attrNameLst>
                                          <p:attrName>ppt_x</p:attrName>
                                        </p:attrNameLst>
                                      </p:cBhvr>
                                      <p:tavLst>
                                        <p:tav tm="0">
                                          <p:val>
                                            <p:strVal val="#ppt_x-1"/>
                                          </p:val>
                                        </p:tav>
                                        <p:tav tm="100000">
                                          <p:val>
                                            <p:strVal val="#ppt_x"/>
                                          </p:val>
                                        </p:tav>
                                      </p:tavLst>
                                    </p:anim>
                                  </p:childTnLst>
                                </p:cTn>
                              </p:par>
                              <p:par>
                                <p:cTn id="36" presetID="2" presetClass="entr" presetSubtype="8" fill="hold" nodeType="withEffect">
                                  <p:stCondLst>
                                    <p:cond delay="0"/>
                                  </p:stCondLst>
                                  <p:childTnLst>
                                    <p:set>
                                      <p:cBhvr>
                                        <p:cTn id="37" dur="1" fill="hold">
                                          <p:stCondLst>
                                            <p:cond delay="0"/>
                                          </p:stCondLst>
                                        </p:cTn>
                                        <p:tgtEl>
                                          <p:spTgt spid="530"/>
                                        </p:tgtEl>
                                        <p:attrNameLst>
                                          <p:attrName>style.visibility</p:attrName>
                                        </p:attrNameLst>
                                      </p:cBhvr>
                                      <p:to>
                                        <p:strVal val="visible"/>
                                      </p:to>
                                    </p:set>
                                    <p:anim calcmode="lin" valueType="num">
                                      <p:cBhvr additive="base">
                                        <p:cTn id="38" dur="750"/>
                                        <p:tgtEl>
                                          <p:spTgt spid="530"/>
                                        </p:tgtEl>
                                        <p:attrNameLst>
                                          <p:attrName>ppt_x</p:attrName>
                                        </p:attrNameLst>
                                      </p:cBhvr>
                                      <p:tavLst>
                                        <p:tav tm="0">
                                          <p:val>
                                            <p:strVal val="#ppt_x-1"/>
                                          </p:val>
                                        </p:tav>
                                        <p:tav tm="100000">
                                          <p:val>
                                            <p:strVal val="#ppt_x"/>
                                          </p:val>
                                        </p:tav>
                                      </p:tavLst>
                                    </p:anim>
                                  </p:childTnLst>
                                </p:cTn>
                              </p:par>
                              <p:par>
                                <p:cTn id="39" presetID="2" presetClass="entr" presetSubtype="8" fill="hold" nodeType="withEffect">
                                  <p:stCondLst>
                                    <p:cond delay="0"/>
                                  </p:stCondLst>
                                  <p:childTnLst>
                                    <p:set>
                                      <p:cBhvr>
                                        <p:cTn id="40" dur="1" fill="hold">
                                          <p:stCondLst>
                                            <p:cond delay="0"/>
                                          </p:stCondLst>
                                        </p:cTn>
                                        <p:tgtEl>
                                          <p:spTgt spid="529"/>
                                        </p:tgtEl>
                                        <p:attrNameLst>
                                          <p:attrName>style.visibility</p:attrName>
                                        </p:attrNameLst>
                                      </p:cBhvr>
                                      <p:to>
                                        <p:strVal val="visible"/>
                                      </p:to>
                                    </p:set>
                                    <p:anim calcmode="lin" valueType="num">
                                      <p:cBhvr additive="base">
                                        <p:cTn id="41" dur="750"/>
                                        <p:tgtEl>
                                          <p:spTgt spid="529"/>
                                        </p:tgtEl>
                                        <p:attrNameLst>
                                          <p:attrName>ppt_x</p:attrName>
                                        </p:attrNameLst>
                                      </p:cBhvr>
                                      <p:tavLst>
                                        <p:tav tm="0">
                                          <p:val>
                                            <p:strVal val="#ppt_x-1"/>
                                          </p:val>
                                        </p:tav>
                                        <p:tav tm="100000">
                                          <p:val>
                                            <p:strVal val="#ppt_x"/>
                                          </p:val>
                                        </p:tav>
                                      </p:tavLst>
                                    </p:anim>
                                  </p:childTnLst>
                                </p:cTn>
                              </p:par>
                              <p:par>
                                <p:cTn id="42" presetID="2" presetClass="entr" presetSubtype="8" fill="hold" nodeType="withEffect">
                                  <p:stCondLst>
                                    <p:cond delay="0"/>
                                  </p:stCondLst>
                                  <p:childTnLst>
                                    <p:set>
                                      <p:cBhvr>
                                        <p:cTn id="43" dur="1" fill="hold">
                                          <p:stCondLst>
                                            <p:cond delay="0"/>
                                          </p:stCondLst>
                                        </p:cTn>
                                        <p:tgtEl>
                                          <p:spTgt spid="531"/>
                                        </p:tgtEl>
                                        <p:attrNameLst>
                                          <p:attrName>style.visibility</p:attrName>
                                        </p:attrNameLst>
                                      </p:cBhvr>
                                      <p:to>
                                        <p:strVal val="visible"/>
                                      </p:to>
                                    </p:set>
                                    <p:anim calcmode="lin" valueType="num">
                                      <p:cBhvr additive="base">
                                        <p:cTn id="44" dur="750"/>
                                        <p:tgtEl>
                                          <p:spTgt spid="531"/>
                                        </p:tgtEl>
                                        <p:attrNameLst>
                                          <p:attrName>ppt_x</p:attrName>
                                        </p:attrNameLst>
                                      </p:cBhvr>
                                      <p:tavLst>
                                        <p:tav tm="0">
                                          <p:val>
                                            <p:strVal val="#ppt_x-1"/>
                                          </p:val>
                                        </p:tav>
                                        <p:tav tm="100000">
                                          <p:val>
                                            <p:strVal val="#ppt_x"/>
                                          </p:val>
                                        </p:tav>
                                      </p:tavLst>
                                    </p:anim>
                                  </p:childTnLst>
                                </p:cTn>
                              </p:par>
                              <p:par>
                                <p:cTn id="45" presetID="2" presetClass="entr" presetSubtype="8" fill="hold" nodeType="withEffect">
                                  <p:stCondLst>
                                    <p:cond delay="0"/>
                                  </p:stCondLst>
                                  <p:childTnLst>
                                    <p:set>
                                      <p:cBhvr>
                                        <p:cTn id="46" dur="1" fill="hold">
                                          <p:stCondLst>
                                            <p:cond delay="0"/>
                                          </p:stCondLst>
                                        </p:cTn>
                                        <p:tgtEl>
                                          <p:spTgt spid="534"/>
                                        </p:tgtEl>
                                        <p:attrNameLst>
                                          <p:attrName>style.visibility</p:attrName>
                                        </p:attrNameLst>
                                      </p:cBhvr>
                                      <p:to>
                                        <p:strVal val="visible"/>
                                      </p:to>
                                    </p:set>
                                    <p:anim calcmode="lin" valueType="num">
                                      <p:cBhvr additive="base">
                                        <p:cTn id="47" dur="750"/>
                                        <p:tgtEl>
                                          <p:spTgt spid="534"/>
                                        </p:tgtEl>
                                        <p:attrNameLst>
                                          <p:attrName>ppt_x</p:attrName>
                                        </p:attrNameLst>
                                      </p:cBhvr>
                                      <p:tavLst>
                                        <p:tav tm="0">
                                          <p:val>
                                            <p:strVal val="#ppt_x-1"/>
                                          </p:val>
                                        </p:tav>
                                        <p:tav tm="100000">
                                          <p:val>
                                            <p:strVal val="#ppt_x"/>
                                          </p:val>
                                        </p:tav>
                                      </p:tavLst>
                                    </p:anim>
                                  </p:childTnLst>
                                </p:cTn>
                              </p:par>
                              <p:par>
                                <p:cTn id="48" presetID="2" presetClass="entr" presetSubtype="1" fill="hold" nodeType="withEffect">
                                  <p:stCondLst>
                                    <p:cond delay="0"/>
                                  </p:stCondLst>
                                  <p:childTnLst>
                                    <p:set>
                                      <p:cBhvr>
                                        <p:cTn id="49" dur="1" fill="hold">
                                          <p:stCondLst>
                                            <p:cond delay="0"/>
                                          </p:stCondLst>
                                        </p:cTn>
                                        <p:tgtEl>
                                          <p:spTgt spid="535"/>
                                        </p:tgtEl>
                                        <p:attrNameLst>
                                          <p:attrName>style.visibility</p:attrName>
                                        </p:attrNameLst>
                                      </p:cBhvr>
                                      <p:to>
                                        <p:strVal val="visible"/>
                                      </p:to>
                                    </p:set>
                                    <p:anim calcmode="lin" valueType="num">
                                      <p:cBhvr additive="base">
                                        <p:cTn id="50" dur="750"/>
                                        <p:tgtEl>
                                          <p:spTgt spid="535"/>
                                        </p:tgtEl>
                                        <p:attrNameLst>
                                          <p:attrName>ppt_y</p:attrName>
                                        </p:attrNameLst>
                                      </p:cBhvr>
                                      <p:tavLst>
                                        <p:tav tm="0">
                                          <p:val>
                                            <p:strVal val="#ppt_y-1"/>
                                          </p:val>
                                        </p:tav>
                                        <p:tav tm="100000">
                                          <p:val>
                                            <p:strVal val="#ppt_y"/>
                                          </p:val>
                                        </p:tav>
                                      </p:tavLst>
                                    </p:anim>
                                  </p:childTnLst>
                                </p:cTn>
                              </p:par>
                            </p:childTnLst>
                          </p:cTn>
                        </p:par>
                        <p:par>
                          <p:cTn id="51" fill="hold">
                            <p:stCondLst>
                              <p:cond delay="1750"/>
                            </p:stCondLst>
                            <p:childTnLst>
                              <p:par>
                                <p:cTn id="52" presetID="23" presetClass="entr" presetSubtype="16" fill="hold" nodeType="afterEffect">
                                  <p:stCondLst>
                                    <p:cond delay="250"/>
                                  </p:stCondLst>
                                  <p:childTnLst>
                                    <p:set>
                                      <p:cBhvr>
                                        <p:cTn id="53" dur="1" fill="hold">
                                          <p:stCondLst>
                                            <p:cond delay="0"/>
                                          </p:stCondLst>
                                        </p:cTn>
                                        <p:tgtEl>
                                          <p:spTgt spid="533"/>
                                        </p:tgtEl>
                                        <p:attrNameLst>
                                          <p:attrName>style.visibility</p:attrName>
                                        </p:attrNameLst>
                                      </p:cBhvr>
                                      <p:to>
                                        <p:strVal val="visible"/>
                                      </p:to>
                                    </p:set>
                                    <p:anim calcmode="lin" valueType="num">
                                      <p:cBhvr additive="base">
                                        <p:cTn id="54" dur="500"/>
                                        <p:tgtEl>
                                          <p:spTgt spid="533"/>
                                        </p:tgtEl>
                                        <p:attrNameLst>
                                          <p:attrName>ppt_w</p:attrName>
                                        </p:attrNameLst>
                                      </p:cBhvr>
                                      <p:tavLst>
                                        <p:tav tm="0">
                                          <p:val>
                                            <p:strVal val="0"/>
                                          </p:val>
                                        </p:tav>
                                        <p:tav tm="100000">
                                          <p:val>
                                            <p:strVal val="#ppt_w"/>
                                          </p:val>
                                        </p:tav>
                                      </p:tavLst>
                                    </p:anim>
                                    <p:anim calcmode="lin" valueType="num">
                                      <p:cBhvr additive="base">
                                        <p:cTn id="55" dur="500"/>
                                        <p:tgtEl>
                                          <p:spTgt spid="533"/>
                                        </p:tgtEl>
                                        <p:attrNameLst>
                                          <p:attrName>ppt_h</p:attrName>
                                        </p:attrNameLst>
                                      </p:cBhvr>
                                      <p:tavLst>
                                        <p:tav tm="0">
                                          <p:val>
                                            <p:strVal val="0"/>
                                          </p:val>
                                        </p:tav>
                                        <p:tav tm="100000">
                                          <p:val>
                                            <p:strVal val="#ppt_h"/>
                                          </p:val>
                                        </p:tav>
                                      </p:tavLst>
                                    </p:anim>
                                  </p:childTnLst>
                                </p:cTn>
                              </p:par>
                            </p:childTnLst>
                          </p:cTn>
                        </p:par>
                        <p:par>
                          <p:cTn id="56" fill="hold">
                            <p:stCondLst>
                              <p:cond delay="2250"/>
                            </p:stCondLst>
                            <p:childTnLst>
                              <p:par>
                                <p:cTn id="57" presetID="10" presetClass="entr" presetSubtype="0" fill="hold" nodeType="afterEffect">
                                  <p:stCondLst>
                                    <p:cond delay="0"/>
                                  </p:stCondLst>
                                  <p:childTnLst>
                                    <p:set>
                                      <p:cBhvr>
                                        <p:cTn id="58" dur="1" fill="hold">
                                          <p:stCondLst>
                                            <p:cond delay="0"/>
                                          </p:stCondLst>
                                        </p:cTn>
                                        <p:tgtEl>
                                          <p:spTgt spid="488"/>
                                        </p:tgtEl>
                                        <p:attrNameLst>
                                          <p:attrName>style.visibility</p:attrName>
                                        </p:attrNameLst>
                                      </p:cBhvr>
                                      <p:to>
                                        <p:strVal val="visible"/>
                                      </p:to>
                                    </p:set>
                                    <p:animEffect transition="in" filter="fade">
                                      <p:cBhvr>
                                        <p:cTn id="59" dur="750"/>
                                        <p:tgtEl>
                                          <p:spTgt spid="488"/>
                                        </p:tgtEl>
                                      </p:cBhvr>
                                    </p:animEffect>
                                  </p:childTnLst>
                                </p:cTn>
                              </p:par>
                            </p:childTnLst>
                          </p:cTn>
                        </p:par>
                        <p:par>
                          <p:cTn id="60" fill="hold">
                            <p:stCondLst>
                              <p:cond delay="3000"/>
                            </p:stCondLst>
                            <p:childTnLst>
                              <p:par>
                                <p:cTn id="61" presetID="10" presetClass="entr" presetSubtype="0" fill="hold" nodeType="afterEffect">
                                  <p:stCondLst>
                                    <p:cond delay="0"/>
                                  </p:stCondLst>
                                  <p:childTnLst>
                                    <p:set>
                                      <p:cBhvr>
                                        <p:cTn id="62" dur="1" fill="hold">
                                          <p:stCondLst>
                                            <p:cond delay="0"/>
                                          </p:stCondLst>
                                        </p:cTn>
                                        <p:tgtEl>
                                          <p:spTgt spid="493"/>
                                        </p:tgtEl>
                                        <p:attrNameLst>
                                          <p:attrName>style.visibility</p:attrName>
                                        </p:attrNameLst>
                                      </p:cBhvr>
                                      <p:to>
                                        <p:strVal val="visible"/>
                                      </p:to>
                                    </p:set>
                                    <p:animEffect transition="in" filter="fade">
                                      <p:cBhvr>
                                        <p:cTn id="63" dur="500"/>
                                        <p:tgtEl>
                                          <p:spTgt spid="493"/>
                                        </p:tgtEl>
                                      </p:cBhvr>
                                    </p:animEffect>
                                  </p:childTnLst>
                                </p:cTn>
                              </p:par>
                            </p:childTnLst>
                          </p:cTn>
                        </p:par>
                        <p:par>
                          <p:cTn id="64" fill="hold">
                            <p:stCondLst>
                              <p:cond delay="3500"/>
                            </p:stCondLst>
                            <p:childTnLst>
                              <p:par>
                                <p:cTn id="65" presetID="10" presetClass="entr" presetSubtype="0" fill="hold" nodeType="afterEffect">
                                  <p:stCondLst>
                                    <p:cond delay="0"/>
                                  </p:stCondLst>
                                  <p:childTnLst>
                                    <p:set>
                                      <p:cBhvr>
                                        <p:cTn id="66" dur="1" fill="hold">
                                          <p:stCondLst>
                                            <p:cond delay="0"/>
                                          </p:stCondLst>
                                        </p:cTn>
                                        <p:tgtEl>
                                          <p:spTgt spid="497"/>
                                        </p:tgtEl>
                                        <p:attrNameLst>
                                          <p:attrName>style.visibility</p:attrName>
                                        </p:attrNameLst>
                                      </p:cBhvr>
                                      <p:to>
                                        <p:strVal val="visible"/>
                                      </p:to>
                                    </p:set>
                                    <p:animEffect transition="in" filter="fade">
                                      <p:cBhvr>
                                        <p:cTn id="67" dur="750"/>
                                        <p:tgtEl>
                                          <p:spTgt spid="497"/>
                                        </p:tgtEl>
                                      </p:cBhvr>
                                    </p:animEffect>
                                  </p:childTnLst>
                                </p:cTn>
                              </p:par>
                            </p:childTnLst>
                          </p:cTn>
                        </p:par>
                        <p:par>
                          <p:cTn id="68" fill="hold">
                            <p:stCondLst>
                              <p:cond delay="4250"/>
                            </p:stCondLst>
                            <p:childTnLst>
                              <p:par>
                                <p:cTn id="69" presetID="10" presetClass="entr" presetSubtype="0" fill="hold" nodeType="afterEffect">
                                  <p:stCondLst>
                                    <p:cond delay="0"/>
                                  </p:stCondLst>
                                  <p:childTnLst>
                                    <p:set>
                                      <p:cBhvr>
                                        <p:cTn id="70" dur="1" fill="hold">
                                          <p:stCondLst>
                                            <p:cond delay="0"/>
                                          </p:stCondLst>
                                        </p:cTn>
                                        <p:tgtEl>
                                          <p:spTgt spid="502"/>
                                        </p:tgtEl>
                                        <p:attrNameLst>
                                          <p:attrName>style.visibility</p:attrName>
                                        </p:attrNameLst>
                                      </p:cBhvr>
                                      <p:to>
                                        <p:strVal val="visible"/>
                                      </p:to>
                                    </p:set>
                                    <p:animEffect transition="in" filter="fade">
                                      <p:cBhvr>
                                        <p:cTn id="71" dur="500"/>
                                        <p:tgtEl>
                                          <p:spTgt spid="502"/>
                                        </p:tgtEl>
                                      </p:cBhvr>
                                    </p:animEffect>
                                  </p:childTnLst>
                                </p:cTn>
                              </p:par>
                            </p:childTnLst>
                          </p:cTn>
                        </p:par>
                        <p:par>
                          <p:cTn id="72" fill="hold">
                            <p:stCondLst>
                              <p:cond delay="4750"/>
                            </p:stCondLst>
                            <p:childTnLst>
                              <p:par>
                                <p:cTn id="73" presetID="10" presetClass="entr" presetSubtype="0" fill="hold" nodeType="afterEffect">
                                  <p:stCondLst>
                                    <p:cond delay="0"/>
                                  </p:stCondLst>
                                  <p:childTnLst>
                                    <p:set>
                                      <p:cBhvr>
                                        <p:cTn id="74" dur="1" fill="hold">
                                          <p:stCondLst>
                                            <p:cond delay="0"/>
                                          </p:stCondLst>
                                        </p:cTn>
                                        <p:tgtEl>
                                          <p:spTgt spid="515"/>
                                        </p:tgtEl>
                                        <p:attrNameLst>
                                          <p:attrName>style.visibility</p:attrName>
                                        </p:attrNameLst>
                                      </p:cBhvr>
                                      <p:to>
                                        <p:strVal val="visible"/>
                                      </p:to>
                                    </p:set>
                                    <p:animEffect transition="in" filter="fade">
                                      <p:cBhvr>
                                        <p:cTn id="75" dur="750"/>
                                        <p:tgtEl>
                                          <p:spTgt spid="515"/>
                                        </p:tgtEl>
                                      </p:cBhvr>
                                    </p:animEffect>
                                  </p:childTnLst>
                                </p:cTn>
                              </p:par>
                            </p:childTnLst>
                          </p:cTn>
                        </p:par>
                        <p:par>
                          <p:cTn id="76" fill="hold">
                            <p:stCondLst>
                              <p:cond delay="5500"/>
                            </p:stCondLst>
                            <p:childTnLst>
                              <p:par>
                                <p:cTn id="77" presetID="10" presetClass="entr" presetSubtype="0" fill="hold" nodeType="afterEffect">
                                  <p:stCondLst>
                                    <p:cond delay="0"/>
                                  </p:stCondLst>
                                  <p:childTnLst>
                                    <p:set>
                                      <p:cBhvr>
                                        <p:cTn id="78" dur="1" fill="hold">
                                          <p:stCondLst>
                                            <p:cond delay="0"/>
                                          </p:stCondLst>
                                        </p:cTn>
                                        <p:tgtEl>
                                          <p:spTgt spid="506"/>
                                        </p:tgtEl>
                                        <p:attrNameLst>
                                          <p:attrName>style.visibility</p:attrName>
                                        </p:attrNameLst>
                                      </p:cBhvr>
                                      <p:to>
                                        <p:strVal val="visible"/>
                                      </p:to>
                                    </p:set>
                                    <p:animEffect transition="in" filter="fade">
                                      <p:cBhvr>
                                        <p:cTn id="79" dur="500"/>
                                        <p:tgtEl>
                                          <p:spTgt spid="506"/>
                                        </p:tgtEl>
                                      </p:cBhvr>
                                    </p:animEffect>
                                  </p:childTnLst>
                                </p:cTn>
                              </p:par>
                            </p:childTnLst>
                          </p:cTn>
                        </p:par>
                        <p:par>
                          <p:cTn id="80" fill="hold">
                            <p:stCondLst>
                              <p:cond delay="6000"/>
                            </p:stCondLst>
                            <p:childTnLst>
                              <p:par>
                                <p:cTn id="81" presetID="10" presetClass="entr" presetSubtype="0" fill="hold" nodeType="afterEffect">
                                  <p:stCondLst>
                                    <p:cond delay="0"/>
                                  </p:stCondLst>
                                  <p:childTnLst>
                                    <p:set>
                                      <p:cBhvr>
                                        <p:cTn id="82" dur="1" fill="hold">
                                          <p:stCondLst>
                                            <p:cond delay="0"/>
                                          </p:stCondLst>
                                        </p:cTn>
                                        <p:tgtEl>
                                          <p:spTgt spid="510"/>
                                        </p:tgtEl>
                                        <p:attrNameLst>
                                          <p:attrName>style.visibility</p:attrName>
                                        </p:attrNameLst>
                                      </p:cBhvr>
                                      <p:to>
                                        <p:strVal val="visible"/>
                                      </p:to>
                                    </p:set>
                                    <p:animEffect transition="in" filter="fade">
                                      <p:cBhvr>
                                        <p:cTn id="83" dur="750"/>
                                        <p:tgtEl>
                                          <p:spTgt spid="510"/>
                                        </p:tgtEl>
                                      </p:cBhvr>
                                    </p:animEffect>
                                  </p:childTnLst>
                                </p:cTn>
                              </p:par>
                            </p:childTnLst>
                          </p:cTn>
                        </p:par>
                        <p:par>
                          <p:cTn id="84" fill="hold">
                            <p:stCondLst>
                              <p:cond delay="6750"/>
                            </p:stCondLst>
                            <p:childTnLst>
                              <p:par>
                                <p:cTn id="85" presetID="10" presetClass="entr" presetSubtype="0" fill="hold" nodeType="afterEffect">
                                  <p:stCondLst>
                                    <p:cond delay="0"/>
                                  </p:stCondLst>
                                  <p:childTnLst>
                                    <p:set>
                                      <p:cBhvr>
                                        <p:cTn id="86" dur="1" fill="hold">
                                          <p:stCondLst>
                                            <p:cond delay="0"/>
                                          </p:stCondLst>
                                        </p:cTn>
                                        <p:tgtEl>
                                          <p:spTgt spid="436"/>
                                        </p:tgtEl>
                                        <p:attrNameLst>
                                          <p:attrName>style.visibility</p:attrName>
                                        </p:attrNameLst>
                                      </p:cBhvr>
                                      <p:to>
                                        <p:strVal val="visible"/>
                                      </p:to>
                                    </p:set>
                                    <p:animEffect transition="in" filter="fade">
                                      <p:cBhvr>
                                        <p:cTn id="87" dur="750"/>
                                        <p:tgtEl>
                                          <p:spTgt spid="436"/>
                                        </p:tgtEl>
                                      </p:cBhvr>
                                    </p:animEffect>
                                  </p:childTnLst>
                                </p:cTn>
                              </p:par>
                            </p:childTnLst>
                          </p:cTn>
                        </p:par>
                        <p:par>
                          <p:cTn id="88" fill="hold">
                            <p:stCondLst>
                              <p:cond delay="7500"/>
                            </p:stCondLst>
                            <p:childTnLst>
                              <p:par>
                                <p:cTn id="89" presetID="10" presetClass="entr" presetSubtype="0" fill="hold" nodeType="afterEffect">
                                  <p:stCondLst>
                                    <p:cond delay="0"/>
                                  </p:stCondLst>
                                  <p:childTnLst>
                                    <p:set>
                                      <p:cBhvr>
                                        <p:cTn id="90" dur="1" fill="hold">
                                          <p:stCondLst>
                                            <p:cond delay="0"/>
                                          </p:stCondLst>
                                        </p:cTn>
                                        <p:tgtEl>
                                          <p:spTgt spid="536"/>
                                        </p:tgtEl>
                                        <p:attrNameLst>
                                          <p:attrName>style.visibility</p:attrName>
                                        </p:attrNameLst>
                                      </p:cBhvr>
                                      <p:to>
                                        <p:strVal val="visible"/>
                                      </p:to>
                                    </p:set>
                                    <p:animEffect transition="in" filter="fade">
                                      <p:cBhvr>
                                        <p:cTn id="91" dur="500"/>
                                        <p:tgtEl>
                                          <p:spTgt spid="536"/>
                                        </p:tgtEl>
                                      </p:cBhvr>
                                    </p:animEffect>
                                  </p:childTnLst>
                                </p:cTn>
                              </p:par>
                            </p:childTnLst>
                          </p:cTn>
                        </p:par>
                        <p:par>
                          <p:cTn id="92" fill="hold">
                            <p:stCondLst>
                              <p:cond delay="8000"/>
                            </p:stCondLst>
                            <p:childTnLst>
                              <p:par>
                                <p:cTn id="93" presetID="10" presetClass="entr" presetSubtype="0" fill="hold" nodeType="afterEffect">
                                  <p:stCondLst>
                                    <p:cond delay="0"/>
                                  </p:stCondLst>
                                  <p:childTnLst>
                                    <p:set>
                                      <p:cBhvr>
                                        <p:cTn id="94" dur="1" fill="hold">
                                          <p:stCondLst>
                                            <p:cond delay="0"/>
                                          </p:stCondLst>
                                        </p:cTn>
                                        <p:tgtEl>
                                          <p:spTgt spid="2"/>
                                        </p:tgtEl>
                                        <p:attrNameLst>
                                          <p:attrName>style.visibility</p:attrName>
                                        </p:attrNameLst>
                                      </p:cBhvr>
                                      <p:to>
                                        <p:strVal val="visible"/>
                                      </p:to>
                                    </p:set>
                                    <p:animEffect transition="in" filter="fade">
                                      <p:cBhvr>
                                        <p:cTn id="95" dur="750"/>
                                        <p:tgtEl>
                                          <p:spTgt spid="2"/>
                                        </p:tgtEl>
                                      </p:cBhvr>
                                    </p:animEffect>
                                  </p:childTnLst>
                                </p:cTn>
                              </p:par>
                            </p:childTnLst>
                          </p:cTn>
                        </p:par>
                        <p:par>
                          <p:cTn id="96" fill="hold">
                            <p:stCondLst>
                              <p:cond delay="8750"/>
                            </p:stCondLst>
                            <p:childTnLst>
                              <p:par>
                                <p:cTn id="97" presetID="10" presetClass="entr" presetSubtype="0" fill="hold" nodeType="afterEffect">
                                  <p:stCondLst>
                                    <p:cond delay="0"/>
                                  </p:stCondLst>
                                  <p:childTnLst>
                                    <p:set>
                                      <p:cBhvr>
                                        <p:cTn id="98" dur="1" fill="hold">
                                          <p:stCondLst>
                                            <p:cond delay="0"/>
                                          </p:stCondLst>
                                        </p:cTn>
                                        <p:tgtEl>
                                          <p:spTgt spid="7"/>
                                        </p:tgtEl>
                                        <p:attrNameLst>
                                          <p:attrName>style.visibility</p:attrName>
                                        </p:attrNameLst>
                                      </p:cBhvr>
                                      <p:to>
                                        <p:strVal val="visible"/>
                                      </p:to>
                                    </p:set>
                                    <p:animEffect transition="in" filter="fade">
                                      <p:cBhvr>
                                        <p:cTn id="99" dur="500"/>
                                        <p:tgtEl>
                                          <p:spTgt spid="7"/>
                                        </p:tgtEl>
                                      </p:cBhvr>
                                    </p:animEffect>
                                  </p:childTnLst>
                                </p:cTn>
                              </p:par>
                            </p:childTnLst>
                          </p:cTn>
                        </p:par>
                        <p:par>
                          <p:cTn id="100" fill="hold">
                            <p:stCondLst>
                              <p:cond delay="9250"/>
                            </p:stCondLst>
                            <p:childTnLst>
                              <p:par>
                                <p:cTn id="101" presetID="10" presetClass="entr" presetSubtype="0" fill="hold" nodeType="afterEffect">
                                  <p:stCondLst>
                                    <p:cond delay="0"/>
                                  </p:stCondLst>
                                  <p:childTnLst>
                                    <p:set>
                                      <p:cBhvr>
                                        <p:cTn id="102" dur="1" fill="hold">
                                          <p:stCondLst>
                                            <p:cond delay="0"/>
                                          </p:stCondLst>
                                        </p:cTn>
                                        <p:tgtEl>
                                          <p:spTgt spid="11"/>
                                        </p:tgtEl>
                                        <p:attrNameLst>
                                          <p:attrName>style.visibility</p:attrName>
                                        </p:attrNameLst>
                                      </p:cBhvr>
                                      <p:to>
                                        <p:strVal val="visible"/>
                                      </p:to>
                                    </p:set>
                                    <p:animEffect transition="in" filter="fade">
                                      <p:cBhvr>
                                        <p:cTn id="103" dur="750"/>
                                        <p:tgtEl>
                                          <p:spTgt spid="11"/>
                                        </p:tgtEl>
                                      </p:cBhvr>
                                    </p:animEffect>
                                  </p:childTnLst>
                                </p:cTn>
                              </p:par>
                            </p:childTnLst>
                          </p:cTn>
                        </p:par>
                        <p:par>
                          <p:cTn id="104" fill="hold">
                            <p:stCondLst>
                              <p:cond delay="10000"/>
                            </p:stCondLst>
                            <p:childTnLst>
                              <p:par>
                                <p:cTn id="105" presetID="10" presetClass="entr" presetSubtype="0" fill="hold" nodeType="afterEffect">
                                  <p:stCondLst>
                                    <p:cond delay="0"/>
                                  </p:stCondLst>
                                  <p:childTnLst>
                                    <p:set>
                                      <p:cBhvr>
                                        <p:cTn id="106" dur="1" fill="hold">
                                          <p:stCondLst>
                                            <p:cond delay="0"/>
                                          </p:stCondLst>
                                        </p:cTn>
                                        <p:tgtEl>
                                          <p:spTgt spid="16"/>
                                        </p:tgtEl>
                                        <p:attrNameLst>
                                          <p:attrName>style.visibility</p:attrName>
                                        </p:attrNameLst>
                                      </p:cBhvr>
                                      <p:to>
                                        <p:strVal val="visible"/>
                                      </p:to>
                                    </p:set>
                                    <p:animEffect transition="in" filter="fade">
                                      <p:cBhvr>
                                        <p:cTn id="10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50000">
              <a:srgbClr val="082241"/>
            </a:gs>
            <a:gs pos="100000">
              <a:schemeClr val="dk1"/>
            </a:gs>
          </a:gsLst>
          <a:lin ang="5400012" scaled="0"/>
        </a:gradFill>
        <a:effectLst/>
      </p:bgPr>
    </p:bg>
    <p:spTree>
      <p:nvGrpSpPr>
        <p:cNvPr id="1" name="Shape 1840"/>
        <p:cNvGrpSpPr/>
        <p:nvPr/>
      </p:nvGrpSpPr>
      <p:grpSpPr>
        <a:xfrm>
          <a:off x="0" y="0"/>
          <a:ext cx="0" cy="0"/>
          <a:chOff x="0" y="0"/>
          <a:chExt cx="0" cy="0"/>
        </a:xfrm>
      </p:grpSpPr>
      <p:sp>
        <p:nvSpPr>
          <p:cNvPr id="1841" name="Google Shape;1841;g179e458165b_0_40"/>
          <p:cNvSpPr txBox="1"/>
          <p:nvPr/>
        </p:nvSpPr>
        <p:spPr>
          <a:xfrm>
            <a:off x="3333084" y="312874"/>
            <a:ext cx="5359200" cy="630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3500" dirty="0">
                <a:solidFill>
                  <a:schemeClr val="lt1"/>
                </a:solidFill>
                <a:latin typeface="標楷體" panose="03000509000000000000" pitchFamily="65" charset="-120"/>
                <a:ea typeface="標楷體" panose="03000509000000000000" pitchFamily="65" charset="-120"/>
              </a:rPr>
              <a:t>成果展示</a:t>
            </a:r>
            <a:endParaRPr sz="3500" dirty="0">
              <a:solidFill>
                <a:schemeClr val="lt1"/>
              </a:solidFill>
              <a:latin typeface="標楷體" panose="03000509000000000000" pitchFamily="65" charset="-120"/>
              <a:ea typeface="標楷體" panose="03000509000000000000" pitchFamily="65" charset="-120"/>
              <a:sym typeface="Arial"/>
            </a:endParaRPr>
          </a:p>
        </p:txBody>
      </p:sp>
      <p:grpSp>
        <p:nvGrpSpPr>
          <p:cNvPr id="1842" name="Google Shape;1842;g179e458165b_0_40"/>
          <p:cNvGrpSpPr/>
          <p:nvPr/>
        </p:nvGrpSpPr>
        <p:grpSpPr>
          <a:xfrm>
            <a:off x="5826806" y="1018339"/>
            <a:ext cx="538327" cy="59700"/>
            <a:chOff x="5607050" y="1793751"/>
            <a:chExt cx="538327" cy="59700"/>
          </a:xfrm>
        </p:grpSpPr>
        <p:sp>
          <p:nvSpPr>
            <p:cNvPr id="1843" name="Google Shape;1843;g179e458165b_0_40"/>
            <p:cNvSpPr/>
            <p:nvPr/>
          </p:nvSpPr>
          <p:spPr>
            <a:xfrm>
              <a:off x="5607050" y="1793751"/>
              <a:ext cx="59700" cy="59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44" name="Google Shape;1844;g179e458165b_0_40"/>
            <p:cNvSpPr/>
            <p:nvPr/>
          </p:nvSpPr>
          <p:spPr>
            <a:xfrm>
              <a:off x="5846363" y="1793751"/>
              <a:ext cx="59700" cy="59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45" name="Google Shape;1845;g179e458165b_0_40"/>
            <p:cNvSpPr/>
            <p:nvPr/>
          </p:nvSpPr>
          <p:spPr>
            <a:xfrm>
              <a:off x="6085677" y="1793751"/>
              <a:ext cx="59700" cy="59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846" name="Google Shape;1846;g179e458165b_0_40"/>
          <p:cNvSpPr txBox="1"/>
          <p:nvPr/>
        </p:nvSpPr>
        <p:spPr>
          <a:xfrm>
            <a:off x="2385788" y="7875179"/>
            <a:ext cx="30816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lt1"/>
                </a:solidFill>
                <a:latin typeface="Roboto"/>
                <a:ea typeface="Roboto"/>
                <a:cs typeface="Roboto"/>
                <a:sym typeface="Roboto"/>
              </a:rPr>
              <a:t>Do not, for one repulse, forgo the purpose that you resolved to effort. .</a:t>
            </a:r>
            <a:endParaRPr sz="1200" b="1">
              <a:solidFill>
                <a:schemeClr val="lt1"/>
              </a:solidFill>
              <a:latin typeface="Roboto"/>
              <a:ea typeface="Roboto"/>
              <a:cs typeface="Roboto"/>
              <a:sym typeface="Roboto"/>
            </a:endParaRPr>
          </a:p>
        </p:txBody>
      </p:sp>
      <p:sp>
        <p:nvSpPr>
          <p:cNvPr id="1847" name="Google Shape;1847;g179e458165b_0_40"/>
          <p:cNvSpPr/>
          <p:nvPr/>
        </p:nvSpPr>
        <p:spPr>
          <a:xfrm>
            <a:off x="-621095" y="4794486"/>
            <a:ext cx="546000" cy="4114200"/>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48" name="Google Shape;1848;g179e458165b_0_40"/>
          <p:cNvSpPr/>
          <p:nvPr/>
        </p:nvSpPr>
        <p:spPr>
          <a:xfrm>
            <a:off x="-1265877" y="4652905"/>
            <a:ext cx="546000" cy="4114200"/>
          </a:xfrm>
          <a:prstGeom prst="triangle">
            <a:avLst>
              <a:gd name="adj" fmla="val 50000"/>
            </a:avLst>
          </a:prstGeom>
          <a:solidFill>
            <a:srgbClr val="D0CEC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49" name="Google Shape;1849;g179e458165b_0_40"/>
          <p:cNvSpPr/>
          <p:nvPr/>
        </p:nvSpPr>
        <p:spPr>
          <a:xfrm>
            <a:off x="7569492" y="2997492"/>
            <a:ext cx="7721100" cy="7721100"/>
          </a:xfrm>
          <a:prstGeom prst="ellipse">
            <a:avLst/>
          </a:prstGeom>
          <a:noFill/>
          <a:ln w="12700" cap="flat" cmpd="sng">
            <a:solidFill>
              <a:srgbClr val="0756A7">
                <a:alpha val="7176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0" name="Google Shape;1850;g179e458165b_0_40"/>
          <p:cNvSpPr/>
          <p:nvPr/>
        </p:nvSpPr>
        <p:spPr>
          <a:xfrm>
            <a:off x="8716480" y="4144480"/>
            <a:ext cx="5427000" cy="5427000"/>
          </a:xfrm>
          <a:prstGeom prst="ellipse">
            <a:avLst/>
          </a:prstGeom>
          <a:noFill/>
          <a:ln w="9525" cap="flat" cmpd="sng">
            <a:solidFill>
              <a:schemeClr val="lt1">
                <a:alpha val="2471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1" name="Google Shape;1851;g179e458165b_0_40"/>
          <p:cNvSpPr/>
          <p:nvPr/>
        </p:nvSpPr>
        <p:spPr>
          <a:xfrm>
            <a:off x="6468040" y="1896040"/>
            <a:ext cx="9924000" cy="9924000"/>
          </a:xfrm>
          <a:prstGeom prst="ellipse">
            <a:avLst/>
          </a:prstGeom>
          <a:noFill/>
          <a:ln w="9525" cap="flat" cmpd="sng">
            <a:solidFill>
              <a:schemeClr val="lt1">
                <a:alpha val="1294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2" name="Google Shape;1852;g179e458165b_0_40"/>
          <p:cNvSpPr/>
          <p:nvPr/>
        </p:nvSpPr>
        <p:spPr>
          <a:xfrm>
            <a:off x="10197740" y="5254634"/>
            <a:ext cx="2369100" cy="2369400"/>
          </a:xfrm>
          <a:prstGeom prst="ellipse">
            <a:avLst/>
          </a:prstGeom>
          <a:solidFill>
            <a:schemeClr val="lt1"/>
          </a:solidFill>
          <a:ln>
            <a:noFill/>
          </a:ln>
          <a:effectLst>
            <a:outerShdw blurRad="533400" sx="118000" sy="118000" algn="ctr" rotWithShape="0">
              <a:srgbClr val="0070C0">
                <a:alpha val="3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756A7"/>
              </a:solidFill>
              <a:latin typeface="Calibri"/>
              <a:ea typeface="Calibri"/>
              <a:cs typeface="Calibri"/>
              <a:sym typeface="Calibri"/>
            </a:endParaRPr>
          </a:p>
        </p:txBody>
      </p:sp>
      <p:sp>
        <p:nvSpPr>
          <p:cNvPr id="1853" name="Google Shape;1853;g179e458165b_0_40"/>
          <p:cNvSpPr/>
          <p:nvPr/>
        </p:nvSpPr>
        <p:spPr>
          <a:xfrm>
            <a:off x="10594607" y="4914900"/>
            <a:ext cx="1076700" cy="1076700"/>
          </a:xfrm>
          <a:prstGeom prst="ellipse">
            <a:avLst/>
          </a:prstGeom>
          <a:solidFill>
            <a:schemeClr val="lt1">
              <a:alpha val="88630"/>
            </a:schemeClr>
          </a:solidFill>
          <a:ln>
            <a:noFill/>
          </a:ln>
          <a:effectLst>
            <a:outerShdw blurRad="533400" sx="118000" sy="118000" algn="ctr" rotWithShape="0">
              <a:srgbClr val="0070C0">
                <a:alpha val="3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756A7"/>
              </a:solidFill>
              <a:latin typeface="Calibri"/>
              <a:ea typeface="Calibri"/>
              <a:cs typeface="Calibri"/>
              <a:sym typeface="Calibri"/>
            </a:endParaRPr>
          </a:p>
        </p:txBody>
      </p:sp>
      <p:sp>
        <p:nvSpPr>
          <p:cNvPr id="1854" name="Google Shape;1854;g179e458165b_0_40"/>
          <p:cNvSpPr/>
          <p:nvPr/>
        </p:nvSpPr>
        <p:spPr>
          <a:xfrm>
            <a:off x="11811973" y="5286547"/>
            <a:ext cx="67500" cy="642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5" name="Google Shape;1855;g179e458165b_0_40"/>
          <p:cNvSpPr/>
          <p:nvPr/>
        </p:nvSpPr>
        <p:spPr>
          <a:xfrm>
            <a:off x="10130322" y="6439259"/>
            <a:ext cx="67500" cy="64200"/>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6" name="Google Shape;1856;g179e458165b_0_40"/>
          <p:cNvSpPr/>
          <p:nvPr/>
        </p:nvSpPr>
        <p:spPr>
          <a:xfrm>
            <a:off x="10150106" y="5207000"/>
            <a:ext cx="2464500" cy="2464500"/>
          </a:xfrm>
          <a:prstGeom prst="ellipse">
            <a:avLst/>
          </a:prstGeom>
          <a:noFill/>
          <a:ln w="9525" cap="flat" cmpd="sng">
            <a:solidFill>
              <a:schemeClr val="lt1">
                <a:alpha val="2471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7" name="Google Shape;1857;g179e458165b_0_40"/>
          <p:cNvSpPr/>
          <p:nvPr/>
        </p:nvSpPr>
        <p:spPr>
          <a:xfrm>
            <a:off x="11405317" y="4885701"/>
            <a:ext cx="87600" cy="876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8" name="Google Shape;1858;g179e458165b_0_40"/>
          <p:cNvSpPr/>
          <p:nvPr/>
        </p:nvSpPr>
        <p:spPr>
          <a:xfrm>
            <a:off x="11857793" y="4930494"/>
            <a:ext cx="45600" cy="456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9" name="Google Shape;1859;g179e458165b_0_40"/>
          <p:cNvSpPr/>
          <p:nvPr/>
        </p:nvSpPr>
        <p:spPr>
          <a:xfrm>
            <a:off x="11710654" y="3609351"/>
            <a:ext cx="87600" cy="876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0" name="Google Shape;1860;g179e458165b_0_40"/>
          <p:cNvSpPr/>
          <p:nvPr/>
        </p:nvSpPr>
        <p:spPr>
          <a:xfrm>
            <a:off x="11687794" y="3930205"/>
            <a:ext cx="45600" cy="456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1" name="Google Shape;1861;g179e458165b_0_40"/>
          <p:cNvSpPr/>
          <p:nvPr/>
        </p:nvSpPr>
        <p:spPr>
          <a:xfrm>
            <a:off x="11992594" y="2802761"/>
            <a:ext cx="45600" cy="456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2" name="Google Shape;1862;g179e458165b_0_40"/>
          <p:cNvSpPr/>
          <p:nvPr/>
        </p:nvSpPr>
        <p:spPr>
          <a:xfrm>
            <a:off x="10149259" y="5420830"/>
            <a:ext cx="102000" cy="1020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3" name="Google Shape;1863;g179e458165b_0_40"/>
          <p:cNvSpPr/>
          <p:nvPr/>
        </p:nvSpPr>
        <p:spPr>
          <a:xfrm>
            <a:off x="10019238" y="4818682"/>
            <a:ext cx="154800" cy="1548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4" name="Google Shape;1864;g179e458165b_0_40"/>
          <p:cNvSpPr/>
          <p:nvPr/>
        </p:nvSpPr>
        <p:spPr>
          <a:xfrm>
            <a:off x="10492600" y="4550898"/>
            <a:ext cx="102000" cy="1020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5" name="Google Shape;1865;g179e458165b_0_40"/>
          <p:cNvSpPr/>
          <p:nvPr/>
        </p:nvSpPr>
        <p:spPr>
          <a:xfrm>
            <a:off x="9449466" y="5805489"/>
            <a:ext cx="74700" cy="747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6" name="Google Shape;1866;g179e458165b_0_40"/>
          <p:cNvSpPr/>
          <p:nvPr/>
        </p:nvSpPr>
        <p:spPr>
          <a:xfrm>
            <a:off x="8914241" y="5522837"/>
            <a:ext cx="74700" cy="747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7" name="Google Shape;1867;g179e458165b_0_40"/>
          <p:cNvSpPr/>
          <p:nvPr/>
        </p:nvSpPr>
        <p:spPr>
          <a:xfrm>
            <a:off x="8430362" y="5880101"/>
            <a:ext cx="102000" cy="1020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8" name="Google Shape;1868;g179e458165b_0_40"/>
          <p:cNvSpPr/>
          <p:nvPr/>
        </p:nvSpPr>
        <p:spPr>
          <a:xfrm>
            <a:off x="9314539" y="4885701"/>
            <a:ext cx="80100" cy="801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9" name="Google Shape;1869;g179e458165b_0_40"/>
          <p:cNvSpPr/>
          <p:nvPr/>
        </p:nvSpPr>
        <p:spPr>
          <a:xfrm>
            <a:off x="9024872" y="5600991"/>
            <a:ext cx="48300" cy="483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0" name="Google Shape;1870;g179e458165b_0_40"/>
          <p:cNvSpPr/>
          <p:nvPr/>
        </p:nvSpPr>
        <p:spPr>
          <a:xfrm>
            <a:off x="9370545" y="3951728"/>
            <a:ext cx="48300" cy="483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1" name="Google Shape;1871;g179e458165b_0_40"/>
          <p:cNvSpPr/>
          <p:nvPr/>
        </p:nvSpPr>
        <p:spPr>
          <a:xfrm>
            <a:off x="8988853" y="3155861"/>
            <a:ext cx="48300" cy="483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2" name="Google Shape;1872;g179e458165b_0_40"/>
          <p:cNvSpPr/>
          <p:nvPr/>
        </p:nvSpPr>
        <p:spPr>
          <a:xfrm>
            <a:off x="8692284" y="4770290"/>
            <a:ext cx="48300" cy="483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3" name="Google Shape;1873;g179e458165b_0_40"/>
          <p:cNvSpPr/>
          <p:nvPr/>
        </p:nvSpPr>
        <p:spPr>
          <a:xfrm>
            <a:off x="9780205" y="3800446"/>
            <a:ext cx="80100" cy="801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4" name="Google Shape;1874;g179e458165b_0_40"/>
          <p:cNvSpPr/>
          <p:nvPr/>
        </p:nvSpPr>
        <p:spPr>
          <a:xfrm>
            <a:off x="10452499" y="3760345"/>
            <a:ext cx="80100" cy="801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5" name="Google Shape;1875;g179e458165b_0_40"/>
          <p:cNvSpPr/>
          <p:nvPr/>
        </p:nvSpPr>
        <p:spPr>
          <a:xfrm>
            <a:off x="11052751" y="2600142"/>
            <a:ext cx="80100" cy="801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6" name="Google Shape;1876;g179e458165b_0_40"/>
          <p:cNvSpPr/>
          <p:nvPr/>
        </p:nvSpPr>
        <p:spPr>
          <a:xfrm>
            <a:off x="11219990" y="3961710"/>
            <a:ext cx="48300" cy="483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 name="物聯網期末demo">
            <a:hlinkClick r:id="" action="ppaction://media"/>
            <a:extLst>
              <a:ext uri="{FF2B5EF4-FFF2-40B4-BE49-F238E27FC236}">
                <a16:creationId xmlns:a16="http://schemas.microsoft.com/office/drawing/2014/main" id="{604A4664-192F-DED4-4CC3-1D34889BB73B}"/>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4541341" y="1149863"/>
            <a:ext cx="3191419" cy="5701723"/>
          </a:xfrm>
          <a:prstGeom prst="rect">
            <a:avLst/>
          </a:prstGeom>
        </p:spPr>
      </p:pic>
    </p:spTree>
    <p:extLst>
      <p:ext uri="{BB962C8B-B14F-4D97-AF65-F5344CB8AC3E}">
        <p14:creationId xmlns:p14="http://schemas.microsoft.com/office/powerpoint/2010/main" val="146556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852"/>
                                        </p:tgtEl>
                                        <p:attrNameLst>
                                          <p:attrName>style.visibility</p:attrName>
                                        </p:attrNameLst>
                                      </p:cBhvr>
                                      <p:to>
                                        <p:strVal val="visible"/>
                                      </p:to>
                                    </p:set>
                                    <p:anim calcmode="lin" valueType="num">
                                      <p:cBhvr additive="base">
                                        <p:cTn id="7" dur="750"/>
                                        <p:tgtEl>
                                          <p:spTgt spid="1852"/>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250"/>
                                  </p:stCondLst>
                                  <p:childTnLst>
                                    <p:set>
                                      <p:cBhvr>
                                        <p:cTn id="9" dur="1" fill="hold">
                                          <p:stCondLst>
                                            <p:cond delay="0"/>
                                          </p:stCondLst>
                                        </p:cTn>
                                        <p:tgtEl>
                                          <p:spTgt spid="1856"/>
                                        </p:tgtEl>
                                        <p:attrNameLst>
                                          <p:attrName>style.visibility</p:attrName>
                                        </p:attrNameLst>
                                      </p:cBhvr>
                                      <p:to>
                                        <p:strVal val="visible"/>
                                      </p:to>
                                    </p:set>
                                    <p:anim calcmode="lin" valueType="num">
                                      <p:cBhvr additive="base">
                                        <p:cTn id="10" dur="750"/>
                                        <p:tgtEl>
                                          <p:spTgt spid="1856"/>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500"/>
                                  </p:stCondLst>
                                  <p:childTnLst>
                                    <p:set>
                                      <p:cBhvr>
                                        <p:cTn id="12" dur="1" fill="hold">
                                          <p:stCondLst>
                                            <p:cond delay="0"/>
                                          </p:stCondLst>
                                        </p:cTn>
                                        <p:tgtEl>
                                          <p:spTgt spid="1850"/>
                                        </p:tgtEl>
                                        <p:attrNameLst>
                                          <p:attrName>style.visibility</p:attrName>
                                        </p:attrNameLst>
                                      </p:cBhvr>
                                      <p:to>
                                        <p:strVal val="visible"/>
                                      </p:to>
                                    </p:set>
                                    <p:anim calcmode="lin" valueType="num">
                                      <p:cBhvr additive="base">
                                        <p:cTn id="13" dur="750"/>
                                        <p:tgtEl>
                                          <p:spTgt spid="1850"/>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750"/>
                                  </p:stCondLst>
                                  <p:childTnLst>
                                    <p:set>
                                      <p:cBhvr>
                                        <p:cTn id="15" dur="1" fill="hold">
                                          <p:stCondLst>
                                            <p:cond delay="0"/>
                                          </p:stCondLst>
                                        </p:cTn>
                                        <p:tgtEl>
                                          <p:spTgt spid="1849"/>
                                        </p:tgtEl>
                                        <p:attrNameLst>
                                          <p:attrName>style.visibility</p:attrName>
                                        </p:attrNameLst>
                                      </p:cBhvr>
                                      <p:to>
                                        <p:strVal val="visible"/>
                                      </p:to>
                                    </p:set>
                                    <p:anim calcmode="lin" valueType="num">
                                      <p:cBhvr additive="base">
                                        <p:cTn id="16" dur="750"/>
                                        <p:tgtEl>
                                          <p:spTgt spid="1849"/>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1000"/>
                                  </p:stCondLst>
                                  <p:childTnLst>
                                    <p:set>
                                      <p:cBhvr>
                                        <p:cTn id="18" dur="1" fill="hold">
                                          <p:stCondLst>
                                            <p:cond delay="0"/>
                                          </p:stCondLst>
                                        </p:cTn>
                                        <p:tgtEl>
                                          <p:spTgt spid="1851"/>
                                        </p:tgtEl>
                                        <p:attrNameLst>
                                          <p:attrName>style.visibility</p:attrName>
                                        </p:attrNameLst>
                                      </p:cBhvr>
                                      <p:to>
                                        <p:strVal val="visible"/>
                                      </p:to>
                                    </p:set>
                                    <p:anim calcmode="lin" valueType="num">
                                      <p:cBhvr additive="base">
                                        <p:cTn id="19" dur="750"/>
                                        <p:tgtEl>
                                          <p:spTgt spid="1851"/>
                                        </p:tgtEl>
                                        <p:attrNameLst>
                                          <p:attrName>ppt_x</p:attrName>
                                        </p:attrNameLst>
                                      </p:cBhvr>
                                      <p:tavLst>
                                        <p:tav tm="0">
                                          <p:val>
                                            <p:strVal val="#ppt_x-1"/>
                                          </p:val>
                                        </p:tav>
                                        <p:tav tm="100000">
                                          <p:val>
                                            <p:strVal val="#ppt_x"/>
                                          </p:val>
                                        </p:tav>
                                      </p:tavLst>
                                    </p:anim>
                                  </p:childTnLst>
                                </p:cTn>
                              </p:par>
                            </p:childTnLst>
                          </p:cTn>
                        </p:par>
                        <p:par>
                          <p:cTn id="20" fill="hold">
                            <p:stCondLst>
                              <p:cond delay="750"/>
                            </p:stCondLst>
                            <p:childTnLst>
                              <p:par>
                                <p:cTn id="21" presetID="10" presetClass="entr" presetSubtype="0" fill="hold" nodeType="afterEffect">
                                  <p:stCondLst>
                                    <p:cond delay="0"/>
                                  </p:stCondLst>
                                  <p:childTnLst>
                                    <p:set>
                                      <p:cBhvr>
                                        <p:cTn id="22" dur="1" fill="hold">
                                          <p:stCondLst>
                                            <p:cond delay="0"/>
                                          </p:stCondLst>
                                        </p:cTn>
                                        <p:tgtEl>
                                          <p:spTgt spid="1853"/>
                                        </p:tgtEl>
                                        <p:attrNameLst>
                                          <p:attrName>style.visibility</p:attrName>
                                        </p:attrNameLst>
                                      </p:cBhvr>
                                      <p:to>
                                        <p:strVal val="visible"/>
                                      </p:to>
                                    </p:set>
                                    <p:animEffect transition="in" filter="fade">
                                      <p:cBhvr>
                                        <p:cTn id="23" dur="500"/>
                                        <p:tgtEl>
                                          <p:spTgt spid="1853"/>
                                        </p:tgtEl>
                                      </p:cBhvr>
                                    </p:animEffect>
                                  </p:childTnLst>
                                </p:cTn>
                              </p:par>
                            </p:childTnLst>
                          </p:cTn>
                        </p:par>
                        <p:par>
                          <p:cTn id="24" fill="hold">
                            <p:stCondLst>
                              <p:cond delay="1250"/>
                            </p:stCondLst>
                            <p:childTnLst>
                              <p:par>
                                <p:cTn id="25" presetID="1" presetClass="entr" presetSubtype="0" fill="hold" nodeType="afterEffect">
                                  <p:stCondLst>
                                    <p:cond delay="0"/>
                                  </p:stCondLst>
                                  <p:childTnLst>
                                    <p:set>
                                      <p:cBhvr>
                                        <p:cTn id="26" dur="1" fill="hold">
                                          <p:stCondLst>
                                            <p:cond delay="0"/>
                                          </p:stCondLst>
                                        </p:cTn>
                                        <p:tgtEl>
                                          <p:spTgt spid="1854"/>
                                        </p:tgtEl>
                                        <p:attrNameLst>
                                          <p:attrName>style.visibility</p:attrName>
                                        </p:attrNameLst>
                                      </p:cBhvr>
                                      <p:to>
                                        <p:strVal val="visible"/>
                                      </p:to>
                                    </p:set>
                                  </p:childTnLst>
                                </p:cTn>
                              </p:par>
                            </p:childTnLst>
                          </p:cTn>
                        </p:par>
                        <p:par>
                          <p:cTn id="27" fill="hold">
                            <p:stCondLst>
                              <p:cond delay="1251"/>
                            </p:stCondLst>
                            <p:childTnLst>
                              <p:par>
                                <p:cTn id="28" presetID="1" presetClass="entr" presetSubtype="0" fill="hold" nodeType="afterEffect">
                                  <p:stCondLst>
                                    <p:cond delay="0"/>
                                  </p:stCondLst>
                                  <p:childTnLst>
                                    <p:set>
                                      <p:cBhvr>
                                        <p:cTn id="29" dur="1" fill="hold">
                                          <p:stCondLst>
                                            <p:cond delay="0"/>
                                          </p:stCondLst>
                                        </p:cTn>
                                        <p:tgtEl>
                                          <p:spTgt spid="1855"/>
                                        </p:tgtEl>
                                        <p:attrNameLst>
                                          <p:attrName>style.visibility</p:attrName>
                                        </p:attrNameLst>
                                      </p:cBhvr>
                                      <p:to>
                                        <p:strVal val="visible"/>
                                      </p:to>
                                    </p:set>
                                  </p:childTnLst>
                                </p:cTn>
                              </p:par>
                            </p:childTnLst>
                          </p:cTn>
                        </p:par>
                        <p:par>
                          <p:cTn id="30" fill="hold">
                            <p:stCondLst>
                              <p:cond delay="1252"/>
                            </p:stCondLst>
                            <p:childTnLst>
                              <p:par>
                                <p:cTn id="31" presetID="1" presetClass="entr" presetSubtype="0" fill="hold" nodeType="afterEffect">
                                  <p:stCondLst>
                                    <p:cond delay="0"/>
                                  </p:stCondLst>
                                  <p:childTnLst>
                                    <p:set>
                                      <p:cBhvr>
                                        <p:cTn id="32" dur="1" fill="hold">
                                          <p:stCondLst>
                                            <p:cond delay="0"/>
                                          </p:stCondLst>
                                        </p:cTn>
                                        <p:tgtEl>
                                          <p:spTgt spid="1857"/>
                                        </p:tgtEl>
                                        <p:attrNameLst>
                                          <p:attrName>style.visibility</p:attrName>
                                        </p:attrNameLst>
                                      </p:cBhvr>
                                      <p:to>
                                        <p:strVal val="visible"/>
                                      </p:to>
                                    </p:set>
                                  </p:childTnLst>
                                </p:cTn>
                              </p:par>
                            </p:childTnLst>
                          </p:cTn>
                        </p:par>
                        <p:par>
                          <p:cTn id="33" fill="hold">
                            <p:stCondLst>
                              <p:cond delay="1253"/>
                            </p:stCondLst>
                            <p:childTnLst>
                              <p:par>
                                <p:cTn id="34" presetID="1" presetClass="entr" presetSubtype="0" fill="hold" nodeType="afterEffect">
                                  <p:stCondLst>
                                    <p:cond delay="0"/>
                                  </p:stCondLst>
                                  <p:childTnLst>
                                    <p:set>
                                      <p:cBhvr>
                                        <p:cTn id="35" dur="1" fill="hold">
                                          <p:stCondLst>
                                            <p:cond delay="0"/>
                                          </p:stCondLst>
                                        </p:cTn>
                                        <p:tgtEl>
                                          <p:spTgt spid="1858"/>
                                        </p:tgtEl>
                                        <p:attrNameLst>
                                          <p:attrName>style.visibility</p:attrName>
                                        </p:attrNameLst>
                                      </p:cBhvr>
                                      <p:to>
                                        <p:strVal val="visible"/>
                                      </p:to>
                                    </p:set>
                                  </p:childTnLst>
                                </p:cTn>
                              </p:par>
                            </p:childTnLst>
                          </p:cTn>
                        </p:par>
                        <p:par>
                          <p:cTn id="36" fill="hold">
                            <p:stCondLst>
                              <p:cond delay="1254"/>
                            </p:stCondLst>
                            <p:childTnLst>
                              <p:par>
                                <p:cTn id="37" presetID="1" presetClass="entr" presetSubtype="0" fill="hold" nodeType="afterEffect">
                                  <p:stCondLst>
                                    <p:cond delay="0"/>
                                  </p:stCondLst>
                                  <p:childTnLst>
                                    <p:set>
                                      <p:cBhvr>
                                        <p:cTn id="38" dur="1" fill="hold">
                                          <p:stCondLst>
                                            <p:cond delay="0"/>
                                          </p:stCondLst>
                                        </p:cTn>
                                        <p:tgtEl>
                                          <p:spTgt spid="1859"/>
                                        </p:tgtEl>
                                        <p:attrNameLst>
                                          <p:attrName>style.visibility</p:attrName>
                                        </p:attrNameLst>
                                      </p:cBhvr>
                                      <p:to>
                                        <p:strVal val="visible"/>
                                      </p:to>
                                    </p:set>
                                  </p:childTnLst>
                                </p:cTn>
                              </p:par>
                            </p:childTnLst>
                          </p:cTn>
                        </p:par>
                        <p:par>
                          <p:cTn id="39" fill="hold">
                            <p:stCondLst>
                              <p:cond delay="1255"/>
                            </p:stCondLst>
                            <p:childTnLst>
                              <p:par>
                                <p:cTn id="40" presetID="1" presetClass="entr" presetSubtype="0" fill="hold" nodeType="afterEffect">
                                  <p:stCondLst>
                                    <p:cond delay="0"/>
                                  </p:stCondLst>
                                  <p:childTnLst>
                                    <p:set>
                                      <p:cBhvr>
                                        <p:cTn id="41" dur="1" fill="hold">
                                          <p:stCondLst>
                                            <p:cond delay="0"/>
                                          </p:stCondLst>
                                        </p:cTn>
                                        <p:tgtEl>
                                          <p:spTgt spid="1860"/>
                                        </p:tgtEl>
                                        <p:attrNameLst>
                                          <p:attrName>style.visibility</p:attrName>
                                        </p:attrNameLst>
                                      </p:cBhvr>
                                      <p:to>
                                        <p:strVal val="visible"/>
                                      </p:to>
                                    </p:set>
                                  </p:childTnLst>
                                </p:cTn>
                              </p:par>
                            </p:childTnLst>
                          </p:cTn>
                        </p:par>
                        <p:par>
                          <p:cTn id="42" fill="hold">
                            <p:stCondLst>
                              <p:cond delay="1256"/>
                            </p:stCondLst>
                            <p:childTnLst>
                              <p:par>
                                <p:cTn id="43" presetID="1" presetClass="entr" presetSubtype="0" fill="hold" nodeType="afterEffect">
                                  <p:stCondLst>
                                    <p:cond delay="0"/>
                                  </p:stCondLst>
                                  <p:childTnLst>
                                    <p:set>
                                      <p:cBhvr>
                                        <p:cTn id="44" dur="1" fill="hold">
                                          <p:stCondLst>
                                            <p:cond delay="0"/>
                                          </p:stCondLst>
                                        </p:cTn>
                                        <p:tgtEl>
                                          <p:spTgt spid="1861"/>
                                        </p:tgtEl>
                                        <p:attrNameLst>
                                          <p:attrName>style.visibility</p:attrName>
                                        </p:attrNameLst>
                                      </p:cBhvr>
                                      <p:to>
                                        <p:strVal val="visible"/>
                                      </p:to>
                                    </p:set>
                                  </p:childTnLst>
                                </p:cTn>
                              </p:par>
                            </p:childTnLst>
                          </p:cTn>
                        </p:par>
                        <p:par>
                          <p:cTn id="45" fill="hold">
                            <p:stCondLst>
                              <p:cond delay="1257"/>
                            </p:stCondLst>
                            <p:childTnLst>
                              <p:par>
                                <p:cTn id="46" presetID="1" presetClass="entr" presetSubtype="0" fill="hold" nodeType="afterEffect">
                                  <p:stCondLst>
                                    <p:cond delay="0"/>
                                  </p:stCondLst>
                                  <p:childTnLst>
                                    <p:set>
                                      <p:cBhvr>
                                        <p:cTn id="47" dur="1" fill="hold">
                                          <p:stCondLst>
                                            <p:cond delay="0"/>
                                          </p:stCondLst>
                                        </p:cTn>
                                        <p:tgtEl>
                                          <p:spTgt spid="1862"/>
                                        </p:tgtEl>
                                        <p:attrNameLst>
                                          <p:attrName>style.visibility</p:attrName>
                                        </p:attrNameLst>
                                      </p:cBhvr>
                                      <p:to>
                                        <p:strVal val="visible"/>
                                      </p:to>
                                    </p:set>
                                  </p:childTnLst>
                                </p:cTn>
                              </p:par>
                            </p:childTnLst>
                          </p:cTn>
                        </p:par>
                        <p:par>
                          <p:cTn id="48" fill="hold">
                            <p:stCondLst>
                              <p:cond delay="1258"/>
                            </p:stCondLst>
                            <p:childTnLst>
                              <p:par>
                                <p:cTn id="49" presetID="1" presetClass="entr" presetSubtype="0" fill="hold" nodeType="afterEffect">
                                  <p:stCondLst>
                                    <p:cond delay="0"/>
                                  </p:stCondLst>
                                  <p:childTnLst>
                                    <p:set>
                                      <p:cBhvr>
                                        <p:cTn id="50" dur="1" fill="hold">
                                          <p:stCondLst>
                                            <p:cond delay="0"/>
                                          </p:stCondLst>
                                        </p:cTn>
                                        <p:tgtEl>
                                          <p:spTgt spid="1863"/>
                                        </p:tgtEl>
                                        <p:attrNameLst>
                                          <p:attrName>style.visibility</p:attrName>
                                        </p:attrNameLst>
                                      </p:cBhvr>
                                      <p:to>
                                        <p:strVal val="visible"/>
                                      </p:to>
                                    </p:set>
                                  </p:childTnLst>
                                </p:cTn>
                              </p:par>
                            </p:childTnLst>
                          </p:cTn>
                        </p:par>
                        <p:par>
                          <p:cTn id="51" fill="hold">
                            <p:stCondLst>
                              <p:cond delay="1259"/>
                            </p:stCondLst>
                            <p:childTnLst>
                              <p:par>
                                <p:cTn id="52" presetID="1" presetClass="entr" presetSubtype="0" fill="hold" nodeType="afterEffect">
                                  <p:stCondLst>
                                    <p:cond delay="0"/>
                                  </p:stCondLst>
                                  <p:childTnLst>
                                    <p:set>
                                      <p:cBhvr>
                                        <p:cTn id="53" dur="1" fill="hold">
                                          <p:stCondLst>
                                            <p:cond delay="0"/>
                                          </p:stCondLst>
                                        </p:cTn>
                                        <p:tgtEl>
                                          <p:spTgt spid="1864"/>
                                        </p:tgtEl>
                                        <p:attrNameLst>
                                          <p:attrName>style.visibility</p:attrName>
                                        </p:attrNameLst>
                                      </p:cBhvr>
                                      <p:to>
                                        <p:strVal val="visible"/>
                                      </p:to>
                                    </p:set>
                                  </p:childTnLst>
                                </p:cTn>
                              </p:par>
                            </p:childTnLst>
                          </p:cTn>
                        </p:par>
                        <p:par>
                          <p:cTn id="54" fill="hold">
                            <p:stCondLst>
                              <p:cond delay="1260"/>
                            </p:stCondLst>
                            <p:childTnLst>
                              <p:par>
                                <p:cTn id="55" presetID="1" presetClass="entr" presetSubtype="0" fill="hold" nodeType="afterEffect">
                                  <p:stCondLst>
                                    <p:cond delay="0"/>
                                  </p:stCondLst>
                                  <p:childTnLst>
                                    <p:set>
                                      <p:cBhvr>
                                        <p:cTn id="56" dur="1" fill="hold">
                                          <p:stCondLst>
                                            <p:cond delay="0"/>
                                          </p:stCondLst>
                                        </p:cTn>
                                        <p:tgtEl>
                                          <p:spTgt spid="1865"/>
                                        </p:tgtEl>
                                        <p:attrNameLst>
                                          <p:attrName>style.visibility</p:attrName>
                                        </p:attrNameLst>
                                      </p:cBhvr>
                                      <p:to>
                                        <p:strVal val="visible"/>
                                      </p:to>
                                    </p:set>
                                  </p:childTnLst>
                                </p:cTn>
                              </p:par>
                            </p:childTnLst>
                          </p:cTn>
                        </p:par>
                        <p:par>
                          <p:cTn id="57" fill="hold">
                            <p:stCondLst>
                              <p:cond delay="1261"/>
                            </p:stCondLst>
                            <p:childTnLst>
                              <p:par>
                                <p:cTn id="58" presetID="1" presetClass="entr" presetSubtype="0" fill="hold" nodeType="afterEffect">
                                  <p:stCondLst>
                                    <p:cond delay="0"/>
                                  </p:stCondLst>
                                  <p:childTnLst>
                                    <p:set>
                                      <p:cBhvr>
                                        <p:cTn id="59" dur="1" fill="hold">
                                          <p:stCondLst>
                                            <p:cond delay="0"/>
                                          </p:stCondLst>
                                        </p:cTn>
                                        <p:tgtEl>
                                          <p:spTgt spid="1866"/>
                                        </p:tgtEl>
                                        <p:attrNameLst>
                                          <p:attrName>style.visibility</p:attrName>
                                        </p:attrNameLst>
                                      </p:cBhvr>
                                      <p:to>
                                        <p:strVal val="visible"/>
                                      </p:to>
                                    </p:set>
                                  </p:childTnLst>
                                </p:cTn>
                              </p:par>
                            </p:childTnLst>
                          </p:cTn>
                        </p:par>
                        <p:par>
                          <p:cTn id="60" fill="hold">
                            <p:stCondLst>
                              <p:cond delay="1262"/>
                            </p:stCondLst>
                            <p:childTnLst>
                              <p:par>
                                <p:cTn id="61" presetID="1" presetClass="entr" presetSubtype="0" fill="hold" nodeType="afterEffect">
                                  <p:stCondLst>
                                    <p:cond delay="0"/>
                                  </p:stCondLst>
                                  <p:childTnLst>
                                    <p:set>
                                      <p:cBhvr>
                                        <p:cTn id="62" dur="1" fill="hold">
                                          <p:stCondLst>
                                            <p:cond delay="0"/>
                                          </p:stCondLst>
                                        </p:cTn>
                                        <p:tgtEl>
                                          <p:spTgt spid="1867"/>
                                        </p:tgtEl>
                                        <p:attrNameLst>
                                          <p:attrName>style.visibility</p:attrName>
                                        </p:attrNameLst>
                                      </p:cBhvr>
                                      <p:to>
                                        <p:strVal val="visible"/>
                                      </p:to>
                                    </p:set>
                                  </p:childTnLst>
                                </p:cTn>
                              </p:par>
                            </p:childTnLst>
                          </p:cTn>
                        </p:par>
                        <p:par>
                          <p:cTn id="63" fill="hold">
                            <p:stCondLst>
                              <p:cond delay="1263"/>
                            </p:stCondLst>
                            <p:childTnLst>
                              <p:par>
                                <p:cTn id="64" presetID="1" presetClass="entr" presetSubtype="0" fill="hold" nodeType="afterEffect">
                                  <p:stCondLst>
                                    <p:cond delay="0"/>
                                  </p:stCondLst>
                                  <p:childTnLst>
                                    <p:set>
                                      <p:cBhvr>
                                        <p:cTn id="65" dur="1" fill="hold">
                                          <p:stCondLst>
                                            <p:cond delay="0"/>
                                          </p:stCondLst>
                                        </p:cTn>
                                        <p:tgtEl>
                                          <p:spTgt spid="1868"/>
                                        </p:tgtEl>
                                        <p:attrNameLst>
                                          <p:attrName>style.visibility</p:attrName>
                                        </p:attrNameLst>
                                      </p:cBhvr>
                                      <p:to>
                                        <p:strVal val="visible"/>
                                      </p:to>
                                    </p:set>
                                  </p:childTnLst>
                                </p:cTn>
                              </p:par>
                            </p:childTnLst>
                          </p:cTn>
                        </p:par>
                        <p:par>
                          <p:cTn id="66" fill="hold">
                            <p:stCondLst>
                              <p:cond delay="1264"/>
                            </p:stCondLst>
                            <p:childTnLst>
                              <p:par>
                                <p:cTn id="67" presetID="1" presetClass="entr" presetSubtype="0" fill="hold" nodeType="afterEffect">
                                  <p:stCondLst>
                                    <p:cond delay="0"/>
                                  </p:stCondLst>
                                  <p:childTnLst>
                                    <p:set>
                                      <p:cBhvr>
                                        <p:cTn id="68" dur="1" fill="hold">
                                          <p:stCondLst>
                                            <p:cond delay="0"/>
                                          </p:stCondLst>
                                        </p:cTn>
                                        <p:tgtEl>
                                          <p:spTgt spid="1869"/>
                                        </p:tgtEl>
                                        <p:attrNameLst>
                                          <p:attrName>style.visibility</p:attrName>
                                        </p:attrNameLst>
                                      </p:cBhvr>
                                      <p:to>
                                        <p:strVal val="visible"/>
                                      </p:to>
                                    </p:set>
                                  </p:childTnLst>
                                </p:cTn>
                              </p:par>
                            </p:childTnLst>
                          </p:cTn>
                        </p:par>
                        <p:par>
                          <p:cTn id="69" fill="hold">
                            <p:stCondLst>
                              <p:cond delay="1265"/>
                            </p:stCondLst>
                            <p:childTnLst>
                              <p:par>
                                <p:cTn id="70" presetID="1" presetClass="entr" presetSubtype="0" fill="hold" nodeType="afterEffect">
                                  <p:stCondLst>
                                    <p:cond delay="0"/>
                                  </p:stCondLst>
                                  <p:childTnLst>
                                    <p:set>
                                      <p:cBhvr>
                                        <p:cTn id="71" dur="1" fill="hold">
                                          <p:stCondLst>
                                            <p:cond delay="0"/>
                                          </p:stCondLst>
                                        </p:cTn>
                                        <p:tgtEl>
                                          <p:spTgt spid="1870"/>
                                        </p:tgtEl>
                                        <p:attrNameLst>
                                          <p:attrName>style.visibility</p:attrName>
                                        </p:attrNameLst>
                                      </p:cBhvr>
                                      <p:to>
                                        <p:strVal val="visible"/>
                                      </p:to>
                                    </p:set>
                                  </p:childTnLst>
                                </p:cTn>
                              </p:par>
                            </p:childTnLst>
                          </p:cTn>
                        </p:par>
                        <p:par>
                          <p:cTn id="72" fill="hold">
                            <p:stCondLst>
                              <p:cond delay="1266"/>
                            </p:stCondLst>
                            <p:childTnLst>
                              <p:par>
                                <p:cTn id="73" presetID="1" presetClass="entr" presetSubtype="0" fill="hold" nodeType="afterEffect">
                                  <p:stCondLst>
                                    <p:cond delay="0"/>
                                  </p:stCondLst>
                                  <p:childTnLst>
                                    <p:set>
                                      <p:cBhvr>
                                        <p:cTn id="74" dur="1" fill="hold">
                                          <p:stCondLst>
                                            <p:cond delay="0"/>
                                          </p:stCondLst>
                                        </p:cTn>
                                        <p:tgtEl>
                                          <p:spTgt spid="1871"/>
                                        </p:tgtEl>
                                        <p:attrNameLst>
                                          <p:attrName>style.visibility</p:attrName>
                                        </p:attrNameLst>
                                      </p:cBhvr>
                                      <p:to>
                                        <p:strVal val="visible"/>
                                      </p:to>
                                    </p:set>
                                  </p:childTnLst>
                                </p:cTn>
                              </p:par>
                            </p:childTnLst>
                          </p:cTn>
                        </p:par>
                        <p:par>
                          <p:cTn id="75" fill="hold">
                            <p:stCondLst>
                              <p:cond delay="1267"/>
                            </p:stCondLst>
                            <p:childTnLst>
                              <p:par>
                                <p:cTn id="76" presetID="1" presetClass="entr" presetSubtype="0" fill="hold" nodeType="afterEffect">
                                  <p:stCondLst>
                                    <p:cond delay="0"/>
                                  </p:stCondLst>
                                  <p:childTnLst>
                                    <p:set>
                                      <p:cBhvr>
                                        <p:cTn id="77" dur="1" fill="hold">
                                          <p:stCondLst>
                                            <p:cond delay="0"/>
                                          </p:stCondLst>
                                        </p:cTn>
                                        <p:tgtEl>
                                          <p:spTgt spid="1872"/>
                                        </p:tgtEl>
                                        <p:attrNameLst>
                                          <p:attrName>style.visibility</p:attrName>
                                        </p:attrNameLst>
                                      </p:cBhvr>
                                      <p:to>
                                        <p:strVal val="visible"/>
                                      </p:to>
                                    </p:set>
                                  </p:childTnLst>
                                </p:cTn>
                              </p:par>
                            </p:childTnLst>
                          </p:cTn>
                        </p:par>
                        <p:par>
                          <p:cTn id="78" fill="hold">
                            <p:stCondLst>
                              <p:cond delay="1268"/>
                            </p:stCondLst>
                            <p:childTnLst>
                              <p:par>
                                <p:cTn id="79" presetID="1" presetClass="entr" presetSubtype="0" fill="hold" nodeType="afterEffect">
                                  <p:stCondLst>
                                    <p:cond delay="0"/>
                                  </p:stCondLst>
                                  <p:childTnLst>
                                    <p:set>
                                      <p:cBhvr>
                                        <p:cTn id="80" dur="1" fill="hold">
                                          <p:stCondLst>
                                            <p:cond delay="0"/>
                                          </p:stCondLst>
                                        </p:cTn>
                                        <p:tgtEl>
                                          <p:spTgt spid="1873"/>
                                        </p:tgtEl>
                                        <p:attrNameLst>
                                          <p:attrName>style.visibility</p:attrName>
                                        </p:attrNameLst>
                                      </p:cBhvr>
                                      <p:to>
                                        <p:strVal val="visible"/>
                                      </p:to>
                                    </p:set>
                                  </p:childTnLst>
                                </p:cTn>
                              </p:par>
                            </p:childTnLst>
                          </p:cTn>
                        </p:par>
                        <p:par>
                          <p:cTn id="81" fill="hold">
                            <p:stCondLst>
                              <p:cond delay="1269"/>
                            </p:stCondLst>
                            <p:childTnLst>
                              <p:par>
                                <p:cTn id="82" presetID="1" presetClass="entr" presetSubtype="0" fill="hold" nodeType="afterEffect">
                                  <p:stCondLst>
                                    <p:cond delay="0"/>
                                  </p:stCondLst>
                                  <p:childTnLst>
                                    <p:set>
                                      <p:cBhvr>
                                        <p:cTn id="83" dur="1" fill="hold">
                                          <p:stCondLst>
                                            <p:cond delay="0"/>
                                          </p:stCondLst>
                                        </p:cTn>
                                        <p:tgtEl>
                                          <p:spTgt spid="1874"/>
                                        </p:tgtEl>
                                        <p:attrNameLst>
                                          <p:attrName>style.visibility</p:attrName>
                                        </p:attrNameLst>
                                      </p:cBhvr>
                                      <p:to>
                                        <p:strVal val="visible"/>
                                      </p:to>
                                    </p:set>
                                  </p:childTnLst>
                                </p:cTn>
                              </p:par>
                            </p:childTnLst>
                          </p:cTn>
                        </p:par>
                        <p:par>
                          <p:cTn id="84" fill="hold">
                            <p:stCondLst>
                              <p:cond delay="1270"/>
                            </p:stCondLst>
                            <p:childTnLst>
                              <p:par>
                                <p:cTn id="85" presetID="1" presetClass="entr" presetSubtype="0" fill="hold" nodeType="afterEffect">
                                  <p:stCondLst>
                                    <p:cond delay="0"/>
                                  </p:stCondLst>
                                  <p:childTnLst>
                                    <p:set>
                                      <p:cBhvr>
                                        <p:cTn id="86" dur="1" fill="hold">
                                          <p:stCondLst>
                                            <p:cond delay="0"/>
                                          </p:stCondLst>
                                        </p:cTn>
                                        <p:tgtEl>
                                          <p:spTgt spid="1875"/>
                                        </p:tgtEl>
                                        <p:attrNameLst>
                                          <p:attrName>style.visibility</p:attrName>
                                        </p:attrNameLst>
                                      </p:cBhvr>
                                      <p:to>
                                        <p:strVal val="visible"/>
                                      </p:to>
                                    </p:set>
                                  </p:childTnLst>
                                </p:cTn>
                              </p:par>
                            </p:childTnLst>
                          </p:cTn>
                        </p:par>
                        <p:par>
                          <p:cTn id="87" fill="hold">
                            <p:stCondLst>
                              <p:cond delay="1271"/>
                            </p:stCondLst>
                            <p:childTnLst>
                              <p:par>
                                <p:cTn id="88" presetID="1" presetClass="entr" presetSubtype="0" fill="hold" nodeType="afterEffect">
                                  <p:stCondLst>
                                    <p:cond delay="0"/>
                                  </p:stCondLst>
                                  <p:childTnLst>
                                    <p:set>
                                      <p:cBhvr>
                                        <p:cTn id="89" dur="1" fill="hold">
                                          <p:stCondLst>
                                            <p:cond delay="0"/>
                                          </p:stCondLst>
                                        </p:cTn>
                                        <p:tgtEl>
                                          <p:spTgt spid="1876"/>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mediacall" presetSubtype="0" fill="hold" nodeType="clickEffect">
                                  <p:stCondLst>
                                    <p:cond delay="0"/>
                                  </p:stCondLst>
                                  <p:childTnLst>
                                    <p:cmd type="call" cmd="playFrom(0.0)">
                                      <p:cBhvr>
                                        <p:cTn id="93" dur="12667"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94" fill="hold" display="0">
                  <p:stCondLst>
                    <p:cond delay="indefinite"/>
                  </p:stCondLst>
                </p:cTn>
                <p:tgtEl>
                  <p:spTgt spid="3"/>
                </p:tgtEl>
              </p:cMediaNode>
            </p:video>
            <p:seq concurrent="1" nextAc="seek">
              <p:cTn id="95" restart="whenNotActive" fill="hold" evtFilter="cancelBubble" nodeType="interactiveSeq">
                <p:stCondLst>
                  <p:cond evt="onClick" delay="0">
                    <p:tgtEl>
                      <p:spTgt spid="3"/>
                    </p:tgtEl>
                  </p:cond>
                </p:stCondLst>
                <p:endSync evt="end" delay="0">
                  <p:rtn val="all"/>
                </p:endSync>
                <p:childTnLst>
                  <p:par>
                    <p:cTn id="96" fill="hold">
                      <p:stCondLst>
                        <p:cond delay="0"/>
                      </p:stCondLst>
                      <p:childTnLst>
                        <p:par>
                          <p:cTn id="97" fill="hold">
                            <p:stCondLst>
                              <p:cond delay="0"/>
                            </p:stCondLst>
                            <p:childTnLst>
                              <p:par>
                                <p:cTn id="98" presetID="2" presetClass="mediacall" presetSubtype="0" fill="hold" nodeType="clickEffect">
                                  <p:stCondLst>
                                    <p:cond delay="0"/>
                                  </p:stCondLst>
                                  <p:childTnLst>
                                    <p:cmd type="call" cmd="togglePause">
                                      <p:cBhvr>
                                        <p:cTn id="99"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50000">
              <a:srgbClr val="082241"/>
            </a:gs>
            <a:gs pos="100000">
              <a:schemeClr val="dk1"/>
            </a:gs>
          </a:gsLst>
          <a:lin ang="5400012" scaled="0"/>
        </a:gradFill>
        <a:effectLst/>
      </p:bgPr>
    </p:bg>
    <p:spTree>
      <p:nvGrpSpPr>
        <p:cNvPr id="1" name="Shape 1840"/>
        <p:cNvGrpSpPr/>
        <p:nvPr/>
      </p:nvGrpSpPr>
      <p:grpSpPr>
        <a:xfrm>
          <a:off x="0" y="0"/>
          <a:ext cx="0" cy="0"/>
          <a:chOff x="0" y="0"/>
          <a:chExt cx="0" cy="0"/>
        </a:xfrm>
      </p:grpSpPr>
      <p:sp>
        <p:nvSpPr>
          <p:cNvPr id="1841" name="Google Shape;1841;g179e458165b_0_40"/>
          <p:cNvSpPr txBox="1"/>
          <p:nvPr/>
        </p:nvSpPr>
        <p:spPr>
          <a:xfrm>
            <a:off x="3333084" y="312874"/>
            <a:ext cx="5359200" cy="630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3500" dirty="0">
                <a:solidFill>
                  <a:schemeClr val="lt1"/>
                </a:solidFill>
                <a:latin typeface="標楷體" panose="03000509000000000000" pitchFamily="65" charset="-120"/>
                <a:ea typeface="標楷體" panose="03000509000000000000" pitchFamily="65" charset="-120"/>
                <a:sym typeface="Arial"/>
              </a:rPr>
              <a:t>成品貢獻</a:t>
            </a:r>
            <a:r>
              <a:rPr lang="zh-TW" altLang="en-US" sz="3500" dirty="0">
                <a:solidFill>
                  <a:schemeClr val="lt1"/>
                </a:solidFill>
                <a:latin typeface="標楷體" panose="03000509000000000000" pitchFamily="65" charset="-120"/>
                <a:ea typeface="標楷體" panose="03000509000000000000" pitchFamily="65" charset="-120"/>
              </a:rPr>
              <a:t>及未來改善</a:t>
            </a:r>
            <a:endParaRPr sz="3500" dirty="0">
              <a:solidFill>
                <a:schemeClr val="lt1"/>
              </a:solidFill>
              <a:latin typeface="標楷體" panose="03000509000000000000" pitchFamily="65" charset="-120"/>
              <a:ea typeface="標楷體" panose="03000509000000000000" pitchFamily="65" charset="-120"/>
              <a:sym typeface="Arial"/>
            </a:endParaRPr>
          </a:p>
        </p:txBody>
      </p:sp>
      <p:grpSp>
        <p:nvGrpSpPr>
          <p:cNvPr id="1842" name="Google Shape;1842;g179e458165b_0_40"/>
          <p:cNvGrpSpPr/>
          <p:nvPr/>
        </p:nvGrpSpPr>
        <p:grpSpPr>
          <a:xfrm>
            <a:off x="5826806" y="1018339"/>
            <a:ext cx="538327" cy="59700"/>
            <a:chOff x="5607050" y="1793751"/>
            <a:chExt cx="538327" cy="59700"/>
          </a:xfrm>
        </p:grpSpPr>
        <p:sp>
          <p:nvSpPr>
            <p:cNvPr id="1843" name="Google Shape;1843;g179e458165b_0_40"/>
            <p:cNvSpPr/>
            <p:nvPr/>
          </p:nvSpPr>
          <p:spPr>
            <a:xfrm>
              <a:off x="5607050" y="1793751"/>
              <a:ext cx="59700" cy="59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44" name="Google Shape;1844;g179e458165b_0_40"/>
            <p:cNvSpPr/>
            <p:nvPr/>
          </p:nvSpPr>
          <p:spPr>
            <a:xfrm>
              <a:off x="5846363" y="1793751"/>
              <a:ext cx="59700" cy="59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45" name="Google Shape;1845;g179e458165b_0_40"/>
            <p:cNvSpPr/>
            <p:nvPr/>
          </p:nvSpPr>
          <p:spPr>
            <a:xfrm>
              <a:off x="6085677" y="1793751"/>
              <a:ext cx="59700" cy="59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846" name="Google Shape;1846;g179e458165b_0_40"/>
          <p:cNvSpPr txBox="1"/>
          <p:nvPr/>
        </p:nvSpPr>
        <p:spPr>
          <a:xfrm>
            <a:off x="2385788" y="7875179"/>
            <a:ext cx="30816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lt1"/>
                </a:solidFill>
                <a:latin typeface="Roboto"/>
                <a:ea typeface="Roboto"/>
                <a:cs typeface="Roboto"/>
                <a:sym typeface="Roboto"/>
              </a:rPr>
              <a:t>Do not, for one repulse, forgo the purpose that you resolved to effort. .</a:t>
            </a:r>
            <a:endParaRPr sz="1200" b="1">
              <a:solidFill>
                <a:schemeClr val="lt1"/>
              </a:solidFill>
              <a:latin typeface="Roboto"/>
              <a:ea typeface="Roboto"/>
              <a:cs typeface="Roboto"/>
              <a:sym typeface="Roboto"/>
            </a:endParaRPr>
          </a:p>
        </p:txBody>
      </p:sp>
      <p:sp>
        <p:nvSpPr>
          <p:cNvPr id="1847" name="Google Shape;1847;g179e458165b_0_40"/>
          <p:cNvSpPr/>
          <p:nvPr/>
        </p:nvSpPr>
        <p:spPr>
          <a:xfrm>
            <a:off x="-621095" y="4794486"/>
            <a:ext cx="546000" cy="4114200"/>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48" name="Google Shape;1848;g179e458165b_0_40"/>
          <p:cNvSpPr/>
          <p:nvPr/>
        </p:nvSpPr>
        <p:spPr>
          <a:xfrm>
            <a:off x="-1265877" y="4652905"/>
            <a:ext cx="546000" cy="4114200"/>
          </a:xfrm>
          <a:prstGeom prst="triangle">
            <a:avLst>
              <a:gd name="adj" fmla="val 50000"/>
            </a:avLst>
          </a:prstGeom>
          <a:solidFill>
            <a:srgbClr val="D0CEC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49" name="Google Shape;1849;g179e458165b_0_40"/>
          <p:cNvSpPr/>
          <p:nvPr/>
        </p:nvSpPr>
        <p:spPr>
          <a:xfrm>
            <a:off x="7569492" y="2997492"/>
            <a:ext cx="7721100" cy="7721100"/>
          </a:xfrm>
          <a:prstGeom prst="ellipse">
            <a:avLst/>
          </a:prstGeom>
          <a:noFill/>
          <a:ln w="12700" cap="flat" cmpd="sng">
            <a:solidFill>
              <a:srgbClr val="0756A7">
                <a:alpha val="7176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0" name="Google Shape;1850;g179e458165b_0_40"/>
          <p:cNvSpPr/>
          <p:nvPr/>
        </p:nvSpPr>
        <p:spPr>
          <a:xfrm>
            <a:off x="8716480" y="4144480"/>
            <a:ext cx="5427000" cy="5427000"/>
          </a:xfrm>
          <a:prstGeom prst="ellipse">
            <a:avLst/>
          </a:prstGeom>
          <a:noFill/>
          <a:ln w="9525" cap="flat" cmpd="sng">
            <a:solidFill>
              <a:schemeClr val="lt1">
                <a:alpha val="2471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1" name="Google Shape;1851;g179e458165b_0_40"/>
          <p:cNvSpPr/>
          <p:nvPr/>
        </p:nvSpPr>
        <p:spPr>
          <a:xfrm>
            <a:off x="6468040" y="1896040"/>
            <a:ext cx="9924000" cy="9924000"/>
          </a:xfrm>
          <a:prstGeom prst="ellipse">
            <a:avLst/>
          </a:prstGeom>
          <a:noFill/>
          <a:ln w="9525" cap="flat" cmpd="sng">
            <a:solidFill>
              <a:schemeClr val="lt1">
                <a:alpha val="1294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2" name="Google Shape;1852;g179e458165b_0_40"/>
          <p:cNvSpPr/>
          <p:nvPr/>
        </p:nvSpPr>
        <p:spPr>
          <a:xfrm>
            <a:off x="10197740" y="5254634"/>
            <a:ext cx="2369100" cy="2369400"/>
          </a:xfrm>
          <a:prstGeom prst="ellipse">
            <a:avLst/>
          </a:prstGeom>
          <a:solidFill>
            <a:schemeClr val="lt1"/>
          </a:solidFill>
          <a:ln>
            <a:noFill/>
          </a:ln>
          <a:effectLst>
            <a:outerShdw blurRad="533400" sx="118000" sy="118000" algn="ctr" rotWithShape="0">
              <a:srgbClr val="0070C0">
                <a:alpha val="3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756A7"/>
              </a:solidFill>
              <a:latin typeface="Calibri"/>
              <a:ea typeface="Calibri"/>
              <a:cs typeface="Calibri"/>
              <a:sym typeface="Calibri"/>
            </a:endParaRPr>
          </a:p>
        </p:txBody>
      </p:sp>
      <p:sp>
        <p:nvSpPr>
          <p:cNvPr id="1853" name="Google Shape;1853;g179e458165b_0_40"/>
          <p:cNvSpPr/>
          <p:nvPr/>
        </p:nvSpPr>
        <p:spPr>
          <a:xfrm>
            <a:off x="10594607" y="4914900"/>
            <a:ext cx="1076700" cy="1076700"/>
          </a:xfrm>
          <a:prstGeom prst="ellipse">
            <a:avLst/>
          </a:prstGeom>
          <a:solidFill>
            <a:schemeClr val="lt1">
              <a:alpha val="88630"/>
            </a:schemeClr>
          </a:solidFill>
          <a:ln>
            <a:noFill/>
          </a:ln>
          <a:effectLst>
            <a:outerShdw blurRad="533400" sx="118000" sy="118000" algn="ctr" rotWithShape="0">
              <a:srgbClr val="0070C0">
                <a:alpha val="3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756A7"/>
              </a:solidFill>
              <a:latin typeface="Calibri"/>
              <a:ea typeface="Calibri"/>
              <a:cs typeface="Calibri"/>
              <a:sym typeface="Calibri"/>
            </a:endParaRPr>
          </a:p>
        </p:txBody>
      </p:sp>
      <p:sp>
        <p:nvSpPr>
          <p:cNvPr id="1854" name="Google Shape;1854;g179e458165b_0_40"/>
          <p:cNvSpPr/>
          <p:nvPr/>
        </p:nvSpPr>
        <p:spPr>
          <a:xfrm>
            <a:off x="11811973" y="5286547"/>
            <a:ext cx="67500" cy="642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5" name="Google Shape;1855;g179e458165b_0_40"/>
          <p:cNvSpPr/>
          <p:nvPr/>
        </p:nvSpPr>
        <p:spPr>
          <a:xfrm>
            <a:off x="10130322" y="6439259"/>
            <a:ext cx="67500" cy="64200"/>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6" name="Google Shape;1856;g179e458165b_0_40"/>
          <p:cNvSpPr/>
          <p:nvPr/>
        </p:nvSpPr>
        <p:spPr>
          <a:xfrm>
            <a:off x="10150106" y="5207000"/>
            <a:ext cx="2464500" cy="2464500"/>
          </a:xfrm>
          <a:prstGeom prst="ellipse">
            <a:avLst/>
          </a:prstGeom>
          <a:noFill/>
          <a:ln w="9525" cap="flat" cmpd="sng">
            <a:solidFill>
              <a:schemeClr val="lt1">
                <a:alpha val="2471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7" name="Google Shape;1857;g179e458165b_0_40"/>
          <p:cNvSpPr/>
          <p:nvPr/>
        </p:nvSpPr>
        <p:spPr>
          <a:xfrm>
            <a:off x="11405317" y="4885701"/>
            <a:ext cx="87600" cy="876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8" name="Google Shape;1858;g179e458165b_0_40"/>
          <p:cNvSpPr/>
          <p:nvPr/>
        </p:nvSpPr>
        <p:spPr>
          <a:xfrm>
            <a:off x="11857793" y="4930494"/>
            <a:ext cx="45600" cy="456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9" name="Google Shape;1859;g179e458165b_0_40"/>
          <p:cNvSpPr/>
          <p:nvPr/>
        </p:nvSpPr>
        <p:spPr>
          <a:xfrm>
            <a:off x="11710654" y="3609351"/>
            <a:ext cx="87600" cy="876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0" name="Google Shape;1860;g179e458165b_0_40"/>
          <p:cNvSpPr/>
          <p:nvPr/>
        </p:nvSpPr>
        <p:spPr>
          <a:xfrm>
            <a:off x="11687794" y="3930205"/>
            <a:ext cx="45600" cy="456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1" name="Google Shape;1861;g179e458165b_0_40"/>
          <p:cNvSpPr/>
          <p:nvPr/>
        </p:nvSpPr>
        <p:spPr>
          <a:xfrm>
            <a:off x="11992594" y="2802761"/>
            <a:ext cx="45600" cy="456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2" name="Google Shape;1862;g179e458165b_0_40"/>
          <p:cNvSpPr/>
          <p:nvPr/>
        </p:nvSpPr>
        <p:spPr>
          <a:xfrm>
            <a:off x="10149259" y="5420830"/>
            <a:ext cx="102000" cy="1020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3" name="Google Shape;1863;g179e458165b_0_40"/>
          <p:cNvSpPr/>
          <p:nvPr/>
        </p:nvSpPr>
        <p:spPr>
          <a:xfrm>
            <a:off x="10019238" y="4818682"/>
            <a:ext cx="154800" cy="1548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4" name="Google Shape;1864;g179e458165b_0_40"/>
          <p:cNvSpPr/>
          <p:nvPr/>
        </p:nvSpPr>
        <p:spPr>
          <a:xfrm>
            <a:off x="10492600" y="4550898"/>
            <a:ext cx="102000" cy="1020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5" name="Google Shape;1865;g179e458165b_0_40"/>
          <p:cNvSpPr/>
          <p:nvPr/>
        </p:nvSpPr>
        <p:spPr>
          <a:xfrm>
            <a:off x="9449466" y="5805489"/>
            <a:ext cx="74700" cy="747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6" name="Google Shape;1866;g179e458165b_0_40"/>
          <p:cNvSpPr/>
          <p:nvPr/>
        </p:nvSpPr>
        <p:spPr>
          <a:xfrm>
            <a:off x="8914241" y="5522837"/>
            <a:ext cx="74700" cy="747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7" name="Google Shape;1867;g179e458165b_0_40"/>
          <p:cNvSpPr/>
          <p:nvPr/>
        </p:nvSpPr>
        <p:spPr>
          <a:xfrm>
            <a:off x="8430362" y="5880101"/>
            <a:ext cx="102000" cy="1020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8" name="Google Shape;1868;g179e458165b_0_40"/>
          <p:cNvSpPr/>
          <p:nvPr/>
        </p:nvSpPr>
        <p:spPr>
          <a:xfrm>
            <a:off x="9314539" y="4885701"/>
            <a:ext cx="80100" cy="801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9" name="Google Shape;1869;g179e458165b_0_40"/>
          <p:cNvSpPr/>
          <p:nvPr/>
        </p:nvSpPr>
        <p:spPr>
          <a:xfrm>
            <a:off x="9024872" y="5600991"/>
            <a:ext cx="48300" cy="483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0" name="Google Shape;1870;g179e458165b_0_40"/>
          <p:cNvSpPr/>
          <p:nvPr/>
        </p:nvSpPr>
        <p:spPr>
          <a:xfrm>
            <a:off x="9370545" y="3951728"/>
            <a:ext cx="48300" cy="483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1" name="Google Shape;1871;g179e458165b_0_40"/>
          <p:cNvSpPr/>
          <p:nvPr/>
        </p:nvSpPr>
        <p:spPr>
          <a:xfrm>
            <a:off x="8988853" y="3155861"/>
            <a:ext cx="48300" cy="483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2" name="Google Shape;1872;g179e458165b_0_40"/>
          <p:cNvSpPr/>
          <p:nvPr/>
        </p:nvSpPr>
        <p:spPr>
          <a:xfrm>
            <a:off x="8692284" y="4770290"/>
            <a:ext cx="48300" cy="483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3" name="Google Shape;1873;g179e458165b_0_40"/>
          <p:cNvSpPr/>
          <p:nvPr/>
        </p:nvSpPr>
        <p:spPr>
          <a:xfrm>
            <a:off x="9780205" y="3800446"/>
            <a:ext cx="80100" cy="801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4" name="Google Shape;1874;g179e458165b_0_40"/>
          <p:cNvSpPr/>
          <p:nvPr/>
        </p:nvSpPr>
        <p:spPr>
          <a:xfrm>
            <a:off x="10452499" y="3760345"/>
            <a:ext cx="80100" cy="801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5" name="Google Shape;1875;g179e458165b_0_40"/>
          <p:cNvSpPr/>
          <p:nvPr/>
        </p:nvSpPr>
        <p:spPr>
          <a:xfrm>
            <a:off x="11052751" y="2600142"/>
            <a:ext cx="80100" cy="801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6" name="Google Shape;1876;g179e458165b_0_40"/>
          <p:cNvSpPr/>
          <p:nvPr/>
        </p:nvSpPr>
        <p:spPr>
          <a:xfrm>
            <a:off x="11219990" y="3961710"/>
            <a:ext cx="48300" cy="483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 name="文字方塊 3">
            <a:extLst>
              <a:ext uri="{FF2B5EF4-FFF2-40B4-BE49-F238E27FC236}">
                <a16:creationId xmlns:a16="http://schemas.microsoft.com/office/drawing/2014/main" id="{87C68855-4C36-765B-6445-31BE6581454E}"/>
              </a:ext>
            </a:extLst>
          </p:cNvPr>
          <p:cNvSpPr txBox="1"/>
          <p:nvPr/>
        </p:nvSpPr>
        <p:spPr>
          <a:xfrm>
            <a:off x="401813" y="1540830"/>
            <a:ext cx="9617425" cy="1689373"/>
          </a:xfrm>
          <a:prstGeom prst="rect">
            <a:avLst/>
          </a:prstGeom>
          <a:noFill/>
        </p:spPr>
        <p:txBody>
          <a:bodyPr wrap="square" rtlCol="0">
            <a:spAutoFit/>
          </a:bodyPr>
          <a:lstStyle/>
          <a:p>
            <a:pPr>
              <a:lnSpc>
                <a:spcPct val="150000"/>
              </a:lnSpc>
            </a:pPr>
            <a:r>
              <a:rPr lang="en-US" altLang="zh-TW" sz="2400" dirty="0">
                <a:solidFill>
                  <a:schemeClr val="bg1"/>
                </a:solidFill>
                <a:latin typeface="標楷體" panose="03000509000000000000" pitchFamily="65" charset="-120"/>
                <a:ea typeface="標楷體" panose="03000509000000000000" pitchFamily="65" charset="-120"/>
              </a:rPr>
              <a:t>1.</a:t>
            </a:r>
            <a:r>
              <a:rPr lang="zh-TW" altLang="en-US" sz="2400" dirty="0">
                <a:solidFill>
                  <a:schemeClr val="bg1"/>
                </a:solidFill>
                <a:latin typeface="標楷體" panose="03000509000000000000" pitchFamily="65" charset="-120"/>
                <a:ea typeface="標楷體" panose="03000509000000000000" pitchFamily="65" charset="-120"/>
              </a:rPr>
              <a:t>協助人們保健視力，了解平時是否在光照充足下辦公</a:t>
            </a:r>
            <a:endParaRPr lang="en-US" altLang="zh-TW" sz="2400" dirty="0">
              <a:solidFill>
                <a:schemeClr val="bg1"/>
              </a:solidFill>
              <a:latin typeface="標楷體" panose="03000509000000000000" pitchFamily="65" charset="-120"/>
              <a:ea typeface="標楷體" panose="03000509000000000000" pitchFamily="65" charset="-120"/>
            </a:endParaRPr>
          </a:p>
          <a:p>
            <a:pPr>
              <a:lnSpc>
                <a:spcPct val="150000"/>
              </a:lnSpc>
            </a:pPr>
            <a:r>
              <a:rPr lang="en-US" altLang="zh-TW" sz="2400" dirty="0">
                <a:solidFill>
                  <a:schemeClr val="bg1"/>
                </a:solidFill>
                <a:latin typeface="標楷體" panose="03000509000000000000" pitchFamily="65" charset="-120"/>
                <a:ea typeface="標楷體" panose="03000509000000000000" pitchFamily="65" charset="-120"/>
              </a:rPr>
              <a:t>2.</a:t>
            </a:r>
            <a:r>
              <a:rPr lang="zh-TW" altLang="en-US" sz="2400" dirty="0">
                <a:solidFill>
                  <a:schemeClr val="bg1"/>
                </a:solidFill>
                <a:latin typeface="標楷體" panose="03000509000000000000" pitchFamily="65" charset="-120"/>
                <a:ea typeface="標楷體" panose="03000509000000000000" pitchFamily="65" charset="-120"/>
              </a:rPr>
              <a:t>未來也可運用在</a:t>
            </a:r>
            <a:r>
              <a:rPr lang="en-US" altLang="zh-TW" sz="2400" dirty="0" err="1">
                <a:solidFill>
                  <a:schemeClr val="bg1"/>
                </a:solidFill>
                <a:latin typeface="標楷體" panose="03000509000000000000" pitchFamily="65" charset="-120"/>
                <a:ea typeface="標楷體" panose="03000509000000000000" pitchFamily="65" charset="-120"/>
              </a:rPr>
              <a:t>ios</a:t>
            </a:r>
            <a:r>
              <a:rPr lang="zh-TW" altLang="en-US" sz="2400" dirty="0">
                <a:solidFill>
                  <a:schemeClr val="bg1"/>
                </a:solidFill>
                <a:latin typeface="標楷體" panose="03000509000000000000" pitchFamily="65" charset="-120"/>
                <a:ea typeface="標楷體" panose="03000509000000000000" pitchFamily="65" charset="-120"/>
              </a:rPr>
              <a:t>系統</a:t>
            </a:r>
            <a:endParaRPr lang="en-US" altLang="zh-TW" sz="2400" dirty="0">
              <a:solidFill>
                <a:schemeClr val="bg1"/>
              </a:solidFill>
              <a:latin typeface="標楷體" panose="03000509000000000000" pitchFamily="65" charset="-120"/>
              <a:ea typeface="標楷體" panose="03000509000000000000" pitchFamily="65" charset="-120"/>
            </a:endParaRPr>
          </a:p>
          <a:p>
            <a:pPr>
              <a:lnSpc>
                <a:spcPct val="150000"/>
              </a:lnSpc>
            </a:pPr>
            <a:r>
              <a:rPr lang="en-US" altLang="zh-TW" sz="2400" dirty="0">
                <a:solidFill>
                  <a:schemeClr val="bg1"/>
                </a:solidFill>
                <a:latin typeface="標楷體" panose="03000509000000000000" pitchFamily="65" charset="-120"/>
                <a:ea typeface="標楷體" panose="03000509000000000000" pitchFamily="65" charset="-120"/>
              </a:rPr>
              <a:t>3.</a:t>
            </a:r>
            <a:r>
              <a:rPr lang="zh-TW" altLang="en-US" sz="2400" dirty="0">
                <a:solidFill>
                  <a:schemeClr val="bg1"/>
                </a:solidFill>
                <a:latin typeface="標楷體" panose="03000509000000000000" pitchFamily="65" charset="-120"/>
                <a:ea typeface="標楷體" panose="03000509000000000000" pitchFamily="65" charset="-120"/>
              </a:rPr>
              <a:t>改善為自動跳出提醒，而不是下拉的方式</a:t>
            </a:r>
            <a:endParaRPr lang="en-US" altLang="zh-TW" sz="2400" dirty="0">
              <a:solidFill>
                <a:schemeClr val="bg1"/>
              </a:solidFill>
              <a:latin typeface="標楷體" panose="03000509000000000000" pitchFamily="65" charset="-120"/>
              <a:ea typeface="標楷體" panose="03000509000000000000" pitchFamily="65" charset="-120"/>
            </a:endParaRPr>
          </a:p>
        </p:txBody>
      </p:sp>
      <p:pic>
        <p:nvPicPr>
          <p:cNvPr id="10" name="圖片 9">
            <a:extLst>
              <a:ext uri="{FF2B5EF4-FFF2-40B4-BE49-F238E27FC236}">
                <a16:creationId xmlns:a16="http://schemas.microsoft.com/office/drawing/2014/main" id="{D7D5B360-8251-D14D-7B87-17E7D7B419C0}"/>
              </a:ext>
            </a:extLst>
          </p:cNvPr>
          <p:cNvPicPr>
            <a:picLocks noChangeAspect="1"/>
          </p:cNvPicPr>
          <p:nvPr/>
        </p:nvPicPr>
        <p:blipFill>
          <a:blip r:embed="rId3"/>
          <a:stretch>
            <a:fillRect/>
          </a:stretch>
        </p:blipFill>
        <p:spPr>
          <a:xfrm>
            <a:off x="4232444" y="4225060"/>
            <a:ext cx="3993026" cy="2184219"/>
          </a:xfrm>
          <a:prstGeom prst="rect">
            <a:avLst/>
          </a:prstGeom>
        </p:spPr>
      </p:pic>
      <p:pic>
        <p:nvPicPr>
          <p:cNvPr id="12" name="圖片 11">
            <a:extLst>
              <a:ext uri="{FF2B5EF4-FFF2-40B4-BE49-F238E27FC236}">
                <a16:creationId xmlns:a16="http://schemas.microsoft.com/office/drawing/2014/main" id="{6F7DBE93-6438-6DA9-AC12-8FEA1C54D8F8}"/>
              </a:ext>
            </a:extLst>
          </p:cNvPr>
          <p:cNvPicPr>
            <a:picLocks noChangeAspect="1"/>
          </p:cNvPicPr>
          <p:nvPr/>
        </p:nvPicPr>
        <p:blipFill>
          <a:blip r:embed="rId4"/>
          <a:stretch>
            <a:fillRect/>
          </a:stretch>
        </p:blipFill>
        <p:spPr>
          <a:xfrm>
            <a:off x="577295" y="4583719"/>
            <a:ext cx="2971685" cy="1506770"/>
          </a:xfrm>
          <a:prstGeom prst="rect">
            <a:avLst/>
          </a:prstGeom>
        </p:spPr>
      </p:pic>
      <p:pic>
        <p:nvPicPr>
          <p:cNvPr id="16" name="圖片 15">
            <a:extLst>
              <a:ext uri="{FF2B5EF4-FFF2-40B4-BE49-F238E27FC236}">
                <a16:creationId xmlns:a16="http://schemas.microsoft.com/office/drawing/2014/main" id="{FB82A9E7-B5F5-23DD-D5FB-162C8C3A067D}"/>
              </a:ext>
            </a:extLst>
          </p:cNvPr>
          <p:cNvPicPr>
            <a:picLocks noChangeAspect="1"/>
          </p:cNvPicPr>
          <p:nvPr/>
        </p:nvPicPr>
        <p:blipFill>
          <a:blip r:embed="rId5"/>
          <a:stretch>
            <a:fillRect/>
          </a:stretch>
        </p:blipFill>
        <p:spPr>
          <a:xfrm>
            <a:off x="8788218" y="1972302"/>
            <a:ext cx="2891935" cy="4879284"/>
          </a:xfrm>
          <a:prstGeom prst="rect">
            <a:avLst/>
          </a:prstGeom>
        </p:spPr>
      </p:pic>
    </p:spTree>
    <p:extLst>
      <p:ext uri="{BB962C8B-B14F-4D97-AF65-F5344CB8AC3E}">
        <p14:creationId xmlns:p14="http://schemas.microsoft.com/office/powerpoint/2010/main" val="3327336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852"/>
                                        </p:tgtEl>
                                        <p:attrNameLst>
                                          <p:attrName>style.visibility</p:attrName>
                                        </p:attrNameLst>
                                      </p:cBhvr>
                                      <p:to>
                                        <p:strVal val="visible"/>
                                      </p:to>
                                    </p:set>
                                    <p:anim calcmode="lin" valueType="num">
                                      <p:cBhvr additive="base">
                                        <p:cTn id="7" dur="750"/>
                                        <p:tgtEl>
                                          <p:spTgt spid="1852"/>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250"/>
                                  </p:stCondLst>
                                  <p:childTnLst>
                                    <p:set>
                                      <p:cBhvr>
                                        <p:cTn id="9" dur="1" fill="hold">
                                          <p:stCondLst>
                                            <p:cond delay="0"/>
                                          </p:stCondLst>
                                        </p:cTn>
                                        <p:tgtEl>
                                          <p:spTgt spid="1856"/>
                                        </p:tgtEl>
                                        <p:attrNameLst>
                                          <p:attrName>style.visibility</p:attrName>
                                        </p:attrNameLst>
                                      </p:cBhvr>
                                      <p:to>
                                        <p:strVal val="visible"/>
                                      </p:to>
                                    </p:set>
                                    <p:anim calcmode="lin" valueType="num">
                                      <p:cBhvr additive="base">
                                        <p:cTn id="10" dur="750"/>
                                        <p:tgtEl>
                                          <p:spTgt spid="1856"/>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500"/>
                                  </p:stCondLst>
                                  <p:childTnLst>
                                    <p:set>
                                      <p:cBhvr>
                                        <p:cTn id="12" dur="1" fill="hold">
                                          <p:stCondLst>
                                            <p:cond delay="0"/>
                                          </p:stCondLst>
                                        </p:cTn>
                                        <p:tgtEl>
                                          <p:spTgt spid="1850"/>
                                        </p:tgtEl>
                                        <p:attrNameLst>
                                          <p:attrName>style.visibility</p:attrName>
                                        </p:attrNameLst>
                                      </p:cBhvr>
                                      <p:to>
                                        <p:strVal val="visible"/>
                                      </p:to>
                                    </p:set>
                                    <p:anim calcmode="lin" valueType="num">
                                      <p:cBhvr additive="base">
                                        <p:cTn id="13" dur="750"/>
                                        <p:tgtEl>
                                          <p:spTgt spid="1850"/>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750"/>
                                  </p:stCondLst>
                                  <p:childTnLst>
                                    <p:set>
                                      <p:cBhvr>
                                        <p:cTn id="15" dur="1" fill="hold">
                                          <p:stCondLst>
                                            <p:cond delay="0"/>
                                          </p:stCondLst>
                                        </p:cTn>
                                        <p:tgtEl>
                                          <p:spTgt spid="1849"/>
                                        </p:tgtEl>
                                        <p:attrNameLst>
                                          <p:attrName>style.visibility</p:attrName>
                                        </p:attrNameLst>
                                      </p:cBhvr>
                                      <p:to>
                                        <p:strVal val="visible"/>
                                      </p:to>
                                    </p:set>
                                    <p:anim calcmode="lin" valueType="num">
                                      <p:cBhvr additive="base">
                                        <p:cTn id="16" dur="750"/>
                                        <p:tgtEl>
                                          <p:spTgt spid="1849"/>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1000"/>
                                  </p:stCondLst>
                                  <p:childTnLst>
                                    <p:set>
                                      <p:cBhvr>
                                        <p:cTn id="18" dur="1" fill="hold">
                                          <p:stCondLst>
                                            <p:cond delay="0"/>
                                          </p:stCondLst>
                                        </p:cTn>
                                        <p:tgtEl>
                                          <p:spTgt spid="1851"/>
                                        </p:tgtEl>
                                        <p:attrNameLst>
                                          <p:attrName>style.visibility</p:attrName>
                                        </p:attrNameLst>
                                      </p:cBhvr>
                                      <p:to>
                                        <p:strVal val="visible"/>
                                      </p:to>
                                    </p:set>
                                    <p:anim calcmode="lin" valueType="num">
                                      <p:cBhvr additive="base">
                                        <p:cTn id="19" dur="750"/>
                                        <p:tgtEl>
                                          <p:spTgt spid="1851"/>
                                        </p:tgtEl>
                                        <p:attrNameLst>
                                          <p:attrName>ppt_x</p:attrName>
                                        </p:attrNameLst>
                                      </p:cBhvr>
                                      <p:tavLst>
                                        <p:tav tm="0">
                                          <p:val>
                                            <p:strVal val="#ppt_x-1"/>
                                          </p:val>
                                        </p:tav>
                                        <p:tav tm="100000">
                                          <p:val>
                                            <p:strVal val="#ppt_x"/>
                                          </p:val>
                                        </p:tav>
                                      </p:tavLst>
                                    </p:anim>
                                  </p:childTnLst>
                                </p:cTn>
                              </p:par>
                            </p:childTnLst>
                          </p:cTn>
                        </p:par>
                        <p:par>
                          <p:cTn id="20" fill="hold">
                            <p:stCondLst>
                              <p:cond delay="750"/>
                            </p:stCondLst>
                            <p:childTnLst>
                              <p:par>
                                <p:cTn id="21" presetID="10" presetClass="entr" presetSubtype="0" fill="hold" nodeType="afterEffect">
                                  <p:stCondLst>
                                    <p:cond delay="0"/>
                                  </p:stCondLst>
                                  <p:childTnLst>
                                    <p:set>
                                      <p:cBhvr>
                                        <p:cTn id="22" dur="1" fill="hold">
                                          <p:stCondLst>
                                            <p:cond delay="0"/>
                                          </p:stCondLst>
                                        </p:cTn>
                                        <p:tgtEl>
                                          <p:spTgt spid="1853"/>
                                        </p:tgtEl>
                                        <p:attrNameLst>
                                          <p:attrName>style.visibility</p:attrName>
                                        </p:attrNameLst>
                                      </p:cBhvr>
                                      <p:to>
                                        <p:strVal val="visible"/>
                                      </p:to>
                                    </p:set>
                                    <p:animEffect transition="in" filter="fade">
                                      <p:cBhvr>
                                        <p:cTn id="23" dur="500"/>
                                        <p:tgtEl>
                                          <p:spTgt spid="1853"/>
                                        </p:tgtEl>
                                      </p:cBhvr>
                                    </p:animEffect>
                                  </p:childTnLst>
                                </p:cTn>
                              </p:par>
                            </p:childTnLst>
                          </p:cTn>
                        </p:par>
                        <p:par>
                          <p:cTn id="24" fill="hold">
                            <p:stCondLst>
                              <p:cond delay="1250"/>
                            </p:stCondLst>
                            <p:childTnLst>
                              <p:par>
                                <p:cTn id="25" presetID="1" presetClass="entr" presetSubtype="0" fill="hold" nodeType="afterEffect">
                                  <p:stCondLst>
                                    <p:cond delay="0"/>
                                  </p:stCondLst>
                                  <p:childTnLst>
                                    <p:set>
                                      <p:cBhvr>
                                        <p:cTn id="26" dur="1" fill="hold">
                                          <p:stCondLst>
                                            <p:cond delay="0"/>
                                          </p:stCondLst>
                                        </p:cTn>
                                        <p:tgtEl>
                                          <p:spTgt spid="1854"/>
                                        </p:tgtEl>
                                        <p:attrNameLst>
                                          <p:attrName>style.visibility</p:attrName>
                                        </p:attrNameLst>
                                      </p:cBhvr>
                                      <p:to>
                                        <p:strVal val="visible"/>
                                      </p:to>
                                    </p:set>
                                  </p:childTnLst>
                                </p:cTn>
                              </p:par>
                            </p:childTnLst>
                          </p:cTn>
                        </p:par>
                        <p:par>
                          <p:cTn id="27" fill="hold">
                            <p:stCondLst>
                              <p:cond delay="1251"/>
                            </p:stCondLst>
                            <p:childTnLst>
                              <p:par>
                                <p:cTn id="28" presetID="1" presetClass="entr" presetSubtype="0" fill="hold" nodeType="afterEffect">
                                  <p:stCondLst>
                                    <p:cond delay="0"/>
                                  </p:stCondLst>
                                  <p:childTnLst>
                                    <p:set>
                                      <p:cBhvr>
                                        <p:cTn id="29" dur="1" fill="hold">
                                          <p:stCondLst>
                                            <p:cond delay="0"/>
                                          </p:stCondLst>
                                        </p:cTn>
                                        <p:tgtEl>
                                          <p:spTgt spid="1855"/>
                                        </p:tgtEl>
                                        <p:attrNameLst>
                                          <p:attrName>style.visibility</p:attrName>
                                        </p:attrNameLst>
                                      </p:cBhvr>
                                      <p:to>
                                        <p:strVal val="visible"/>
                                      </p:to>
                                    </p:set>
                                  </p:childTnLst>
                                </p:cTn>
                              </p:par>
                            </p:childTnLst>
                          </p:cTn>
                        </p:par>
                        <p:par>
                          <p:cTn id="30" fill="hold">
                            <p:stCondLst>
                              <p:cond delay="1252"/>
                            </p:stCondLst>
                            <p:childTnLst>
                              <p:par>
                                <p:cTn id="31" presetID="1" presetClass="entr" presetSubtype="0" fill="hold" nodeType="afterEffect">
                                  <p:stCondLst>
                                    <p:cond delay="0"/>
                                  </p:stCondLst>
                                  <p:childTnLst>
                                    <p:set>
                                      <p:cBhvr>
                                        <p:cTn id="32" dur="1" fill="hold">
                                          <p:stCondLst>
                                            <p:cond delay="0"/>
                                          </p:stCondLst>
                                        </p:cTn>
                                        <p:tgtEl>
                                          <p:spTgt spid="1857"/>
                                        </p:tgtEl>
                                        <p:attrNameLst>
                                          <p:attrName>style.visibility</p:attrName>
                                        </p:attrNameLst>
                                      </p:cBhvr>
                                      <p:to>
                                        <p:strVal val="visible"/>
                                      </p:to>
                                    </p:set>
                                  </p:childTnLst>
                                </p:cTn>
                              </p:par>
                            </p:childTnLst>
                          </p:cTn>
                        </p:par>
                        <p:par>
                          <p:cTn id="33" fill="hold">
                            <p:stCondLst>
                              <p:cond delay="1253"/>
                            </p:stCondLst>
                            <p:childTnLst>
                              <p:par>
                                <p:cTn id="34" presetID="1" presetClass="entr" presetSubtype="0" fill="hold" nodeType="afterEffect">
                                  <p:stCondLst>
                                    <p:cond delay="0"/>
                                  </p:stCondLst>
                                  <p:childTnLst>
                                    <p:set>
                                      <p:cBhvr>
                                        <p:cTn id="35" dur="1" fill="hold">
                                          <p:stCondLst>
                                            <p:cond delay="0"/>
                                          </p:stCondLst>
                                        </p:cTn>
                                        <p:tgtEl>
                                          <p:spTgt spid="1858"/>
                                        </p:tgtEl>
                                        <p:attrNameLst>
                                          <p:attrName>style.visibility</p:attrName>
                                        </p:attrNameLst>
                                      </p:cBhvr>
                                      <p:to>
                                        <p:strVal val="visible"/>
                                      </p:to>
                                    </p:set>
                                  </p:childTnLst>
                                </p:cTn>
                              </p:par>
                            </p:childTnLst>
                          </p:cTn>
                        </p:par>
                        <p:par>
                          <p:cTn id="36" fill="hold">
                            <p:stCondLst>
                              <p:cond delay="1254"/>
                            </p:stCondLst>
                            <p:childTnLst>
                              <p:par>
                                <p:cTn id="37" presetID="1" presetClass="entr" presetSubtype="0" fill="hold" nodeType="afterEffect">
                                  <p:stCondLst>
                                    <p:cond delay="0"/>
                                  </p:stCondLst>
                                  <p:childTnLst>
                                    <p:set>
                                      <p:cBhvr>
                                        <p:cTn id="38" dur="1" fill="hold">
                                          <p:stCondLst>
                                            <p:cond delay="0"/>
                                          </p:stCondLst>
                                        </p:cTn>
                                        <p:tgtEl>
                                          <p:spTgt spid="1859"/>
                                        </p:tgtEl>
                                        <p:attrNameLst>
                                          <p:attrName>style.visibility</p:attrName>
                                        </p:attrNameLst>
                                      </p:cBhvr>
                                      <p:to>
                                        <p:strVal val="visible"/>
                                      </p:to>
                                    </p:set>
                                  </p:childTnLst>
                                </p:cTn>
                              </p:par>
                            </p:childTnLst>
                          </p:cTn>
                        </p:par>
                        <p:par>
                          <p:cTn id="39" fill="hold">
                            <p:stCondLst>
                              <p:cond delay="1255"/>
                            </p:stCondLst>
                            <p:childTnLst>
                              <p:par>
                                <p:cTn id="40" presetID="1" presetClass="entr" presetSubtype="0" fill="hold" nodeType="afterEffect">
                                  <p:stCondLst>
                                    <p:cond delay="0"/>
                                  </p:stCondLst>
                                  <p:childTnLst>
                                    <p:set>
                                      <p:cBhvr>
                                        <p:cTn id="41" dur="1" fill="hold">
                                          <p:stCondLst>
                                            <p:cond delay="0"/>
                                          </p:stCondLst>
                                        </p:cTn>
                                        <p:tgtEl>
                                          <p:spTgt spid="1860"/>
                                        </p:tgtEl>
                                        <p:attrNameLst>
                                          <p:attrName>style.visibility</p:attrName>
                                        </p:attrNameLst>
                                      </p:cBhvr>
                                      <p:to>
                                        <p:strVal val="visible"/>
                                      </p:to>
                                    </p:set>
                                  </p:childTnLst>
                                </p:cTn>
                              </p:par>
                            </p:childTnLst>
                          </p:cTn>
                        </p:par>
                        <p:par>
                          <p:cTn id="42" fill="hold">
                            <p:stCondLst>
                              <p:cond delay="1256"/>
                            </p:stCondLst>
                            <p:childTnLst>
                              <p:par>
                                <p:cTn id="43" presetID="1" presetClass="entr" presetSubtype="0" fill="hold" nodeType="afterEffect">
                                  <p:stCondLst>
                                    <p:cond delay="0"/>
                                  </p:stCondLst>
                                  <p:childTnLst>
                                    <p:set>
                                      <p:cBhvr>
                                        <p:cTn id="44" dur="1" fill="hold">
                                          <p:stCondLst>
                                            <p:cond delay="0"/>
                                          </p:stCondLst>
                                        </p:cTn>
                                        <p:tgtEl>
                                          <p:spTgt spid="1861"/>
                                        </p:tgtEl>
                                        <p:attrNameLst>
                                          <p:attrName>style.visibility</p:attrName>
                                        </p:attrNameLst>
                                      </p:cBhvr>
                                      <p:to>
                                        <p:strVal val="visible"/>
                                      </p:to>
                                    </p:set>
                                  </p:childTnLst>
                                </p:cTn>
                              </p:par>
                            </p:childTnLst>
                          </p:cTn>
                        </p:par>
                        <p:par>
                          <p:cTn id="45" fill="hold">
                            <p:stCondLst>
                              <p:cond delay="1257"/>
                            </p:stCondLst>
                            <p:childTnLst>
                              <p:par>
                                <p:cTn id="46" presetID="1" presetClass="entr" presetSubtype="0" fill="hold" nodeType="afterEffect">
                                  <p:stCondLst>
                                    <p:cond delay="0"/>
                                  </p:stCondLst>
                                  <p:childTnLst>
                                    <p:set>
                                      <p:cBhvr>
                                        <p:cTn id="47" dur="1" fill="hold">
                                          <p:stCondLst>
                                            <p:cond delay="0"/>
                                          </p:stCondLst>
                                        </p:cTn>
                                        <p:tgtEl>
                                          <p:spTgt spid="1862"/>
                                        </p:tgtEl>
                                        <p:attrNameLst>
                                          <p:attrName>style.visibility</p:attrName>
                                        </p:attrNameLst>
                                      </p:cBhvr>
                                      <p:to>
                                        <p:strVal val="visible"/>
                                      </p:to>
                                    </p:set>
                                  </p:childTnLst>
                                </p:cTn>
                              </p:par>
                            </p:childTnLst>
                          </p:cTn>
                        </p:par>
                        <p:par>
                          <p:cTn id="48" fill="hold">
                            <p:stCondLst>
                              <p:cond delay="1258"/>
                            </p:stCondLst>
                            <p:childTnLst>
                              <p:par>
                                <p:cTn id="49" presetID="1" presetClass="entr" presetSubtype="0" fill="hold" nodeType="afterEffect">
                                  <p:stCondLst>
                                    <p:cond delay="0"/>
                                  </p:stCondLst>
                                  <p:childTnLst>
                                    <p:set>
                                      <p:cBhvr>
                                        <p:cTn id="50" dur="1" fill="hold">
                                          <p:stCondLst>
                                            <p:cond delay="0"/>
                                          </p:stCondLst>
                                        </p:cTn>
                                        <p:tgtEl>
                                          <p:spTgt spid="1863"/>
                                        </p:tgtEl>
                                        <p:attrNameLst>
                                          <p:attrName>style.visibility</p:attrName>
                                        </p:attrNameLst>
                                      </p:cBhvr>
                                      <p:to>
                                        <p:strVal val="visible"/>
                                      </p:to>
                                    </p:set>
                                  </p:childTnLst>
                                </p:cTn>
                              </p:par>
                            </p:childTnLst>
                          </p:cTn>
                        </p:par>
                        <p:par>
                          <p:cTn id="51" fill="hold">
                            <p:stCondLst>
                              <p:cond delay="1259"/>
                            </p:stCondLst>
                            <p:childTnLst>
                              <p:par>
                                <p:cTn id="52" presetID="1" presetClass="entr" presetSubtype="0" fill="hold" nodeType="afterEffect">
                                  <p:stCondLst>
                                    <p:cond delay="0"/>
                                  </p:stCondLst>
                                  <p:childTnLst>
                                    <p:set>
                                      <p:cBhvr>
                                        <p:cTn id="53" dur="1" fill="hold">
                                          <p:stCondLst>
                                            <p:cond delay="0"/>
                                          </p:stCondLst>
                                        </p:cTn>
                                        <p:tgtEl>
                                          <p:spTgt spid="1864"/>
                                        </p:tgtEl>
                                        <p:attrNameLst>
                                          <p:attrName>style.visibility</p:attrName>
                                        </p:attrNameLst>
                                      </p:cBhvr>
                                      <p:to>
                                        <p:strVal val="visible"/>
                                      </p:to>
                                    </p:set>
                                  </p:childTnLst>
                                </p:cTn>
                              </p:par>
                            </p:childTnLst>
                          </p:cTn>
                        </p:par>
                        <p:par>
                          <p:cTn id="54" fill="hold">
                            <p:stCondLst>
                              <p:cond delay="1260"/>
                            </p:stCondLst>
                            <p:childTnLst>
                              <p:par>
                                <p:cTn id="55" presetID="1" presetClass="entr" presetSubtype="0" fill="hold" nodeType="afterEffect">
                                  <p:stCondLst>
                                    <p:cond delay="0"/>
                                  </p:stCondLst>
                                  <p:childTnLst>
                                    <p:set>
                                      <p:cBhvr>
                                        <p:cTn id="56" dur="1" fill="hold">
                                          <p:stCondLst>
                                            <p:cond delay="0"/>
                                          </p:stCondLst>
                                        </p:cTn>
                                        <p:tgtEl>
                                          <p:spTgt spid="1865"/>
                                        </p:tgtEl>
                                        <p:attrNameLst>
                                          <p:attrName>style.visibility</p:attrName>
                                        </p:attrNameLst>
                                      </p:cBhvr>
                                      <p:to>
                                        <p:strVal val="visible"/>
                                      </p:to>
                                    </p:set>
                                  </p:childTnLst>
                                </p:cTn>
                              </p:par>
                            </p:childTnLst>
                          </p:cTn>
                        </p:par>
                        <p:par>
                          <p:cTn id="57" fill="hold">
                            <p:stCondLst>
                              <p:cond delay="1261"/>
                            </p:stCondLst>
                            <p:childTnLst>
                              <p:par>
                                <p:cTn id="58" presetID="1" presetClass="entr" presetSubtype="0" fill="hold" nodeType="afterEffect">
                                  <p:stCondLst>
                                    <p:cond delay="0"/>
                                  </p:stCondLst>
                                  <p:childTnLst>
                                    <p:set>
                                      <p:cBhvr>
                                        <p:cTn id="59" dur="1" fill="hold">
                                          <p:stCondLst>
                                            <p:cond delay="0"/>
                                          </p:stCondLst>
                                        </p:cTn>
                                        <p:tgtEl>
                                          <p:spTgt spid="1866"/>
                                        </p:tgtEl>
                                        <p:attrNameLst>
                                          <p:attrName>style.visibility</p:attrName>
                                        </p:attrNameLst>
                                      </p:cBhvr>
                                      <p:to>
                                        <p:strVal val="visible"/>
                                      </p:to>
                                    </p:set>
                                  </p:childTnLst>
                                </p:cTn>
                              </p:par>
                            </p:childTnLst>
                          </p:cTn>
                        </p:par>
                        <p:par>
                          <p:cTn id="60" fill="hold">
                            <p:stCondLst>
                              <p:cond delay="1262"/>
                            </p:stCondLst>
                            <p:childTnLst>
                              <p:par>
                                <p:cTn id="61" presetID="1" presetClass="entr" presetSubtype="0" fill="hold" nodeType="afterEffect">
                                  <p:stCondLst>
                                    <p:cond delay="0"/>
                                  </p:stCondLst>
                                  <p:childTnLst>
                                    <p:set>
                                      <p:cBhvr>
                                        <p:cTn id="62" dur="1" fill="hold">
                                          <p:stCondLst>
                                            <p:cond delay="0"/>
                                          </p:stCondLst>
                                        </p:cTn>
                                        <p:tgtEl>
                                          <p:spTgt spid="1867"/>
                                        </p:tgtEl>
                                        <p:attrNameLst>
                                          <p:attrName>style.visibility</p:attrName>
                                        </p:attrNameLst>
                                      </p:cBhvr>
                                      <p:to>
                                        <p:strVal val="visible"/>
                                      </p:to>
                                    </p:set>
                                  </p:childTnLst>
                                </p:cTn>
                              </p:par>
                            </p:childTnLst>
                          </p:cTn>
                        </p:par>
                        <p:par>
                          <p:cTn id="63" fill="hold">
                            <p:stCondLst>
                              <p:cond delay="1263"/>
                            </p:stCondLst>
                            <p:childTnLst>
                              <p:par>
                                <p:cTn id="64" presetID="1" presetClass="entr" presetSubtype="0" fill="hold" nodeType="afterEffect">
                                  <p:stCondLst>
                                    <p:cond delay="0"/>
                                  </p:stCondLst>
                                  <p:childTnLst>
                                    <p:set>
                                      <p:cBhvr>
                                        <p:cTn id="65" dur="1" fill="hold">
                                          <p:stCondLst>
                                            <p:cond delay="0"/>
                                          </p:stCondLst>
                                        </p:cTn>
                                        <p:tgtEl>
                                          <p:spTgt spid="1868"/>
                                        </p:tgtEl>
                                        <p:attrNameLst>
                                          <p:attrName>style.visibility</p:attrName>
                                        </p:attrNameLst>
                                      </p:cBhvr>
                                      <p:to>
                                        <p:strVal val="visible"/>
                                      </p:to>
                                    </p:set>
                                  </p:childTnLst>
                                </p:cTn>
                              </p:par>
                            </p:childTnLst>
                          </p:cTn>
                        </p:par>
                        <p:par>
                          <p:cTn id="66" fill="hold">
                            <p:stCondLst>
                              <p:cond delay="1264"/>
                            </p:stCondLst>
                            <p:childTnLst>
                              <p:par>
                                <p:cTn id="67" presetID="1" presetClass="entr" presetSubtype="0" fill="hold" nodeType="afterEffect">
                                  <p:stCondLst>
                                    <p:cond delay="0"/>
                                  </p:stCondLst>
                                  <p:childTnLst>
                                    <p:set>
                                      <p:cBhvr>
                                        <p:cTn id="68" dur="1" fill="hold">
                                          <p:stCondLst>
                                            <p:cond delay="0"/>
                                          </p:stCondLst>
                                        </p:cTn>
                                        <p:tgtEl>
                                          <p:spTgt spid="1869"/>
                                        </p:tgtEl>
                                        <p:attrNameLst>
                                          <p:attrName>style.visibility</p:attrName>
                                        </p:attrNameLst>
                                      </p:cBhvr>
                                      <p:to>
                                        <p:strVal val="visible"/>
                                      </p:to>
                                    </p:set>
                                  </p:childTnLst>
                                </p:cTn>
                              </p:par>
                            </p:childTnLst>
                          </p:cTn>
                        </p:par>
                        <p:par>
                          <p:cTn id="69" fill="hold">
                            <p:stCondLst>
                              <p:cond delay="1265"/>
                            </p:stCondLst>
                            <p:childTnLst>
                              <p:par>
                                <p:cTn id="70" presetID="1" presetClass="entr" presetSubtype="0" fill="hold" nodeType="afterEffect">
                                  <p:stCondLst>
                                    <p:cond delay="0"/>
                                  </p:stCondLst>
                                  <p:childTnLst>
                                    <p:set>
                                      <p:cBhvr>
                                        <p:cTn id="71" dur="1" fill="hold">
                                          <p:stCondLst>
                                            <p:cond delay="0"/>
                                          </p:stCondLst>
                                        </p:cTn>
                                        <p:tgtEl>
                                          <p:spTgt spid="1870"/>
                                        </p:tgtEl>
                                        <p:attrNameLst>
                                          <p:attrName>style.visibility</p:attrName>
                                        </p:attrNameLst>
                                      </p:cBhvr>
                                      <p:to>
                                        <p:strVal val="visible"/>
                                      </p:to>
                                    </p:set>
                                  </p:childTnLst>
                                </p:cTn>
                              </p:par>
                            </p:childTnLst>
                          </p:cTn>
                        </p:par>
                        <p:par>
                          <p:cTn id="72" fill="hold">
                            <p:stCondLst>
                              <p:cond delay="1266"/>
                            </p:stCondLst>
                            <p:childTnLst>
                              <p:par>
                                <p:cTn id="73" presetID="1" presetClass="entr" presetSubtype="0" fill="hold" nodeType="afterEffect">
                                  <p:stCondLst>
                                    <p:cond delay="0"/>
                                  </p:stCondLst>
                                  <p:childTnLst>
                                    <p:set>
                                      <p:cBhvr>
                                        <p:cTn id="74" dur="1" fill="hold">
                                          <p:stCondLst>
                                            <p:cond delay="0"/>
                                          </p:stCondLst>
                                        </p:cTn>
                                        <p:tgtEl>
                                          <p:spTgt spid="1871"/>
                                        </p:tgtEl>
                                        <p:attrNameLst>
                                          <p:attrName>style.visibility</p:attrName>
                                        </p:attrNameLst>
                                      </p:cBhvr>
                                      <p:to>
                                        <p:strVal val="visible"/>
                                      </p:to>
                                    </p:set>
                                  </p:childTnLst>
                                </p:cTn>
                              </p:par>
                            </p:childTnLst>
                          </p:cTn>
                        </p:par>
                        <p:par>
                          <p:cTn id="75" fill="hold">
                            <p:stCondLst>
                              <p:cond delay="1267"/>
                            </p:stCondLst>
                            <p:childTnLst>
                              <p:par>
                                <p:cTn id="76" presetID="1" presetClass="entr" presetSubtype="0" fill="hold" nodeType="afterEffect">
                                  <p:stCondLst>
                                    <p:cond delay="0"/>
                                  </p:stCondLst>
                                  <p:childTnLst>
                                    <p:set>
                                      <p:cBhvr>
                                        <p:cTn id="77" dur="1" fill="hold">
                                          <p:stCondLst>
                                            <p:cond delay="0"/>
                                          </p:stCondLst>
                                        </p:cTn>
                                        <p:tgtEl>
                                          <p:spTgt spid="1872"/>
                                        </p:tgtEl>
                                        <p:attrNameLst>
                                          <p:attrName>style.visibility</p:attrName>
                                        </p:attrNameLst>
                                      </p:cBhvr>
                                      <p:to>
                                        <p:strVal val="visible"/>
                                      </p:to>
                                    </p:set>
                                  </p:childTnLst>
                                </p:cTn>
                              </p:par>
                            </p:childTnLst>
                          </p:cTn>
                        </p:par>
                        <p:par>
                          <p:cTn id="78" fill="hold">
                            <p:stCondLst>
                              <p:cond delay="1268"/>
                            </p:stCondLst>
                            <p:childTnLst>
                              <p:par>
                                <p:cTn id="79" presetID="1" presetClass="entr" presetSubtype="0" fill="hold" nodeType="afterEffect">
                                  <p:stCondLst>
                                    <p:cond delay="0"/>
                                  </p:stCondLst>
                                  <p:childTnLst>
                                    <p:set>
                                      <p:cBhvr>
                                        <p:cTn id="80" dur="1" fill="hold">
                                          <p:stCondLst>
                                            <p:cond delay="0"/>
                                          </p:stCondLst>
                                        </p:cTn>
                                        <p:tgtEl>
                                          <p:spTgt spid="1873"/>
                                        </p:tgtEl>
                                        <p:attrNameLst>
                                          <p:attrName>style.visibility</p:attrName>
                                        </p:attrNameLst>
                                      </p:cBhvr>
                                      <p:to>
                                        <p:strVal val="visible"/>
                                      </p:to>
                                    </p:set>
                                  </p:childTnLst>
                                </p:cTn>
                              </p:par>
                            </p:childTnLst>
                          </p:cTn>
                        </p:par>
                        <p:par>
                          <p:cTn id="81" fill="hold">
                            <p:stCondLst>
                              <p:cond delay="1269"/>
                            </p:stCondLst>
                            <p:childTnLst>
                              <p:par>
                                <p:cTn id="82" presetID="1" presetClass="entr" presetSubtype="0" fill="hold" nodeType="afterEffect">
                                  <p:stCondLst>
                                    <p:cond delay="0"/>
                                  </p:stCondLst>
                                  <p:childTnLst>
                                    <p:set>
                                      <p:cBhvr>
                                        <p:cTn id="83" dur="1" fill="hold">
                                          <p:stCondLst>
                                            <p:cond delay="0"/>
                                          </p:stCondLst>
                                        </p:cTn>
                                        <p:tgtEl>
                                          <p:spTgt spid="1874"/>
                                        </p:tgtEl>
                                        <p:attrNameLst>
                                          <p:attrName>style.visibility</p:attrName>
                                        </p:attrNameLst>
                                      </p:cBhvr>
                                      <p:to>
                                        <p:strVal val="visible"/>
                                      </p:to>
                                    </p:set>
                                  </p:childTnLst>
                                </p:cTn>
                              </p:par>
                            </p:childTnLst>
                          </p:cTn>
                        </p:par>
                        <p:par>
                          <p:cTn id="84" fill="hold">
                            <p:stCondLst>
                              <p:cond delay="1270"/>
                            </p:stCondLst>
                            <p:childTnLst>
                              <p:par>
                                <p:cTn id="85" presetID="1" presetClass="entr" presetSubtype="0" fill="hold" nodeType="afterEffect">
                                  <p:stCondLst>
                                    <p:cond delay="0"/>
                                  </p:stCondLst>
                                  <p:childTnLst>
                                    <p:set>
                                      <p:cBhvr>
                                        <p:cTn id="86" dur="1" fill="hold">
                                          <p:stCondLst>
                                            <p:cond delay="0"/>
                                          </p:stCondLst>
                                        </p:cTn>
                                        <p:tgtEl>
                                          <p:spTgt spid="1875"/>
                                        </p:tgtEl>
                                        <p:attrNameLst>
                                          <p:attrName>style.visibility</p:attrName>
                                        </p:attrNameLst>
                                      </p:cBhvr>
                                      <p:to>
                                        <p:strVal val="visible"/>
                                      </p:to>
                                    </p:set>
                                  </p:childTnLst>
                                </p:cTn>
                              </p:par>
                            </p:childTnLst>
                          </p:cTn>
                        </p:par>
                        <p:par>
                          <p:cTn id="87" fill="hold">
                            <p:stCondLst>
                              <p:cond delay="1271"/>
                            </p:stCondLst>
                            <p:childTnLst>
                              <p:par>
                                <p:cTn id="88" presetID="1" presetClass="entr" presetSubtype="0" fill="hold" nodeType="afterEffect">
                                  <p:stCondLst>
                                    <p:cond delay="0"/>
                                  </p:stCondLst>
                                  <p:childTnLst>
                                    <p:set>
                                      <p:cBhvr>
                                        <p:cTn id="89" dur="1" fill="hold">
                                          <p:stCondLst>
                                            <p:cond delay="0"/>
                                          </p:stCondLst>
                                        </p:cTn>
                                        <p:tgtEl>
                                          <p:spTgt spid="18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51000">
              <a:srgbClr val="082241"/>
            </a:gs>
            <a:gs pos="100000">
              <a:schemeClr val="dk1"/>
            </a:gs>
          </a:gsLst>
          <a:lin ang="5400000" scaled="0"/>
        </a:gradFill>
        <a:effectLst/>
      </p:bgPr>
    </p:bg>
    <p:spTree>
      <p:nvGrpSpPr>
        <p:cNvPr id="1" name="Shape 1924"/>
        <p:cNvGrpSpPr/>
        <p:nvPr/>
      </p:nvGrpSpPr>
      <p:grpSpPr>
        <a:xfrm>
          <a:off x="0" y="0"/>
          <a:ext cx="0" cy="0"/>
          <a:chOff x="0" y="0"/>
          <a:chExt cx="0" cy="0"/>
        </a:xfrm>
      </p:grpSpPr>
      <p:sp>
        <p:nvSpPr>
          <p:cNvPr id="1925" name="Google Shape;1925;p9"/>
          <p:cNvSpPr/>
          <p:nvPr/>
        </p:nvSpPr>
        <p:spPr>
          <a:xfrm>
            <a:off x="-2362701" y="1070727"/>
            <a:ext cx="4710931" cy="4710932"/>
          </a:xfrm>
          <a:prstGeom prst="ellipse">
            <a:avLst/>
          </a:prstGeom>
          <a:solidFill>
            <a:schemeClr val="lt1"/>
          </a:solidFill>
          <a:ln>
            <a:noFill/>
          </a:ln>
          <a:effectLst>
            <a:outerShdw blurRad="901700" dist="38100" dir="16200000" sx="102000" sy="102000" rotWithShape="0">
              <a:srgbClr val="00B0F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756A7"/>
              </a:solidFill>
              <a:latin typeface="Calibri"/>
              <a:ea typeface="Calibri"/>
              <a:cs typeface="Calibri"/>
              <a:sym typeface="Calibri"/>
            </a:endParaRPr>
          </a:p>
        </p:txBody>
      </p:sp>
      <p:sp>
        <p:nvSpPr>
          <p:cNvPr id="1926" name="Google Shape;1926;p9"/>
          <p:cNvSpPr/>
          <p:nvPr/>
        </p:nvSpPr>
        <p:spPr>
          <a:xfrm>
            <a:off x="-1796180" y="1637248"/>
            <a:ext cx="3577888" cy="3577889"/>
          </a:xfrm>
          <a:prstGeom prst="ellipse">
            <a:avLst/>
          </a:prstGeom>
          <a:solidFill>
            <a:schemeClr val="lt1"/>
          </a:solidFill>
          <a:ln>
            <a:noFill/>
          </a:ln>
          <a:effectLst>
            <a:outerShdw blurRad="317500" sx="118000" sy="118000" algn="ctr" rotWithShape="0">
              <a:srgbClr val="0070C0">
                <a:alpha val="16862"/>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756A7"/>
              </a:solidFill>
              <a:latin typeface="Calibri"/>
              <a:ea typeface="Calibri"/>
              <a:cs typeface="Calibri"/>
              <a:sym typeface="Calibri"/>
            </a:endParaRPr>
          </a:p>
        </p:txBody>
      </p:sp>
      <p:sp>
        <p:nvSpPr>
          <p:cNvPr id="1927" name="Google Shape;1927;p9"/>
          <p:cNvSpPr/>
          <p:nvPr/>
        </p:nvSpPr>
        <p:spPr>
          <a:xfrm>
            <a:off x="-1191861" y="2241567"/>
            <a:ext cx="2369250" cy="2369251"/>
          </a:xfrm>
          <a:prstGeom prst="ellipse">
            <a:avLst/>
          </a:prstGeom>
          <a:solidFill>
            <a:schemeClr val="lt1"/>
          </a:solidFill>
          <a:ln>
            <a:noFill/>
          </a:ln>
          <a:effectLst>
            <a:outerShdw blurRad="533400" sx="118000" sy="118000" algn="ctr" rotWithShape="0">
              <a:srgbClr val="0070C0">
                <a:alpha val="3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756A7"/>
              </a:solidFill>
              <a:latin typeface="Calibri"/>
              <a:ea typeface="Calibri"/>
              <a:cs typeface="Calibri"/>
              <a:sym typeface="Calibri"/>
            </a:endParaRPr>
          </a:p>
        </p:txBody>
      </p:sp>
      <p:sp>
        <p:nvSpPr>
          <p:cNvPr id="1928" name="Google Shape;1928;p9"/>
          <p:cNvSpPr/>
          <p:nvPr/>
        </p:nvSpPr>
        <p:spPr>
          <a:xfrm>
            <a:off x="-50834" y="5743431"/>
            <a:ext cx="98571" cy="98571"/>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929" name="Google Shape;1929;p9"/>
          <p:cNvGrpSpPr/>
          <p:nvPr/>
        </p:nvGrpSpPr>
        <p:grpSpPr>
          <a:xfrm>
            <a:off x="-2926033" y="0"/>
            <a:ext cx="5852066" cy="6429111"/>
            <a:chOff x="-2926033" y="0"/>
            <a:chExt cx="5852066" cy="6429111"/>
          </a:xfrm>
        </p:grpSpPr>
        <p:sp>
          <p:nvSpPr>
            <p:cNvPr id="1930" name="Google Shape;1930;p9"/>
            <p:cNvSpPr/>
            <p:nvPr/>
          </p:nvSpPr>
          <p:spPr>
            <a:xfrm>
              <a:off x="-1773806" y="4996058"/>
              <a:ext cx="59369" cy="59369"/>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31" name="Google Shape;1931;p9"/>
            <p:cNvSpPr/>
            <p:nvPr/>
          </p:nvSpPr>
          <p:spPr>
            <a:xfrm>
              <a:off x="-2181620" y="2302487"/>
              <a:ext cx="90435" cy="90435"/>
            </a:xfrm>
            <a:prstGeom prst="ellipse">
              <a:avLst/>
            </a:prstGeom>
            <a:solidFill>
              <a:srgbClr val="057DC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32" name="Google Shape;1932;p9"/>
            <p:cNvSpPr/>
            <p:nvPr/>
          </p:nvSpPr>
          <p:spPr>
            <a:xfrm>
              <a:off x="395847" y="5969581"/>
              <a:ext cx="52806" cy="52806"/>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33" name="Google Shape;1933;p9"/>
            <p:cNvSpPr/>
            <p:nvPr/>
          </p:nvSpPr>
          <p:spPr>
            <a:xfrm>
              <a:off x="657782" y="5945447"/>
              <a:ext cx="52214" cy="52214"/>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34" name="Google Shape;1934;p9"/>
            <p:cNvSpPr/>
            <p:nvPr/>
          </p:nvSpPr>
          <p:spPr>
            <a:xfrm flipH="1">
              <a:off x="343676" y="5841366"/>
              <a:ext cx="58578" cy="58578"/>
            </a:xfrm>
            <a:prstGeom prst="ellipse">
              <a:avLst/>
            </a:prstGeom>
            <a:solidFill>
              <a:srgbClr val="D8D8D8">
                <a:alpha val="56862"/>
              </a:srgbClr>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35" name="Google Shape;1935;p9"/>
            <p:cNvSpPr/>
            <p:nvPr/>
          </p:nvSpPr>
          <p:spPr>
            <a:xfrm>
              <a:off x="939765" y="5571757"/>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36" name="Google Shape;1936;p9"/>
            <p:cNvSpPr/>
            <p:nvPr/>
          </p:nvSpPr>
          <p:spPr>
            <a:xfrm>
              <a:off x="749628" y="5754385"/>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37" name="Google Shape;1937;p9"/>
            <p:cNvSpPr/>
            <p:nvPr/>
          </p:nvSpPr>
          <p:spPr>
            <a:xfrm>
              <a:off x="804176" y="5800178"/>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38" name="Google Shape;1938;p9"/>
            <p:cNvSpPr/>
            <p:nvPr/>
          </p:nvSpPr>
          <p:spPr>
            <a:xfrm>
              <a:off x="543622" y="6048549"/>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39" name="Google Shape;1939;p9"/>
            <p:cNvSpPr/>
            <p:nvPr/>
          </p:nvSpPr>
          <p:spPr>
            <a:xfrm>
              <a:off x="543622" y="6048882"/>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40" name="Google Shape;1940;p9"/>
            <p:cNvSpPr/>
            <p:nvPr/>
          </p:nvSpPr>
          <p:spPr>
            <a:xfrm>
              <a:off x="476483" y="5712598"/>
              <a:ext cx="52214" cy="52214"/>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41" name="Google Shape;1941;p9"/>
            <p:cNvSpPr/>
            <p:nvPr/>
          </p:nvSpPr>
          <p:spPr>
            <a:xfrm>
              <a:off x="642102" y="5670811"/>
              <a:ext cx="67894" cy="67894"/>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42" name="Google Shape;1942;p9"/>
            <p:cNvSpPr/>
            <p:nvPr/>
          </p:nvSpPr>
          <p:spPr>
            <a:xfrm>
              <a:off x="572823" y="5687252"/>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43" name="Google Shape;1943;p9"/>
            <p:cNvSpPr/>
            <p:nvPr/>
          </p:nvSpPr>
          <p:spPr>
            <a:xfrm>
              <a:off x="834784" y="6146042"/>
              <a:ext cx="54548" cy="54548"/>
            </a:xfrm>
            <a:prstGeom prst="ellipse">
              <a:avLst/>
            </a:prstGeom>
            <a:solidFill>
              <a:srgbClr val="97C4D9">
                <a:alpha val="6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44" name="Google Shape;1944;p9"/>
            <p:cNvSpPr/>
            <p:nvPr/>
          </p:nvSpPr>
          <p:spPr>
            <a:xfrm>
              <a:off x="939765" y="6146042"/>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45" name="Google Shape;1945;p9"/>
            <p:cNvSpPr/>
            <p:nvPr/>
          </p:nvSpPr>
          <p:spPr>
            <a:xfrm>
              <a:off x="105399" y="6342843"/>
              <a:ext cx="86268" cy="8626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46" name="Google Shape;1946;p9"/>
            <p:cNvSpPr/>
            <p:nvPr/>
          </p:nvSpPr>
          <p:spPr>
            <a:xfrm>
              <a:off x="28802" y="6297060"/>
              <a:ext cx="58994" cy="58994"/>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47" name="Google Shape;1947;p9"/>
            <p:cNvSpPr/>
            <p:nvPr/>
          </p:nvSpPr>
          <p:spPr>
            <a:xfrm>
              <a:off x="89539" y="5899944"/>
              <a:ext cx="80054" cy="80054"/>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48" name="Google Shape;1948;p9"/>
            <p:cNvSpPr/>
            <p:nvPr/>
          </p:nvSpPr>
          <p:spPr>
            <a:xfrm>
              <a:off x="-695" y="5973760"/>
              <a:ext cx="58994" cy="58994"/>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49" name="Google Shape;1949;p9"/>
            <p:cNvSpPr/>
            <p:nvPr/>
          </p:nvSpPr>
          <p:spPr>
            <a:xfrm>
              <a:off x="-326611" y="5967840"/>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50" name="Google Shape;1950;p9"/>
            <p:cNvSpPr/>
            <p:nvPr/>
          </p:nvSpPr>
          <p:spPr>
            <a:xfrm>
              <a:off x="-246784" y="5821943"/>
              <a:ext cx="52806" cy="52806"/>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51" name="Google Shape;1951;p9"/>
            <p:cNvSpPr/>
            <p:nvPr/>
          </p:nvSpPr>
          <p:spPr>
            <a:xfrm>
              <a:off x="-338098" y="5789959"/>
              <a:ext cx="58994" cy="58994"/>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52" name="Google Shape;1952;p9"/>
            <p:cNvSpPr/>
            <p:nvPr/>
          </p:nvSpPr>
          <p:spPr>
            <a:xfrm>
              <a:off x="-577206" y="6021275"/>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53" name="Google Shape;1953;p9"/>
            <p:cNvSpPr/>
            <p:nvPr/>
          </p:nvSpPr>
          <p:spPr>
            <a:xfrm>
              <a:off x="-778092" y="6146042"/>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54" name="Google Shape;1954;p9"/>
            <p:cNvSpPr/>
            <p:nvPr/>
          </p:nvSpPr>
          <p:spPr>
            <a:xfrm>
              <a:off x="-905920" y="6134078"/>
              <a:ext cx="77394" cy="7739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55" name="Google Shape;1955;p9"/>
            <p:cNvSpPr/>
            <p:nvPr/>
          </p:nvSpPr>
          <p:spPr>
            <a:xfrm>
              <a:off x="-809785" y="5824797"/>
              <a:ext cx="50692" cy="50692"/>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56" name="Google Shape;1956;p9"/>
            <p:cNvSpPr/>
            <p:nvPr/>
          </p:nvSpPr>
          <p:spPr>
            <a:xfrm>
              <a:off x="-608926" y="5722665"/>
              <a:ext cx="58994" cy="58994"/>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57" name="Google Shape;1957;p9"/>
            <p:cNvSpPr/>
            <p:nvPr/>
          </p:nvSpPr>
          <p:spPr>
            <a:xfrm>
              <a:off x="-586932" y="5800610"/>
              <a:ext cx="58994" cy="58994"/>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58" name="Google Shape;1958;p9"/>
            <p:cNvSpPr/>
            <p:nvPr/>
          </p:nvSpPr>
          <p:spPr>
            <a:xfrm>
              <a:off x="-768648" y="5652912"/>
              <a:ext cx="68680" cy="68680"/>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59" name="Google Shape;1959;p9"/>
            <p:cNvSpPr/>
            <p:nvPr/>
          </p:nvSpPr>
          <p:spPr>
            <a:xfrm>
              <a:off x="-1246121" y="5848953"/>
              <a:ext cx="68828" cy="68828"/>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60" name="Google Shape;1960;p9"/>
            <p:cNvSpPr/>
            <p:nvPr/>
          </p:nvSpPr>
          <p:spPr>
            <a:xfrm>
              <a:off x="-1473186" y="6041408"/>
              <a:ext cx="68828" cy="68828"/>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61" name="Google Shape;1961;p9"/>
            <p:cNvSpPr/>
            <p:nvPr/>
          </p:nvSpPr>
          <p:spPr>
            <a:xfrm>
              <a:off x="-1323267" y="5504904"/>
              <a:ext cx="77394" cy="7739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62" name="Google Shape;1962;p9"/>
            <p:cNvSpPr/>
            <p:nvPr/>
          </p:nvSpPr>
          <p:spPr>
            <a:xfrm>
              <a:off x="-1246121" y="5446064"/>
              <a:ext cx="77394" cy="7739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63" name="Google Shape;1963;p9"/>
            <p:cNvSpPr/>
            <p:nvPr/>
          </p:nvSpPr>
          <p:spPr>
            <a:xfrm>
              <a:off x="-1202640" y="5575612"/>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64" name="Google Shape;1964;p9"/>
            <p:cNvSpPr/>
            <p:nvPr/>
          </p:nvSpPr>
          <p:spPr>
            <a:xfrm>
              <a:off x="-1155077" y="5508318"/>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65" name="Google Shape;1965;p9"/>
            <p:cNvSpPr/>
            <p:nvPr/>
          </p:nvSpPr>
          <p:spPr>
            <a:xfrm>
              <a:off x="-1186749" y="5699541"/>
              <a:ext cx="58994" cy="58994"/>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66" name="Google Shape;1966;p9"/>
            <p:cNvSpPr/>
            <p:nvPr/>
          </p:nvSpPr>
          <p:spPr>
            <a:xfrm>
              <a:off x="-1163311" y="5778409"/>
              <a:ext cx="58994" cy="58994"/>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67" name="Google Shape;1967;p9"/>
            <p:cNvSpPr/>
            <p:nvPr/>
          </p:nvSpPr>
          <p:spPr>
            <a:xfrm>
              <a:off x="-1473187" y="6041407"/>
              <a:ext cx="68828" cy="68828"/>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68" name="Google Shape;1968;p9"/>
            <p:cNvSpPr/>
            <p:nvPr/>
          </p:nvSpPr>
          <p:spPr>
            <a:xfrm>
              <a:off x="-1903617" y="6014134"/>
              <a:ext cx="68828" cy="68828"/>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69" name="Google Shape;1969;p9"/>
            <p:cNvSpPr/>
            <p:nvPr/>
          </p:nvSpPr>
          <p:spPr>
            <a:xfrm>
              <a:off x="-1347261" y="5365579"/>
              <a:ext cx="77394" cy="7739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70" name="Google Shape;1970;p9"/>
            <p:cNvSpPr/>
            <p:nvPr/>
          </p:nvSpPr>
          <p:spPr>
            <a:xfrm>
              <a:off x="-1366499" y="5476491"/>
              <a:ext cx="57935" cy="57935"/>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71" name="Google Shape;1971;p9"/>
            <p:cNvSpPr/>
            <p:nvPr/>
          </p:nvSpPr>
          <p:spPr>
            <a:xfrm>
              <a:off x="-1631697" y="5524596"/>
              <a:ext cx="68828" cy="68828"/>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72" name="Google Shape;1972;p9"/>
            <p:cNvSpPr/>
            <p:nvPr/>
          </p:nvSpPr>
          <p:spPr>
            <a:xfrm>
              <a:off x="-1968290" y="5593417"/>
              <a:ext cx="77394" cy="7739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73" name="Google Shape;1973;p9"/>
            <p:cNvSpPr/>
            <p:nvPr/>
          </p:nvSpPr>
          <p:spPr>
            <a:xfrm>
              <a:off x="-2401398" y="5232578"/>
              <a:ext cx="77394" cy="77394"/>
            </a:xfrm>
            <a:prstGeom prst="ellipse">
              <a:avLst/>
            </a:prstGeom>
            <a:solidFill>
              <a:srgbClr val="97C4D9">
                <a:alpha val="31764"/>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74" name="Google Shape;1974;p9"/>
            <p:cNvSpPr/>
            <p:nvPr/>
          </p:nvSpPr>
          <p:spPr>
            <a:xfrm>
              <a:off x="-2795955" y="5159979"/>
              <a:ext cx="72600" cy="72600"/>
            </a:xfrm>
            <a:prstGeom prst="ellipse">
              <a:avLst/>
            </a:prstGeom>
            <a:solidFill>
              <a:srgbClr val="97C4D9">
                <a:alpha val="31764"/>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75" name="Google Shape;1975;p9"/>
            <p:cNvSpPr/>
            <p:nvPr/>
          </p:nvSpPr>
          <p:spPr>
            <a:xfrm>
              <a:off x="-1929593" y="5286264"/>
              <a:ext cx="94804" cy="9480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76" name="Google Shape;1976;p9"/>
            <p:cNvSpPr/>
            <p:nvPr/>
          </p:nvSpPr>
          <p:spPr>
            <a:xfrm>
              <a:off x="-1992348" y="5209907"/>
              <a:ext cx="62755" cy="62755"/>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77" name="Google Shape;1977;p9"/>
            <p:cNvSpPr/>
            <p:nvPr/>
          </p:nvSpPr>
          <p:spPr>
            <a:xfrm>
              <a:off x="-1840874" y="5068816"/>
              <a:ext cx="59369" cy="59369"/>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78" name="Google Shape;1978;p9"/>
            <p:cNvSpPr/>
            <p:nvPr/>
          </p:nvSpPr>
          <p:spPr>
            <a:xfrm>
              <a:off x="-1796179" y="5108031"/>
              <a:ext cx="68828" cy="68828"/>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79" name="Google Shape;1979;p9"/>
            <p:cNvSpPr/>
            <p:nvPr/>
          </p:nvSpPr>
          <p:spPr>
            <a:xfrm>
              <a:off x="-1916532" y="5007202"/>
              <a:ext cx="68680" cy="68680"/>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80" name="Google Shape;1980;p9"/>
            <p:cNvSpPr/>
            <p:nvPr/>
          </p:nvSpPr>
          <p:spPr>
            <a:xfrm>
              <a:off x="-1892931" y="4973685"/>
              <a:ext cx="81742" cy="81742"/>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81" name="Google Shape;1981;p9"/>
            <p:cNvSpPr/>
            <p:nvPr/>
          </p:nvSpPr>
          <p:spPr>
            <a:xfrm>
              <a:off x="-2136402" y="4850219"/>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82" name="Google Shape;1982;p9"/>
            <p:cNvSpPr/>
            <p:nvPr/>
          </p:nvSpPr>
          <p:spPr>
            <a:xfrm>
              <a:off x="-2089738" y="4676554"/>
              <a:ext cx="77394" cy="7739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83" name="Google Shape;1983;p9"/>
            <p:cNvSpPr/>
            <p:nvPr/>
          </p:nvSpPr>
          <p:spPr>
            <a:xfrm>
              <a:off x="-2213333" y="4637856"/>
              <a:ext cx="77394" cy="7739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84" name="Google Shape;1984;p9"/>
            <p:cNvSpPr/>
            <p:nvPr/>
          </p:nvSpPr>
          <p:spPr>
            <a:xfrm>
              <a:off x="-2276088" y="4762157"/>
              <a:ext cx="62755" cy="62755"/>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85" name="Google Shape;1985;p9"/>
            <p:cNvSpPr/>
            <p:nvPr/>
          </p:nvSpPr>
          <p:spPr>
            <a:xfrm>
              <a:off x="-1961326" y="4850219"/>
              <a:ext cx="77394" cy="7739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86" name="Google Shape;1986;p9"/>
            <p:cNvSpPr/>
            <p:nvPr/>
          </p:nvSpPr>
          <p:spPr>
            <a:xfrm>
              <a:off x="-2306197" y="4182740"/>
              <a:ext cx="94804" cy="9480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87" name="Google Shape;1987;p9"/>
            <p:cNvSpPr/>
            <p:nvPr/>
          </p:nvSpPr>
          <p:spPr>
            <a:xfrm>
              <a:off x="-2434250" y="4345253"/>
              <a:ext cx="64044" cy="6404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88" name="Google Shape;1988;p9"/>
            <p:cNvSpPr/>
            <p:nvPr/>
          </p:nvSpPr>
          <p:spPr>
            <a:xfrm>
              <a:off x="-2543815" y="4514022"/>
              <a:ext cx="77394" cy="77394"/>
            </a:xfrm>
            <a:prstGeom prst="ellipse">
              <a:avLst/>
            </a:prstGeom>
            <a:solidFill>
              <a:srgbClr val="97C4D9">
                <a:alpha val="3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89" name="Google Shape;1989;p9"/>
            <p:cNvSpPr/>
            <p:nvPr/>
          </p:nvSpPr>
          <p:spPr>
            <a:xfrm>
              <a:off x="-2324004" y="4502408"/>
              <a:ext cx="58878" cy="5887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90" name="Google Shape;1990;p9"/>
            <p:cNvSpPr/>
            <p:nvPr/>
          </p:nvSpPr>
          <p:spPr>
            <a:xfrm>
              <a:off x="-2347104" y="4409629"/>
              <a:ext cx="74160" cy="74160"/>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91" name="Google Shape;1991;p9"/>
            <p:cNvSpPr/>
            <p:nvPr/>
          </p:nvSpPr>
          <p:spPr>
            <a:xfrm>
              <a:off x="-2382977" y="4090039"/>
              <a:ext cx="68828" cy="68828"/>
            </a:xfrm>
            <a:prstGeom prst="ellipse">
              <a:avLst/>
            </a:prstGeom>
            <a:solidFill>
              <a:srgbClr val="D8D8D8">
                <a:alpha val="72941"/>
              </a:srgbClr>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sp>
          <p:nvSpPr>
            <p:cNvPr id="1992" name="Google Shape;1992;p9"/>
            <p:cNvSpPr/>
            <p:nvPr/>
          </p:nvSpPr>
          <p:spPr>
            <a:xfrm>
              <a:off x="-2365133" y="4249313"/>
              <a:ext cx="64044" cy="6404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93" name="Google Shape;1993;p9"/>
            <p:cNvSpPr/>
            <p:nvPr/>
          </p:nvSpPr>
          <p:spPr>
            <a:xfrm>
              <a:off x="-2481056" y="4178641"/>
              <a:ext cx="64044" cy="6404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94" name="Google Shape;1994;p9"/>
            <p:cNvSpPr/>
            <p:nvPr/>
          </p:nvSpPr>
          <p:spPr>
            <a:xfrm>
              <a:off x="-2788595" y="4275579"/>
              <a:ext cx="64044" cy="6404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95" name="Google Shape;1995;p9"/>
            <p:cNvSpPr/>
            <p:nvPr/>
          </p:nvSpPr>
          <p:spPr>
            <a:xfrm>
              <a:off x="-2575157" y="3968803"/>
              <a:ext cx="54095" cy="54095"/>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96" name="Google Shape;1996;p9"/>
            <p:cNvSpPr/>
            <p:nvPr/>
          </p:nvSpPr>
          <p:spPr>
            <a:xfrm>
              <a:off x="-2502992" y="4022898"/>
              <a:ext cx="56299" cy="56299"/>
            </a:xfrm>
            <a:prstGeom prst="ellipse">
              <a:avLst/>
            </a:prstGeom>
            <a:solidFill>
              <a:srgbClr val="97C4D9">
                <a:alpha val="31764"/>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97" name="Google Shape;1997;p9"/>
            <p:cNvSpPr/>
            <p:nvPr/>
          </p:nvSpPr>
          <p:spPr>
            <a:xfrm>
              <a:off x="-2507872" y="3904759"/>
              <a:ext cx="64044" cy="6404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98" name="Google Shape;1998;p9"/>
            <p:cNvSpPr/>
            <p:nvPr/>
          </p:nvSpPr>
          <p:spPr>
            <a:xfrm>
              <a:off x="-2658837" y="3889512"/>
              <a:ext cx="64044" cy="6404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99" name="Google Shape;1999;p9"/>
            <p:cNvSpPr/>
            <p:nvPr/>
          </p:nvSpPr>
          <p:spPr>
            <a:xfrm>
              <a:off x="-2595396" y="3833366"/>
              <a:ext cx="74334" cy="7433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00" name="Google Shape;2000;p9"/>
            <p:cNvSpPr/>
            <p:nvPr/>
          </p:nvSpPr>
          <p:spPr>
            <a:xfrm>
              <a:off x="-2613921" y="4220193"/>
              <a:ext cx="64044" cy="6404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01" name="Google Shape;2001;p9"/>
            <p:cNvSpPr/>
            <p:nvPr/>
          </p:nvSpPr>
          <p:spPr>
            <a:xfrm>
              <a:off x="-2608518" y="3241528"/>
              <a:ext cx="64044" cy="6404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02" name="Google Shape;2002;p9"/>
            <p:cNvSpPr/>
            <p:nvPr/>
          </p:nvSpPr>
          <p:spPr>
            <a:xfrm>
              <a:off x="-2542841" y="3041951"/>
              <a:ext cx="64044" cy="6404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03" name="Google Shape;2003;p9"/>
            <p:cNvSpPr/>
            <p:nvPr/>
          </p:nvSpPr>
          <p:spPr>
            <a:xfrm>
              <a:off x="-2472040" y="2732678"/>
              <a:ext cx="59877" cy="59877"/>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04" name="Google Shape;2004;p9"/>
            <p:cNvSpPr/>
            <p:nvPr/>
          </p:nvSpPr>
          <p:spPr>
            <a:xfrm>
              <a:off x="-2603449" y="2697287"/>
              <a:ext cx="64343" cy="64343"/>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05" name="Google Shape;2005;p9"/>
            <p:cNvSpPr/>
            <p:nvPr/>
          </p:nvSpPr>
          <p:spPr>
            <a:xfrm>
              <a:off x="-2537492" y="2530376"/>
              <a:ext cx="64343" cy="64343"/>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06" name="Google Shape;2006;p9"/>
            <p:cNvSpPr/>
            <p:nvPr/>
          </p:nvSpPr>
          <p:spPr>
            <a:xfrm>
              <a:off x="-2377579" y="2562909"/>
              <a:ext cx="82660" cy="82660"/>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07" name="Google Shape;2007;p9"/>
            <p:cNvSpPr/>
            <p:nvPr/>
          </p:nvSpPr>
          <p:spPr>
            <a:xfrm>
              <a:off x="-2430822" y="2265632"/>
              <a:ext cx="51879" cy="51879"/>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08" name="Google Shape;2008;p9"/>
            <p:cNvSpPr/>
            <p:nvPr/>
          </p:nvSpPr>
          <p:spPr>
            <a:xfrm>
              <a:off x="-2328323" y="2344868"/>
              <a:ext cx="51879" cy="51879"/>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09" name="Google Shape;2009;p9"/>
            <p:cNvSpPr/>
            <p:nvPr/>
          </p:nvSpPr>
          <p:spPr>
            <a:xfrm>
              <a:off x="-2265126" y="2422052"/>
              <a:ext cx="59085" cy="59085"/>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10" name="Google Shape;2010;p9"/>
            <p:cNvSpPr/>
            <p:nvPr/>
          </p:nvSpPr>
          <p:spPr>
            <a:xfrm>
              <a:off x="-2527347" y="2420185"/>
              <a:ext cx="60952" cy="60952"/>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11" name="Google Shape;2011;p9"/>
            <p:cNvSpPr/>
            <p:nvPr/>
          </p:nvSpPr>
          <p:spPr>
            <a:xfrm>
              <a:off x="-2645930" y="2416965"/>
              <a:ext cx="60952" cy="60952"/>
            </a:xfrm>
            <a:prstGeom prst="ellipse">
              <a:avLst/>
            </a:prstGeom>
            <a:solidFill>
              <a:srgbClr val="D0CECE">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12" name="Google Shape;2012;p9"/>
            <p:cNvSpPr/>
            <p:nvPr/>
          </p:nvSpPr>
          <p:spPr>
            <a:xfrm>
              <a:off x="-2611499" y="2504942"/>
              <a:ext cx="82660" cy="82660"/>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13" name="Google Shape;2013;p9"/>
            <p:cNvSpPr/>
            <p:nvPr/>
          </p:nvSpPr>
          <p:spPr>
            <a:xfrm>
              <a:off x="-2426616" y="2437111"/>
              <a:ext cx="82660" cy="82660"/>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14" name="Google Shape;2014;p9"/>
            <p:cNvSpPr/>
            <p:nvPr/>
          </p:nvSpPr>
          <p:spPr>
            <a:xfrm>
              <a:off x="-2926033" y="2056910"/>
              <a:ext cx="95454" cy="95454"/>
            </a:xfrm>
            <a:prstGeom prst="ellipse">
              <a:avLst/>
            </a:prstGeom>
            <a:solidFill>
              <a:srgbClr val="97C4D9">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15" name="Google Shape;2015;p9"/>
            <p:cNvSpPr/>
            <p:nvPr/>
          </p:nvSpPr>
          <p:spPr>
            <a:xfrm>
              <a:off x="-2876161" y="2220464"/>
              <a:ext cx="65231" cy="65231"/>
            </a:xfrm>
            <a:prstGeom prst="ellipse">
              <a:avLst/>
            </a:prstGeom>
            <a:solidFill>
              <a:srgbClr val="97C4D9">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16" name="Google Shape;2016;p9"/>
            <p:cNvSpPr/>
            <p:nvPr/>
          </p:nvSpPr>
          <p:spPr>
            <a:xfrm>
              <a:off x="-2810931" y="1944114"/>
              <a:ext cx="65231" cy="65231"/>
            </a:xfrm>
            <a:prstGeom prst="ellipse">
              <a:avLst/>
            </a:prstGeom>
            <a:solidFill>
              <a:srgbClr val="97C4D9">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17" name="Google Shape;2017;p9"/>
            <p:cNvSpPr/>
            <p:nvPr/>
          </p:nvSpPr>
          <p:spPr>
            <a:xfrm>
              <a:off x="-2796335" y="1827925"/>
              <a:ext cx="65231" cy="65231"/>
            </a:xfrm>
            <a:prstGeom prst="ellipse">
              <a:avLst/>
            </a:prstGeom>
            <a:solidFill>
              <a:srgbClr val="97C4D9">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18" name="Google Shape;2018;p9"/>
            <p:cNvSpPr/>
            <p:nvPr/>
          </p:nvSpPr>
          <p:spPr>
            <a:xfrm>
              <a:off x="-2569312" y="1754209"/>
              <a:ext cx="73716" cy="73716"/>
            </a:xfrm>
            <a:prstGeom prst="ellipse">
              <a:avLst/>
            </a:prstGeom>
            <a:solidFill>
              <a:srgbClr val="97C4D9">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19" name="Google Shape;2019;p9"/>
            <p:cNvSpPr/>
            <p:nvPr/>
          </p:nvSpPr>
          <p:spPr>
            <a:xfrm>
              <a:off x="-2658837" y="1852313"/>
              <a:ext cx="68690" cy="68690"/>
            </a:xfrm>
            <a:prstGeom prst="ellipse">
              <a:avLst/>
            </a:prstGeom>
            <a:solidFill>
              <a:srgbClr val="97C4D9">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20" name="Google Shape;2020;p9"/>
            <p:cNvSpPr/>
            <p:nvPr/>
          </p:nvSpPr>
          <p:spPr>
            <a:xfrm>
              <a:off x="-2547275" y="1980776"/>
              <a:ext cx="82660" cy="82660"/>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21" name="Google Shape;2021;p9"/>
            <p:cNvSpPr/>
            <p:nvPr/>
          </p:nvSpPr>
          <p:spPr>
            <a:xfrm>
              <a:off x="-2518700" y="2127081"/>
              <a:ext cx="82660" cy="82660"/>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22" name="Google Shape;2022;p9"/>
            <p:cNvSpPr/>
            <p:nvPr/>
          </p:nvSpPr>
          <p:spPr>
            <a:xfrm>
              <a:off x="-2126128" y="2145186"/>
              <a:ext cx="59877" cy="59877"/>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23" name="Google Shape;2023;p9"/>
            <p:cNvSpPr/>
            <p:nvPr/>
          </p:nvSpPr>
          <p:spPr>
            <a:xfrm>
              <a:off x="-2066250" y="2116132"/>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24" name="Google Shape;2024;p9"/>
            <p:cNvSpPr/>
            <p:nvPr/>
          </p:nvSpPr>
          <p:spPr>
            <a:xfrm>
              <a:off x="-2302116" y="2162302"/>
              <a:ext cx="82660" cy="82660"/>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25" name="Google Shape;2025;p9"/>
            <p:cNvSpPr/>
            <p:nvPr/>
          </p:nvSpPr>
          <p:spPr>
            <a:xfrm>
              <a:off x="-2337202" y="2111610"/>
              <a:ext cx="50692" cy="50692"/>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26" name="Google Shape;2026;p9"/>
            <p:cNvSpPr/>
            <p:nvPr/>
          </p:nvSpPr>
          <p:spPr>
            <a:xfrm>
              <a:off x="-2252762" y="2083425"/>
              <a:ext cx="59926" cy="59926"/>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27" name="Google Shape;2027;p9"/>
            <p:cNvSpPr/>
            <p:nvPr/>
          </p:nvSpPr>
          <p:spPr>
            <a:xfrm>
              <a:off x="-2464615" y="1886657"/>
              <a:ext cx="73272" cy="73272"/>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28" name="Google Shape;2028;p9"/>
            <p:cNvSpPr/>
            <p:nvPr/>
          </p:nvSpPr>
          <p:spPr>
            <a:xfrm>
              <a:off x="-2573923" y="1753138"/>
              <a:ext cx="73272" cy="73272"/>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29" name="Google Shape;2029;p9"/>
            <p:cNvSpPr/>
            <p:nvPr/>
          </p:nvSpPr>
          <p:spPr>
            <a:xfrm>
              <a:off x="-2631501" y="1476411"/>
              <a:ext cx="73272" cy="73272"/>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0" name="Google Shape;2030;p9"/>
            <p:cNvSpPr/>
            <p:nvPr/>
          </p:nvSpPr>
          <p:spPr>
            <a:xfrm>
              <a:off x="-2349716" y="1590062"/>
              <a:ext cx="73272" cy="73272"/>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1" name="Google Shape;2031;p9"/>
            <p:cNvSpPr/>
            <p:nvPr/>
          </p:nvSpPr>
          <p:spPr>
            <a:xfrm>
              <a:off x="-2097898" y="1955975"/>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2" name="Google Shape;2032;p9"/>
            <p:cNvSpPr/>
            <p:nvPr/>
          </p:nvSpPr>
          <p:spPr>
            <a:xfrm>
              <a:off x="-2170040" y="1848912"/>
              <a:ext cx="56659" cy="56659"/>
            </a:xfrm>
            <a:prstGeom prst="ellipse">
              <a:avLst/>
            </a:prstGeom>
            <a:solidFill>
              <a:srgbClr val="97C4D9">
                <a:alpha val="6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3" name="Google Shape;2033;p9"/>
            <p:cNvSpPr/>
            <p:nvPr/>
          </p:nvSpPr>
          <p:spPr>
            <a:xfrm>
              <a:off x="-2294281" y="1974801"/>
              <a:ext cx="82660" cy="82660"/>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4" name="Google Shape;2034;p9"/>
            <p:cNvSpPr/>
            <p:nvPr/>
          </p:nvSpPr>
          <p:spPr>
            <a:xfrm>
              <a:off x="-2245062" y="1944756"/>
              <a:ext cx="53758" cy="53758"/>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5" name="Google Shape;2035;p9"/>
            <p:cNvSpPr/>
            <p:nvPr/>
          </p:nvSpPr>
          <p:spPr>
            <a:xfrm>
              <a:off x="-2209138" y="2013242"/>
              <a:ext cx="53758" cy="53758"/>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6" name="Google Shape;2036;p9"/>
            <p:cNvSpPr/>
            <p:nvPr/>
          </p:nvSpPr>
          <p:spPr>
            <a:xfrm>
              <a:off x="-2178317" y="1967412"/>
              <a:ext cx="53758" cy="53758"/>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7" name="Google Shape;2037;p9"/>
            <p:cNvSpPr/>
            <p:nvPr/>
          </p:nvSpPr>
          <p:spPr>
            <a:xfrm>
              <a:off x="-1958420" y="1917470"/>
              <a:ext cx="73272" cy="73272"/>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8" name="Google Shape;2038;p9"/>
            <p:cNvSpPr/>
            <p:nvPr/>
          </p:nvSpPr>
          <p:spPr>
            <a:xfrm>
              <a:off x="-2014169" y="2016671"/>
              <a:ext cx="73272" cy="73272"/>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9" name="Google Shape;2039;p9"/>
            <p:cNvSpPr/>
            <p:nvPr/>
          </p:nvSpPr>
          <p:spPr>
            <a:xfrm>
              <a:off x="-2056455" y="1944097"/>
              <a:ext cx="73272" cy="73272"/>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40" name="Google Shape;2040;p9"/>
            <p:cNvSpPr/>
            <p:nvPr/>
          </p:nvSpPr>
          <p:spPr>
            <a:xfrm>
              <a:off x="-1832198" y="1808034"/>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41" name="Google Shape;2041;p9"/>
            <p:cNvSpPr/>
            <p:nvPr/>
          </p:nvSpPr>
          <p:spPr>
            <a:xfrm>
              <a:off x="-1940460" y="1821715"/>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42" name="Google Shape;2042;p9"/>
            <p:cNvSpPr/>
            <p:nvPr/>
          </p:nvSpPr>
          <p:spPr>
            <a:xfrm>
              <a:off x="-2003567" y="1695916"/>
              <a:ext cx="50692" cy="50692"/>
            </a:xfrm>
            <a:prstGeom prst="ellipse">
              <a:avLst/>
            </a:prstGeom>
            <a:solidFill>
              <a:srgbClr val="97C4D9">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43" name="Google Shape;2043;p9"/>
            <p:cNvSpPr/>
            <p:nvPr/>
          </p:nvSpPr>
          <p:spPr>
            <a:xfrm>
              <a:off x="-2072737" y="1864076"/>
              <a:ext cx="50692" cy="50692"/>
            </a:xfrm>
            <a:prstGeom prst="ellipse">
              <a:avLst/>
            </a:prstGeom>
            <a:solidFill>
              <a:srgbClr val="97C4D9">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44" name="Google Shape;2044;p9"/>
            <p:cNvSpPr/>
            <p:nvPr/>
          </p:nvSpPr>
          <p:spPr>
            <a:xfrm>
              <a:off x="-2486929" y="1206769"/>
              <a:ext cx="73272" cy="73272"/>
            </a:xfrm>
            <a:prstGeom prst="ellipse">
              <a:avLst/>
            </a:prstGeom>
            <a:solidFill>
              <a:srgbClr val="97C4D9">
                <a:alpha val="1882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45" name="Google Shape;2045;p9"/>
            <p:cNvSpPr/>
            <p:nvPr/>
          </p:nvSpPr>
          <p:spPr>
            <a:xfrm>
              <a:off x="-2150018" y="1264576"/>
              <a:ext cx="73272" cy="73272"/>
            </a:xfrm>
            <a:prstGeom prst="ellipse">
              <a:avLst/>
            </a:prstGeom>
            <a:solidFill>
              <a:srgbClr val="97C4D9">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46" name="Google Shape;2046;p9"/>
            <p:cNvSpPr/>
            <p:nvPr/>
          </p:nvSpPr>
          <p:spPr>
            <a:xfrm>
              <a:off x="-1853561" y="1584631"/>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47" name="Google Shape;2047;p9"/>
            <p:cNvSpPr/>
            <p:nvPr/>
          </p:nvSpPr>
          <p:spPr>
            <a:xfrm>
              <a:off x="-1739784" y="1498990"/>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48" name="Google Shape;2048;p9"/>
            <p:cNvSpPr/>
            <p:nvPr/>
          </p:nvSpPr>
          <p:spPr>
            <a:xfrm>
              <a:off x="-1778308" y="1556111"/>
              <a:ext cx="68372" cy="6837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49" name="Google Shape;2049;p9"/>
            <p:cNvSpPr/>
            <p:nvPr/>
          </p:nvSpPr>
          <p:spPr>
            <a:xfrm>
              <a:off x="-1795843" y="1469026"/>
              <a:ext cx="53758" cy="53758"/>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50" name="Google Shape;2050;p9"/>
            <p:cNvSpPr/>
            <p:nvPr/>
          </p:nvSpPr>
          <p:spPr>
            <a:xfrm>
              <a:off x="-1689092" y="1380750"/>
              <a:ext cx="67345" cy="67345"/>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51" name="Google Shape;2051;p9"/>
            <p:cNvSpPr/>
            <p:nvPr/>
          </p:nvSpPr>
          <p:spPr>
            <a:xfrm>
              <a:off x="-1822067" y="1313735"/>
              <a:ext cx="67345" cy="67345"/>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52" name="Google Shape;2052;p9"/>
            <p:cNvSpPr/>
            <p:nvPr/>
          </p:nvSpPr>
          <p:spPr>
            <a:xfrm>
              <a:off x="-1568155" y="1313807"/>
              <a:ext cx="78273" cy="78273"/>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53" name="Google Shape;2053;p9"/>
            <p:cNvSpPr/>
            <p:nvPr/>
          </p:nvSpPr>
          <p:spPr>
            <a:xfrm>
              <a:off x="-1808130" y="1468105"/>
              <a:ext cx="67345" cy="67345"/>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54" name="Google Shape;2054;p9"/>
            <p:cNvSpPr/>
            <p:nvPr/>
          </p:nvSpPr>
          <p:spPr>
            <a:xfrm>
              <a:off x="-2034431" y="1550435"/>
              <a:ext cx="90748" cy="90748"/>
            </a:xfrm>
            <a:prstGeom prst="ellipse">
              <a:avLst/>
            </a:prstGeom>
            <a:solidFill>
              <a:srgbClr val="97C4D9">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55" name="Google Shape;2055;p9"/>
            <p:cNvSpPr/>
            <p:nvPr/>
          </p:nvSpPr>
          <p:spPr>
            <a:xfrm>
              <a:off x="-1866356" y="1510588"/>
              <a:ext cx="60654" cy="60654"/>
            </a:xfrm>
            <a:prstGeom prst="ellipse">
              <a:avLst/>
            </a:prstGeom>
            <a:solidFill>
              <a:srgbClr val="97C4D9">
                <a:alpha val="6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56" name="Google Shape;2056;p9"/>
            <p:cNvSpPr/>
            <p:nvPr/>
          </p:nvSpPr>
          <p:spPr>
            <a:xfrm>
              <a:off x="-1426729" y="1199474"/>
              <a:ext cx="60654" cy="60654"/>
            </a:xfrm>
            <a:prstGeom prst="ellipse">
              <a:avLst/>
            </a:prstGeom>
            <a:solidFill>
              <a:srgbClr val="97C4D9">
                <a:alpha val="6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57" name="Google Shape;2057;p9"/>
            <p:cNvSpPr/>
            <p:nvPr/>
          </p:nvSpPr>
          <p:spPr>
            <a:xfrm>
              <a:off x="-1408755" y="1332364"/>
              <a:ext cx="60654" cy="60654"/>
            </a:xfrm>
            <a:prstGeom prst="ellipse">
              <a:avLst/>
            </a:prstGeom>
            <a:solidFill>
              <a:srgbClr val="97C4D9">
                <a:alpha val="6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58" name="Google Shape;2058;p9"/>
            <p:cNvSpPr/>
            <p:nvPr/>
          </p:nvSpPr>
          <p:spPr>
            <a:xfrm>
              <a:off x="-1335487" y="1353769"/>
              <a:ext cx="75590" cy="75590"/>
            </a:xfrm>
            <a:prstGeom prst="ellipse">
              <a:avLst/>
            </a:prstGeom>
            <a:solidFill>
              <a:srgbClr val="97C4D9">
                <a:alpha val="6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59" name="Google Shape;2059;p9"/>
            <p:cNvSpPr/>
            <p:nvPr/>
          </p:nvSpPr>
          <p:spPr>
            <a:xfrm>
              <a:off x="-1008423" y="1182304"/>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60" name="Google Shape;2060;p9"/>
            <p:cNvSpPr/>
            <p:nvPr/>
          </p:nvSpPr>
          <p:spPr>
            <a:xfrm>
              <a:off x="-1092583" y="1231634"/>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61" name="Google Shape;2061;p9"/>
            <p:cNvSpPr/>
            <p:nvPr/>
          </p:nvSpPr>
          <p:spPr>
            <a:xfrm>
              <a:off x="-1252391" y="1303739"/>
              <a:ext cx="67345" cy="67345"/>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62" name="Google Shape;2062;p9"/>
            <p:cNvSpPr/>
            <p:nvPr/>
          </p:nvSpPr>
          <p:spPr>
            <a:xfrm>
              <a:off x="-1236622" y="1234903"/>
              <a:ext cx="90274" cy="90274"/>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63" name="Google Shape;2063;p9"/>
            <p:cNvSpPr/>
            <p:nvPr/>
          </p:nvSpPr>
          <p:spPr>
            <a:xfrm>
              <a:off x="-1129370" y="1211843"/>
              <a:ext cx="90274" cy="90274"/>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64" name="Google Shape;2064;p9"/>
            <p:cNvSpPr/>
            <p:nvPr/>
          </p:nvSpPr>
          <p:spPr>
            <a:xfrm>
              <a:off x="-1137859" y="1136033"/>
              <a:ext cx="60869" cy="60869"/>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65" name="Google Shape;2065;p9"/>
            <p:cNvSpPr/>
            <p:nvPr/>
          </p:nvSpPr>
          <p:spPr>
            <a:xfrm>
              <a:off x="-931897" y="1040882"/>
              <a:ext cx="50692" cy="50692"/>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66" name="Google Shape;2066;p9"/>
            <p:cNvSpPr/>
            <p:nvPr/>
          </p:nvSpPr>
          <p:spPr>
            <a:xfrm>
              <a:off x="-1276799" y="1134518"/>
              <a:ext cx="74308" cy="74308"/>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67" name="Google Shape;2067;p9"/>
            <p:cNvSpPr/>
            <p:nvPr/>
          </p:nvSpPr>
          <p:spPr>
            <a:xfrm>
              <a:off x="-1319803" y="1176134"/>
              <a:ext cx="50692" cy="50692"/>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68" name="Google Shape;2068;p9"/>
            <p:cNvSpPr/>
            <p:nvPr/>
          </p:nvSpPr>
          <p:spPr>
            <a:xfrm>
              <a:off x="-1171520" y="950489"/>
              <a:ext cx="90428" cy="90428"/>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69" name="Google Shape;2069;p9"/>
            <p:cNvSpPr/>
            <p:nvPr/>
          </p:nvSpPr>
          <p:spPr>
            <a:xfrm>
              <a:off x="-919185" y="844505"/>
              <a:ext cx="90428" cy="90428"/>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70" name="Google Shape;2070;p9"/>
            <p:cNvSpPr/>
            <p:nvPr/>
          </p:nvSpPr>
          <p:spPr>
            <a:xfrm>
              <a:off x="-1228848" y="1046731"/>
              <a:ext cx="90274" cy="90274"/>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71" name="Google Shape;2071;p9"/>
            <p:cNvSpPr/>
            <p:nvPr/>
          </p:nvSpPr>
          <p:spPr>
            <a:xfrm>
              <a:off x="-1131159" y="1130577"/>
              <a:ext cx="56929" cy="56929"/>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72" name="Google Shape;2072;p9"/>
            <p:cNvSpPr/>
            <p:nvPr/>
          </p:nvSpPr>
          <p:spPr>
            <a:xfrm>
              <a:off x="-931997" y="1042509"/>
              <a:ext cx="50692" cy="50692"/>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73" name="Google Shape;2073;p9"/>
            <p:cNvSpPr/>
            <p:nvPr/>
          </p:nvSpPr>
          <p:spPr>
            <a:xfrm>
              <a:off x="-1398838" y="963276"/>
              <a:ext cx="90274" cy="90274"/>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74" name="Google Shape;2074;p9"/>
            <p:cNvSpPr/>
            <p:nvPr/>
          </p:nvSpPr>
          <p:spPr>
            <a:xfrm>
              <a:off x="-1661186" y="999837"/>
              <a:ext cx="90274" cy="90274"/>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75" name="Google Shape;2075;p9"/>
            <p:cNvSpPr/>
            <p:nvPr/>
          </p:nvSpPr>
          <p:spPr>
            <a:xfrm>
              <a:off x="-1824767" y="825668"/>
              <a:ext cx="90274" cy="90274"/>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76" name="Google Shape;2076;p9"/>
            <p:cNvSpPr/>
            <p:nvPr/>
          </p:nvSpPr>
          <p:spPr>
            <a:xfrm>
              <a:off x="-1832198" y="621612"/>
              <a:ext cx="90274" cy="90274"/>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77" name="Google Shape;2077;p9"/>
            <p:cNvSpPr/>
            <p:nvPr/>
          </p:nvSpPr>
          <p:spPr>
            <a:xfrm>
              <a:off x="-1199199" y="623049"/>
              <a:ext cx="71775" cy="71775"/>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78" name="Google Shape;2078;p9"/>
            <p:cNvSpPr/>
            <p:nvPr/>
          </p:nvSpPr>
          <p:spPr>
            <a:xfrm>
              <a:off x="-1152734" y="799029"/>
              <a:ext cx="71775" cy="71775"/>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79" name="Google Shape;2079;p9"/>
            <p:cNvSpPr/>
            <p:nvPr/>
          </p:nvSpPr>
          <p:spPr>
            <a:xfrm>
              <a:off x="-1107425" y="842737"/>
              <a:ext cx="71775" cy="71775"/>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80" name="Google Shape;2080;p9"/>
            <p:cNvSpPr/>
            <p:nvPr/>
          </p:nvSpPr>
          <p:spPr>
            <a:xfrm>
              <a:off x="-1304998" y="902370"/>
              <a:ext cx="71775" cy="71775"/>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81" name="Google Shape;2081;p9"/>
            <p:cNvSpPr/>
            <p:nvPr/>
          </p:nvSpPr>
          <p:spPr>
            <a:xfrm>
              <a:off x="-1356967" y="865521"/>
              <a:ext cx="71775" cy="71775"/>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82" name="Google Shape;2082;p9"/>
            <p:cNvSpPr/>
            <p:nvPr/>
          </p:nvSpPr>
          <p:spPr>
            <a:xfrm>
              <a:off x="-1011576" y="714108"/>
              <a:ext cx="71775" cy="71775"/>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83" name="Google Shape;2083;p9"/>
            <p:cNvSpPr/>
            <p:nvPr/>
          </p:nvSpPr>
          <p:spPr>
            <a:xfrm>
              <a:off x="-840423" y="537378"/>
              <a:ext cx="71775" cy="71775"/>
            </a:xfrm>
            <a:prstGeom prst="ellipse">
              <a:avLst/>
            </a:prstGeom>
            <a:solidFill>
              <a:srgbClr val="97C4D9">
                <a:alpha val="3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84" name="Google Shape;2084;p9"/>
            <p:cNvSpPr/>
            <p:nvPr/>
          </p:nvSpPr>
          <p:spPr>
            <a:xfrm>
              <a:off x="-828757" y="655159"/>
              <a:ext cx="71775" cy="71775"/>
            </a:xfrm>
            <a:prstGeom prst="ellipse">
              <a:avLst/>
            </a:prstGeom>
            <a:solidFill>
              <a:srgbClr val="97C4D9">
                <a:alpha val="3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85" name="Google Shape;2085;p9"/>
            <p:cNvSpPr/>
            <p:nvPr/>
          </p:nvSpPr>
          <p:spPr>
            <a:xfrm>
              <a:off x="-681128" y="697039"/>
              <a:ext cx="90428" cy="90428"/>
            </a:xfrm>
            <a:prstGeom prst="ellipse">
              <a:avLst/>
            </a:prstGeom>
            <a:solidFill>
              <a:srgbClr val="629BB4">
                <a:alpha val="6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86" name="Google Shape;2086;p9"/>
            <p:cNvSpPr/>
            <p:nvPr/>
          </p:nvSpPr>
          <p:spPr>
            <a:xfrm>
              <a:off x="-669857" y="978675"/>
              <a:ext cx="90428" cy="90428"/>
            </a:xfrm>
            <a:prstGeom prst="ellipse">
              <a:avLst/>
            </a:prstGeom>
            <a:solidFill>
              <a:srgbClr val="629BB4">
                <a:alpha val="6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87" name="Google Shape;2087;p9"/>
            <p:cNvSpPr/>
            <p:nvPr/>
          </p:nvSpPr>
          <p:spPr>
            <a:xfrm>
              <a:off x="-589897" y="1056521"/>
              <a:ext cx="50692" cy="50692"/>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88" name="Google Shape;2088;p9"/>
            <p:cNvSpPr/>
            <p:nvPr/>
          </p:nvSpPr>
          <p:spPr>
            <a:xfrm>
              <a:off x="-628081" y="936302"/>
              <a:ext cx="74308" cy="74308"/>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89" name="Google Shape;2089;p9"/>
            <p:cNvSpPr/>
            <p:nvPr/>
          </p:nvSpPr>
          <p:spPr>
            <a:xfrm>
              <a:off x="-514049" y="963507"/>
              <a:ext cx="71775" cy="71775"/>
            </a:xfrm>
            <a:prstGeom prst="ellipse">
              <a:avLst/>
            </a:prstGeom>
            <a:solidFill>
              <a:srgbClr val="97C4D9">
                <a:alpha val="3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90" name="Google Shape;2090;p9"/>
            <p:cNvSpPr/>
            <p:nvPr/>
          </p:nvSpPr>
          <p:spPr>
            <a:xfrm>
              <a:off x="-539579" y="887552"/>
              <a:ext cx="71775" cy="71775"/>
            </a:xfrm>
            <a:prstGeom prst="ellipse">
              <a:avLst/>
            </a:prstGeom>
            <a:solidFill>
              <a:srgbClr val="97C4D9">
                <a:alpha val="3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91" name="Google Shape;2091;p9"/>
            <p:cNvSpPr/>
            <p:nvPr/>
          </p:nvSpPr>
          <p:spPr>
            <a:xfrm>
              <a:off x="-503692" y="802404"/>
              <a:ext cx="90428" cy="90428"/>
            </a:xfrm>
            <a:prstGeom prst="ellipse">
              <a:avLst/>
            </a:prstGeom>
            <a:solidFill>
              <a:srgbClr val="629BB4">
                <a:alpha val="6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92" name="Google Shape;2092;p9"/>
            <p:cNvSpPr/>
            <p:nvPr/>
          </p:nvSpPr>
          <p:spPr>
            <a:xfrm>
              <a:off x="-443459" y="874820"/>
              <a:ext cx="54540" cy="54540"/>
            </a:xfrm>
            <a:prstGeom prst="ellipse">
              <a:avLst/>
            </a:prstGeom>
            <a:solidFill>
              <a:srgbClr val="629BB4">
                <a:alpha val="6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93" name="Google Shape;2093;p9"/>
            <p:cNvSpPr/>
            <p:nvPr/>
          </p:nvSpPr>
          <p:spPr>
            <a:xfrm>
              <a:off x="-404164" y="903038"/>
              <a:ext cx="54540" cy="54540"/>
            </a:xfrm>
            <a:prstGeom prst="ellipse">
              <a:avLst/>
            </a:prstGeom>
            <a:solidFill>
              <a:srgbClr val="629BB4">
                <a:alpha val="6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94" name="Google Shape;2094;p9"/>
            <p:cNvSpPr/>
            <p:nvPr/>
          </p:nvSpPr>
          <p:spPr>
            <a:xfrm>
              <a:off x="-386779" y="592316"/>
              <a:ext cx="74308" cy="74308"/>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95" name="Google Shape;2095;p9"/>
            <p:cNvSpPr/>
            <p:nvPr/>
          </p:nvSpPr>
          <p:spPr>
            <a:xfrm>
              <a:off x="-170932" y="545780"/>
              <a:ext cx="87172" cy="87172"/>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96" name="Google Shape;2096;p9"/>
            <p:cNvSpPr/>
            <p:nvPr/>
          </p:nvSpPr>
          <p:spPr>
            <a:xfrm>
              <a:off x="-61144" y="755181"/>
              <a:ext cx="60450" cy="60450"/>
            </a:xfrm>
            <a:prstGeom prst="ellipse">
              <a:avLst/>
            </a:prstGeom>
            <a:solidFill>
              <a:srgbClr val="629BB4">
                <a:alpha val="4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97" name="Google Shape;2097;p9"/>
            <p:cNvSpPr/>
            <p:nvPr/>
          </p:nvSpPr>
          <p:spPr>
            <a:xfrm>
              <a:off x="87796" y="920029"/>
              <a:ext cx="74308" cy="74308"/>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98" name="Google Shape;2098;p9"/>
            <p:cNvSpPr/>
            <p:nvPr/>
          </p:nvSpPr>
          <p:spPr>
            <a:xfrm>
              <a:off x="-164500" y="947563"/>
              <a:ext cx="74308" cy="74308"/>
            </a:xfrm>
            <a:prstGeom prst="ellipse">
              <a:avLst/>
            </a:prstGeom>
            <a:solidFill>
              <a:srgbClr val="629BB4">
                <a:alpha val="3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99" name="Google Shape;2099;p9"/>
            <p:cNvSpPr/>
            <p:nvPr/>
          </p:nvSpPr>
          <p:spPr>
            <a:xfrm>
              <a:off x="-221804" y="1013651"/>
              <a:ext cx="50692" cy="50692"/>
            </a:xfrm>
            <a:prstGeom prst="ellipse">
              <a:avLst/>
            </a:prstGeom>
            <a:solidFill>
              <a:srgbClr val="629BB4">
                <a:alpha val="3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00" name="Google Shape;2100;p9"/>
            <p:cNvSpPr/>
            <p:nvPr/>
          </p:nvSpPr>
          <p:spPr>
            <a:xfrm>
              <a:off x="-217047" y="848827"/>
              <a:ext cx="74308" cy="74308"/>
            </a:xfrm>
            <a:prstGeom prst="ellipse">
              <a:avLst/>
            </a:prstGeom>
            <a:solidFill>
              <a:srgbClr val="629BB4">
                <a:alpha val="8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01" name="Google Shape;2101;p9"/>
            <p:cNvSpPr/>
            <p:nvPr/>
          </p:nvSpPr>
          <p:spPr>
            <a:xfrm>
              <a:off x="71048" y="846489"/>
              <a:ext cx="60450" cy="60450"/>
            </a:xfrm>
            <a:prstGeom prst="ellipse">
              <a:avLst/>
            </a:prstGeom>
            <a:solidFill>
              <a:srgbClr val="629BB4">
                <a:alpha val="4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02" name="Google Shape;2102;p9"/>
            <p:cNvSpPr/>
            <p:nvPr/>
          </p:nvSpPr>
          <p:spPr>
            <a:xfrm>
              <a:off x="146647" y="814696"/>
              <a:ext cx="60450" cy="60450"/>
            </a:xfrm>
            <a:prstGeom prst="ellipse">
              <a:avLst/>
            </a:prstGeom>
            <a:solidFill>
              <a:srgbClr val="629BB4">
                <a:alpha val="4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03" name="Google Shape;2103;p9"/>
            <p:cNvSpPr/>
            <p:nvPr/>
          </p:nvSpPr>
          <p:spPr>
            <a:xfrm>
              <a:off x="143792" y="731564"/>
              <a:ext cx="60450" cy="60450"/>
            </a:xfrm>
            <a:prstGeom prst="ellipse">
              <a:avLst/>
            </a:prstGeom>
            <a:solidFill>
              <a:srgbClr val="629BB4">
                <a:alpha val="4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04" name="Google Shape;2104;p9"/>
            <p:cNvSpPr/>
            <p:nvPr/>
          </p:nvSpPr>
          <p:spPr>
            <a:xfrm>
              <a:off x="343676" y="391353"/>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05" name="Google Shape;2105;p9"/>
            <p:cNvSpPr/>
            <p:nvPr/>
          </p:nvSpPr>
          <p:spPr>
            <a:xfrm>
              <a:off x="335437" y="747878"/>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06" name="Google Shape;2106;p9"/>
            <p:cNvSpPr/>
            <p:nvPr/>
          </p:nvSpPr>
          <p:spPr>
            <a:xfrm>
              <a:off x="440256" y="710350"/>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07" name="Google Shape;2107;p9"/>
            <p:cNvSpPr/>
            <p:nvPr/>
          </p:nvSpPr>
          <p:spPr>
            <a:xfrm>
              <a:off x="272291" y="856000"/>
              <a:ext cx="74308" cy="74308"/>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08" name="Google Shape;2108;p9"/>
            <p:cNvSpPr/>
            <p:nvPr/>
          </p:nvSpPr>
          <p:spPr>
            <a:xfrm>
              <a:off x="177583" y="905316"/>
              <a:ext cx="74308" cy="74308"/>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09" name="Google Shape;2109;p9"/>
            <p:cNvSpPr/>
            <p:nvPr/>
          </p:nvSpPr>
          <p:spPr>
            <a:xfrm>
              <a:off x="265370" y="918850"/>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10" name="Google Shape;2110;p9"/>
            <p:cNvSpPr/>
            <p:nvPr/>
          </p:nvSpPr>
          <p:spPr>
            <a:xfrm>
              <a:off x="479674" y="920529"/>
              <a:ext cx="87172" cy="87172"/>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11" name="Google Shape;2111;p9"/>
            <p:cNvSpPr/>
            <p:nvPr/>
          </p:nvSpPr>
          <p:spPr>
            <a:xfrm>
              <a:off x="418183" y="870766"/>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12" name="Google Shape;2112;p9"/>
            <p:cNvSpPr/>
            <p:nvPr/>
          </p:nvSpPr>
          <p:spPr>
            <a:xfrm>
              <a:off x="543622" y="1015068"/>
              <a:ext cx="63523" cy="63523"/>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13" name="Google Shape;2113;p9"/>
            <p:cNvSpPr/>
            <p:nvPr/>
          </p:nvSpPr>
          <p:spPr>
            <a:xfrm>
              <a:off x="742505" y="313377"/>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14" name="Google Shape;2114;p9"/>
            <p:cNvSpPr/>
            <p:nvPr/>
          </p:nvSpPr>
          <p:spPr>
            <a:xfrm>
              <a:off x="-1018965" y="204559"/>
              <a:ext cx="86968" cy="86968"/>
            </a:xfrm>
            <a:prstGeom prst="ellipse">
              <a:avLst/>
            </a:prstGeom>
            <a:solidFill>
              <a:srgbClr val="97C4D9">
                <a:alpha val="2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15" name="Google Shape;2115;p9"/>
            <p:cNvSpPr/>
            <p:nvPr/>
          </p:nvSpPr>
          <p:spPr>
            <a:xfrm>
              <a:off x="-273805" y="125354"/>
              <a:ext cx="86968" cy="86968"/>
            </a:xfrm>
            <a:prstGeom prst="ellipse">
              <a:avLst/>
            </a:prstGeom>
            <a:solidFill>
              <a:srgbClr val="97C4D9">
                <a:alpha val="2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16" name="Google Shape;2116;p9"/>
            <p:cNvSpPr/>
            <p:nvPr/>
          </p:nvSpPr>
          <p:spPr>
            <a:xfrm>
              <a:off x="-124273" y="0"/>
              <a:ext cx="86968" cy="86968"/>
            </a:xfrm>
            <a:prstGeom prst="ellipse">
              <a:avLst/>
            </a:prstGeom>
            <a:solidFill>
              <a:srgbClr val="97C4D9">
                <a:alpha val="2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17" name="Google Shape;2117;p9"/>
            <p:cNvSpPr/>
            <p:nvPr/>
          </p:nvSpPr>
          <p:spPr>
            <a:xfrm>
              <a:off x="1368318" y="765707"/>
              <a:ext cx="60705" cy="60705"/>
            </a:xfrm>
            <a:prstGeom prst="ellipse">
              <a:avLst/>
            </a:prstGeom>
            <a:solidFill>
              <a:srgbClr val="97C4D9">
                <a:alpha val="2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18" name="Google Shape;2118;p9"/>
            <p:cNvSpPr/>
            <p:nvPr/>
          </p:nvSpPr>
          <p:spPr>
            <a:xfrm>
              <a:off x="923453" y="821934"/>
              <a:ext cx="87172" cy="87172"/>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19" name="Google Shape;2119;p9"/>
            <p:cNvSpPr/>
            <p:nvPr/>
          </p:nvSpPr>
          <p:spPr>
            <a:xfrm>
              <a:off x="704977" y="740019"/>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20" name="Google Shape;2120;p9"/>
            <p:cNvSpPr/>
            <p:nvPr/>
          </p:nvSpPr>
          <p:spPr>
            <a:xfrm>
              <a:off x="657782" y="611437"/>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21" name="Google Shape;2121;p9"/>
            <p:cNvSpPr/>
            <p:nvPr/>
          </p:nvSpPr>
          <p:spPr>
            <a:xfrm>
              <a:off x="975549" y="1058421"/>
              <a:ext cx="66277" cy="66277"/>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22" name="Google Shape;2122;p9"/>
            <p:cNvSpPr/>
            <p:nvPr/>
          </p:nvSpPr>
          <p:spPr>
            <a:xfrm>
              <a:off x="858596" y="1060473"/>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23" name="Google Shape;2123;p9"/>
            <p:cNvSpPr/>
            <p:nvPr/>
          </p:nvSpPr>
          <p:spPr>
            <a:xfrm>
              <a:off x="491498" y="1034465"/>
              <a:ext cx="63523" cy="63523"/>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24" name="Google Shape;2124;p9"/>
            <p:cNvSpPr/>
            <p:nvPr/>
          </p:nvSpPr>
          <p:spPr>
            <a:xfrm>
              <a:off x="948529" y="1136850"/>
              <a:ext cx="63523" cy="63523"/>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25" name="Google Shape;2125;p9"/>
            <p:cNvSpPr/>
            <p:nvPr/>
          </p:nvSpPr>
          <p:spPr>
            <a:xfrm>
              <a:off x="1366103" y="751887"/>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26" name="Google Shape;2126;p9"/>
            <p:cNvSpPr/>
            <p:nvPr/>
          </p:nvSpPr>
          <p:spPr>
            <a:xfrm>
              <a:off x="1180104" y="970747"/>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27" name="Google Shape;2127;p9"/>
            <p:cNvSpPr/>
            <p:nvPr/>
          </p:nvSpPr>
          <p:spPr>
            <a:xfrm>
              <a:off x="1495756" y="1034454"/>
              <a:ext cx="74539" cy="74539"/>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28" name="Google Shape;2128;p9"/>
            <p:cNvSpPr/>
            <p:nvPr/>
          </p:nvSpPr>
          <p:spPr>
            <a:xfrm>
              <a:off x="1622144" y="1003433"/>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29" name="Google Shape;2129;p9"/>
            <p:cNvSpPr/>
            <p:nvPr/>
          </p:nvSpPr>
          <p:spPr>
            <a:xfrm>
              <a:off x="1199229" y="1157202"/>
              <a:ext cx="64361" cy="64361"/>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30" name="Google Shape;2130;p9"/>
            <p:cNvSpPr/>
            <p:nvPr/>
          </p:nvSpPr>
          <p:spPr>
            <a:xfrm>
              <a:off x="1152783" y="1288334"/>
              <a:ext cx="64361" cy="64361"/>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31" name="Google Shape;2131;p9"/>
            <p:cNvSpPr/>
            <p:nvPr/>
          </p:nvSpPr>
          <p:spPr>
            <a:xfrm>
              <a:off x="1056463" y="1264576"/>
              <a:ext cx="64361" cy="64361"/>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32" name="Google Shape;2132;p9"/>
            <p:cNvSpPr/>
            <p:nvPr/>
          </p:nvSpPr>
          <p:spPr>
            <a:xfrm>
              <a:off x="1406941" y="1272865"/>
              <a:ext cx="84613" cy="84613"/>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33" name="Google Shape;2133;p9"/>
            <p:cNvSpPr/>
            <p:nvPr/>
          </p:nvSpPr>
          <p:spPr>
            <a:xfrm>
              <a:off x="1296989" y="1179779"/>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34" name="Google Shape;2134;p9"/>
            <p:cNvSpPr/>
            <p:nvPr/>
          </p:nvSpPr>
          <p:spPr>
            <a:xfrm>
              <a:off x="1336325" y="1218531"/>
              <a:ext cx="64361" cy="64361"/>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35" name="Google Shape;2135;p9"/>
            <p:cNvSpPr/>
            <p:nvPr/>
          </p:nvSpPr>
          <p:spPr>
            <a:xfrm>
              <a:off x="1343670" y="1274365"/>
              <a:ext cx="79223" cy="79223"/>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36" name="Google Shape;2136;p9"/>
            <p:cNvSpPr/>
            <p:nvPr/>
          </p:nvSpPr>
          <p:spPr>
            <a:xfrm>
              <a:off x="1483162" y="1294264"/>
              <a:ext cx="50692" cy="50692"/>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37" name="Google Shape;2137;p9"/>
            <p:cNvSpPr/>
            <p:nvPr/>
          </p:nvSpPr>
          <p:spPr>
            <a:xfrm>
              <a:off x="1587629" y="1337848"/>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38" name="Google Shape;2138;p9"/>
            <p:cNvSpPr/>
            <p:nvPr/>
          </p:nvSpPr>
          <p:spPr>
            <a:xfrm>
              <a:off x="1849435" y="1344956"/>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39" name="Google Shape;2139;p9"/>
            <p:cNvSpPr/>
            <p:nvPr/>
          </p:nvSpPr>
          <p:spPr>
            <a:xfrm>
              <a:off x="1754968" y="1294031"/>
              <a:ext cx="50925" cy="50925"/>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40" name="Google Shape;2140;p9"/>
            <p:cNvSpPr/>
            <p:nvPr/>
          </p:nvSpPr>
          <p:spPr>
            <a:xfrm>
              <a:off x="1475283" y="1421156"/>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41" name="Google Shape;2141;p9"/>
            <p:cNvSpPr/>
            <p:nvPr/>
          </p:nvSpPr>
          <p:spPr>
            <a:xfrm>
              <a:off x="1327295" y="1419878"/>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42" name="Google Shape;2142;p9"/>
            <p:cNvSpPr/>
            <p:nvPr/>
          </p:nvSpPr>
          <p:spPr>
            <a:xfrm>
              <a:off x="1427980" y="1539525"/>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43" name="Google Shape;2143;p9"/>
            <p:cNvSpPr/>
            <p:nvPr/>
          </p:nvSpPr>
          <p:spPr>
            <a:xfrm>
              <a:off x="1576997" y="1479713"/>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44" name="Google Shape;2144;p9"/>
            <p:cNvSpPr/>
            <p:nvPr/>
          </p:nvSpPr>
          <p:spPr>
            <a:xfrm>
              <a:off x="1507581" y="1507314"/>
              <a:ext cx="58783" cy="58783"/>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45" name="Google Shape;2145;p9"/>
            <p:cNvSpPr/>
            <p:nvPr/>
          </p:nvSpPr>
          <p:spPr>
            <a:xfrm>
              <a:off x="1587352" y="1529584"/>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46" name="Google Shape;2146;p9"/>
            <p:cNvSpPr/>
            <p:nvPr/>
          </p:nvSpPr>
          <p:spPr>
            <a:xfrm>
              <a:off x="1652941" y="1530642"/>
              <a:ext cx="74539" cy="74539"/>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47" name="Google Shape;2147;p9"/>
            <p:cNvSpPr/>
            <p:nvPr/>
          </p:nvSpPr>
          <p:spPr>
            <a:xfrm>
              <a:off x="1829949" y="1557005"/>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48" name="Google Shape;2148;p9"/>
            <p:cNvSpPr/>
            <p:nvPr/>
          </p:nvSpPr>
          <p:spPr>
            <a:xfrm>
              <a:off x="1812291" y="1646682"/>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49" name="Google Shape;2149;p9"/>
            <p:cNvSpPr/>
            <p:nvPr/>
          </p:nvSpPr>
          <p:spPr>
            <a:xfrm>
              <a:off x="1761261" y="1642802"/>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50" name="Google Shape;2150;p9"/>
            <p:cNvSpPr/>
            <p:nvPr/>
          </p:nvSpPr>
          <p:spPr>
            <a:xfrm>
              <a:off x="1689062" y="1657415"/>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51" name="Google Shape;2151;p9"/>
            <p:cNvSpPr/>
            <p:nvPr/>
          </p:nvSpPr>
          <p:spPr>
            <a:xfrm>
              <a:off x="1836021" y="1810731"/>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52" name="Google Shape;2152;p9"/>
            <p:cNvSpPr/>
            <p:nvPr/>
          </p:nvSpPr>
          <p:spPr>
            <a:xfrm>
              <a:off x="1796353" y="1795107"/>
              <a:ext cx="50692" cy="50692"/>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53" name="Google Shape;2153;p9"/>
            <p:cNvSpPr/>
            <p:nvPr/>
          </p:nvSpPr>
          <p:spPr>
            <a:xfrm>
              <a:off x="1771941" y="1757522"/>
              <a:ext cx="64080" cy="64080"/>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54" name="Google Shape;2154;p9"/>
            <p:cNvSpPr/>
            <p:nvPr/>
          </p:nvSpPr>
          <p:spPr>
            <a:xfrm>
              <a:off x="2038137" y="1559189"/>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55" name="Google Shape;2155;p9"/>
            <p:cNvSpPr/>
            <p:nvPr/>
          </p:nvSpPr>
          <p:spPr>
            <a:xfrm>
              <a:off x="1899937" y="1869874"/>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56" name="Google Shape;2156;p9"/>
            <p:cNvSpPr/>
            <p:nvPr/>
          </p:nvSpPr>
          <p:spPr>
            <a:xfrm>
              <a:off x="2002639" y="1827925"/>
              <a:ext cx="74539" cy="74539"/>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57" name="Google Shape;2157;p9"/>
            <p:cNvSpPr/>
            <p:nvPr/>
          </p:nvSpPr>
          <p:spPr>
            <a:xfrm>
              <a:off x="2198353" y="1594531"/>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58" name="Google Shape;2158;p9"/>
            <p:cNvSpPr/>
            <p:nvPr/>
          </p:nvSpPr>
          <p:spPr>
            <a:xfrm>
              <a:off x="2629433" y="1492056"/>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59" name="Google Shape;2159;p9"/>
            <p:cNvSpPr/>
            <p:nvPr/>
          </p:nvSpPr>
          <p:spPr>
            <a:xfrm>
              <a:off x="2119507" y="1991015"/>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60" name="Google Shape;2160;p9"/>
            <p:cNvSpPr/>
            <p:nvPr/>
          </p:nvSpPr>
          <p:spPr>
            <a:xfrm>
              <a:off x="2178366" y="1979532"/>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61" name="Google Shape;2161;p9"/>
            <p:cNvSpPr/>
            <p:nvPr/>
          </p:nvSpPr>
          <p:spPr>
            <a:xfrm>
              <a:off x="2168261" y="1783744"/>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62" name="Google Shape;2162;p9"/>
            <p:cNvSpPr/>
            <p:nvPr/>
          </p:nvSpPr>
          <p:spPr>
            <a:xfrm>
              <a:off x="2374327" y="1842527"/>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63" name="Google Shape;2163;p9"/>
            <p:cNvSpPr/>
            <p:nvPr/>
          </p:nvSpPr>
          <p:spPr>
            <a:xfrm>
              <a:off x="2254596" y="2216992"/>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64" name="Google Shape;2164;p9"/>
            <p:cNvSpPr/>
            <p:nvPr/>
          </p:nvSpPr>
          <p:spPr>
            <a:xfrm>
              <a:off x="1963083" y="1992754"/>
              <a:ext cx="75054" cy="75054"/>
            </a:xfrm>
            <a:prstGeom prst="ellipse">
              <a:avLst/>
            </a:prstGeom>
            <a:solidFill>
              <a:srgbClr val="629BB4">
                <a:alpha val="3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65" name="Google Shape;2165;p9"/>
            <p:cNvSpPr/>
            <p:nvPr/>
          </p:nvSpPr>
          <p:spPr>
            <a:xfrm>
              <a:off x="1926215" y="2065648"/>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66" name="Google Shape;2166;p9"/>
            <p:cNvSpPr/>
            <p:nvPr/>
          </p:nvSpPr>
          <p:spPr>
            <a:xfrm>
              <a:off x="2260066" y="2216992"/>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67" name="Google Shape;2167;p9"/>
            <p:cNvSpPr/>
            <p:nvPr/>
          </p:nvSpPr>
          <p:spPr>
            <a:xfrm>
              <a:off x="2069775" y="2167570"/>
              <a:ext cx="53254" cy="53254"/>
            </a:xfrm>
            <a:prstGeom prst="ellipse">
              <a:avLst/>
            </a:prstGeom>
            <a:solidFill>
              <a:srgbClr val="629BB4">
                <a:alpha val="1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68" name="Google Shape;2168;p9"/>
            <p:cNvSpPr/>
            <p:nvPr/>
          </p:nvSpPr>
          <p:spPr>
            <a:xfrm>
              <a:off x="2203160" y="2255636"/>
              <a:ext cx="82960" cy="82960"/>
            </a:xfrm>
            <a:prstGeom prst="ellipse">
              <a:avLst/>
            </a:prstGeom>
            <a:solidFill>
              <a:srgbClr val="629BB4">
                <a:alpha val="1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69" name="Google Shape;2169;p9"/>
            <p:cNvSpPr/>
            <p:nvPr/>
          </p:nvSpPr>
          <p:spPr>
            <a:xfrm>
              <a:off x="2429358" y="2279983"/>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70" name="Google Shape;2170;p9"/>
            <p:cNvSpPr/>
            <p:nvPr/>
          </p:nvSpPr>
          <p:spPr>
            <a:xfrm>
              <a:off x="2510485" y="2347704"/>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71" name="Google Shape;2171;p9"/>
            <p:cNvSpPr/>
            <p:nvPr/>
          </p:nvSpPr>
          <p:spPr>
            <a:xfrm>
              <a:off x="2288467" y="2289964"/>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72" name="Google Shape;2172;p9"/>
            <p:cNvSpPr/>
            <p:nvPr/>
          </p:nvSpPr>
          <p:spPr>
            <a:xfrm>
              <a:off x="2124877" y="2355409"/>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73" name="Google Shape;2173;p9"/>
            <p:cNvSpPr/>
            <p:nvPr/>
          </p:nvSpPr>
          <p:spPr>
            <a:xfrm>
              <a:off x="2229940" y="2353991"/>
              <a:ext cx="60678" cy="60678"/>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74" name="Google Shape;2174;p9"/>
            <p:cNvSpPr/>
            <p:nvPr/>
          </p:nvSpPr>
          <p:spPr>
            <a:xfrm>
              <a:off x="2319466" y="2373136"/>
              <a:ext cx="82367" cy="82367"/>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75" name="Google Shape;2175;p9"/>
            <p:cNvSpPr/>
            <p:nvPr/>
          </p:nvSpPr>
          <p:spPr>
            <a:xfrm>
              <a:off x="2404468" y="2477917"/>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76" name="Google Shape;2176;p9"/>
            <p:cNvSpPr/>
            <p:nvPr/>
          </p:nvSpPr>
          <p:spPr>
            <a:xfrm>
              <a:off x="2404548" y="2407986"/>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77" name="Google Shape;2177;p9"/>
            <p:cNvSpPr/>
            <p:nvPr/>
          </p:nvSpPr>
          <p:spPr>
            <a:xfrm>
              <a:off x="2482235" y="2614935"/>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78" name="Google Shape;2178;p9"/>
            <p:cNvSpPr/>
            <p:nvPr/>
          </p:nvSpPr>
          <p:spPr>
            <a:xfrm>
              <a:off x="2663150" y="2489039"/>
              <a:ext cx="82674" cy="82674"/>
            </a:xfrm>
            <a:prstGeom prst="ellipse">
              <a:avLst/>
            </a:prstGeom>
            <a:solidFill>
              <a:srgbClr val="629BB4">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79" name="Google Shape;2179;p9"/>
            <p:cNvSpPr/>
            <p:nvPr/>
          </p:nvSpPr>
          <p:spPr>
            <a:xfrm>
              <a:off x="2388021" y="2624986"/>
              <a:ext cx="82674" cy="82674"/>
            </a:xfrm>
            <a:prstGeom prst="ellipse">
              <a:avLst/>
            </a:prstGeom>
            <a:solidFill>
              <a:srgbClr val="629BB4">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80" name="Google Shape;2180;p9"/>
            <p:cNvSpPr/>
            <p:nvPr/>
          </p:nvSpPr>
          <p:spPr>
            <a:xfrm>
              <a:off x="2251482" y="2457708"/>
              <a:ext cx="82367" cy="82367"/>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81" name="Google Shape;2181;p9"/>
            <p:cNvSpPr/>
            <p:nvPr/>
          </p:nvSpPr>
          <p:spPr>
            <a:xfrm>
              <a:off x="2198083" y="2572668"/>
              <a:ext cx="82367" cy="82367"/>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82" name="Google Shape;2182;p9"/>
            <p:cNvSpPr/>
            <p:nvPr/>
          </p:nvSpPr>
          <p:spPr>
            <a:xfrm>
              <a:off x="2278282" y="2614920"/>
              <a:ext cx="82367" cy="82367"/>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83" name="Google Shape;2183;p9"/>
            <p:cNvSpPr/>
            <p:nvPr/>
          </p:nvSpPr>
          <p:spPr>
            <a:xfrm>
              <a:off x="2505819" y="2464673"/>
              <a:ext cx="50692" cy="50692"/>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84" name="Google Shape;2184;p9"/>
            <p:cNvSpPr/>
            <p:nvPr/>
          </p:nvSpPr>
          <p:spPr>
            <a:xfrm>
              <a:off x="2446375" y="2973445"/>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85" name="Google Shape;2185;p9"/>
            <p:cNvSpPr/>
            <p:nvPr/>
          </p:nvSpPr>
          <p:spPr>
            <a:xfrm>
              <a:off x="2571301" y="2814732"/>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86" name="Google Shape;2186;p9"/>
            <p:cNvSpPr/>
            <p:nvPr/>
          </p:nvSpPr>
          <p:spPr>
            <a:xfrm>
              <a:off x="2354303" y="2726566"/>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87" name="Google Shape;2187;p9"/>
            <p:cNvSpPr/>
            <p:nvPr/>
          </p:nvSpPr>
          <p:spPr>
            <a:xfrm>
              <a:off x="2543760" y="3102424"/>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88" name="Google Shape;2188;p9"/>
            <p:cNvSpPr/>
            <p:nvPr/>
          </p:nvSpPr>
          <p:spPr>
            <a:xfrm>
              <a:off x="2536143" y="3817867"/>
              <a:ext cx="95046" cy="95046"/>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89" name="Google Shape;2189;p9"/>
            <p:cNvSpPr/>
            <p:nvPr/>
          </p:nvSpPr>
          <p:spPr>
            <a:xfrm>
              <a:off x="2388188" y="4090039"/>
              <a:ext cx="95046" cy="95046"/>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90" name="Google Shape;2190;p9"/>
            <p:cNvSpPr/>
            <p:nvPr/>
          </p:nvSpPr>
          <p:spPr>
            <a:xfrm>
              <a:off x="2335759" y="4169914"/>
              <a:ext cx="110045" cy="110045"/>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91" name="Google Shape;2191;p9"/>
            <p:cNvSpPr/>
            <p:nvPr/>
          </p:nvSpPr>
          <p:spPr>
            <a:xfrm>
              <a:off x="2267657" y="4303986"/>
              <a:ext cx="64044" cy="6404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92" name="Google Shape;2192;p9"/>
            <p:cNvSpPr/>
            <p:nvPr/>
          </p:nvSpPr>
          <p:spPr>
            <a:xfrm>
              <a:off x="2385824" y="4321751"/>
              <a:ext cx="107125" cy="107125"/>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93" name="Google Shape;2193;p9"/>
            <p:cNvSpPr/>
            <p:nvPr/>
          </p:nvSpPr>
          <p:spPr>
            <a:xfrm>
              <a:off x="2198864" y="4682567"/>
              <a:ext cx="107125" cy="107125"/>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94" name="Google Shape;2194;p9"/>
            <p:cNvSpPr/>
            <p:nvPr/>
          </p:nvSpPr>
          <p:spPr>
            <a:xfrm>
              <a:off x="2178366" y="4492565"/>
              <a:ext cx="108108" cy="108108"/>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95" name="Google Shape;2195;p9"/>
            <p:cNvSpPr/>
            <p:nvPr/>
          </p:nvSpPr>
          <p:spPr>
            <a:xfrm>
              <a:off x="2106374" y="4577222"/>
              <a:ext cx="70230" cy="70230"/>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96" name="Google Shape;2196;p9"/>
            <p:cNvSpPr/>
            <p:nvPr/>
          </p:nvSpPr>
          <p:spPr>
            <a:xfrm>
              <a:off x="2236905" y="5154853"/>
              <a:ext cx="93155" cy="93155"/>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97" name="Google Shape;2197;p9"/>
            <p:cNvSpPr/>
            <p:nvPr/>
          </p:nvSpPr>
          <p:spPr>
            <a:xfrm>
              <a:off x="2098031" y="4388706"/>
              <a:ext cx="70230" cy="70230"/>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98" name="Google Shape;2198;p9"/>
            <p:cNvSpPr/>
            <p:nvPr/>
          </p:nvSpPr>
          <p:spPr>
            <a:xfrm>
              <a:off x="2505393" y="4715250"/>
              <a:ext cx="70230" cy="70230"/>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99" name="Google Shape;2199;p9"/>
            <p:cNvSpPr/>
            <p:nvPr/>
          </p:nvSpPr>
          <p:spPr>
            <a:xfrm>
              <a:off x="2019616" y="4754682"/>
              <a:ext cx="95537" cy="95537"/>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00" name="Google Shape;2200;p9"/>
            <p:cNvSpPr/>
            <p:nvPr/>
          </p:nvSpPr>
          <p:spPr>
            <a:xfrm>
              <a:off x="1995196" y="4679602"/>
              <a:ext cx="58974" cy="589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01" name="Google Shape;2201;p9"/>
            <p:cNvSpPr/>
            <p:nvPr/>
          </p:nvSpPr>
          <p:spPr>
            <a:xfrm>
              <a:off x="1948904" y="4777292"/>
              <a:ext cx="81092" cy="81092"/>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02" name="Google Shape;2202;p9"/>
            <p:cNvSpPr/>
            <p:nvPr/>
          </p:nvSpPr>
          <p:spPr>
            <a:xfrm>
              <a:off x="1874896" y="4864767"/>
              <a:ext cx="66436" cy="66436"/>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03" name="Google Shape;2203;p9"/>
            <p:cNvSpPr/>
            <p:nvPr/>
          </p:nvSpPr>
          <p:spPr>
            <a:xfrm>
              <a:off x="1882398" y="5137669"/>
              <a:ext cx="79556" cy="79556"/>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04" name="Google Shape;2204;p9"/>
            <p:cNvSpPr/>
            <p:nvPr/>
          </p:nvSpPr>
          <p:spPr>
            <a:xfrm>
              <a:off x="1654708" y="5083589"/>
              <a:ext cx="79556" cy="79556"/>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05" name="Google Shape;2205;p9"/>
            <p:cNvSpPr/>
            <p:nvPr/>
          </p:nvSpPr>
          <p:spPr>
            <a:xfrm>
              <a:off x="1582365" y="5104706"/>
              <a:ext cx="79556" cy="79556"/>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06" name="Google Shape;2206;p9"/>
            <p:cNvSpPr/>
            <p:nvPr/>
          </p:nvSpPr>
          <p:spPr>
            <a:xfrm>
              <a:off x="1539583" y="5322155"/>
              <a:ext cx="95537" cy="95537"/>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07" name="Google Shape;2207;p9"/>
            <p:cNvSpPr/>
            <p:nvPr/>
          </p:nvSpPr>
          <p:spPr>
            <a:xfrm>
              <a:off x="1527409" y="5171915"/>
              <a:ext cx="79556" cy="79556"/>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08" name="Google Shape;2208;p9"/>
            <p:cNvSpPr/>
            <p:nvPr/>
          </p:nvSpPr>
          <p:spPr>
            <a:xfrm>
              <a:off x="1725407" y="5919408"/>
              <a:ext cx="110045" cy="110045"/>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09" name="Google Shape;2209;p9"/>
            <p:cNvSpPr/>
            <p:nvPr/>
          </p:nvSpPr>
          <p:spPr>
            <a:xfrm>
              <a:off x="1533151" y="5606030"/>
              <a:ext cx="95537" cy="95537"/>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10" name="Google Shape;2210;p9"/>
            <p:cNvSpPr/>
            <p:nvPr/>
          </p:nvSpPr>
          <p:spPr>
            <a:xfrm>
              <a:off x="1376852" y="5549614"/>
              <a:ext cx="69626" cy="69626"/>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11" name="Google Shape;2211;p9"/>
            <p:cNvSpPr/>
            <p:nvPr/>
          </p:nvSpPr>
          <p:spPr>
            <a:xfrm>
              <a:off x="1254298" y="5519392"/>
              <a:ext cx="69626" cy="69626"/>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12" name="Google Shape;2212;p9"/>
            <p:cNvSpPr/>
            <p:nvPr/>
          </p:nvSpPr>
          <p:spPr>
            <a:xfrm>
              <a:off x="1237519" y="5499613"/>
              <a:ext cx="69626" cy="69626"/>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13" name="Google Shape;2213;p9"/>
            <p:cNvSpPr/>
            <p:nvPr/>
          </p:nvSpPr>
          <p:spPr>
            <a:xfrm>
              <a:off x="1297524" y="5344633"/>
              <a:ext cx="77071" cy="7707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14" name="Google Shape;2214;p9"/>
            <p:cNvSpPr/>
            <p:nvPr/>
          </p:nvSpPr>
          <p:spPr>
            <a:xfrm>
              <a:off x="1297521" y="5430097"/>
              <a:ext cx="52806" cy="52806"/>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15" name="Google Shape;2215;p9"/>
            <p:cNvSpPr/>
            <p:nvPr/>
          </p:nvSpPr>
          <p:spPr>
            <a:xfrm>
              <a:off x="1441158" y="5274823"/>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16" name="Google Shape;2216;p9"/>
            <p:cNvSpPr/>
            <p:nvPr/>
          </p:nvSpPr>
          <p:spPr>
            <a:xfrm>
              <a:off x="1338782" y="5371012"/>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17" name="Google Shape;2217;p9"/>
            <p:cNvSpPr/>
            <p:nvPr/>
          </p:nvSpPr>
          <p:spPr>
            <a:xfrm>
              <a:off x="1814166" y="5326521"/>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18" name="Google Shape;2218;p9"/>
            <p:cNvSpPr/>
            <p:nvPr/>
          </p:nvSpPr>
          <p:spPr>
            <a:xfrm>
              <a:off x="1619259" y="5236793"/>
              <a:ext cx="52806" cy="52806"/>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19" name="Google Shape;2219;p9"/>
            <p:cNvSpPr/>
            <p:nvPr/>
          </p:nvSpPr>
          <p:spPr>
            <a:xfrm>
              <a:off x="1845377" y="4941457"/>
              <a:ext cx="80054" cy="80054"/>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20" name="Google Shape;2220;p9"/>
            <p:cNvSpPr/>
            <p:nvPr/>
          </p:nvSpPr>
          <p:spPr>
            <a:xfrm>
              <a:off x="2073875" y="4694974"/>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21" name="Google Shape;2221;p9"/>
            <p:cNvSpPr/>
            <p:nvPr/>
          </p:nvSpPr>
          <p:spPr>
            <a:xfrm>
              <a:off x="1703577" y="5076728"/>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22" name="Google Shape;2222;p9"/>
            <p:cNvSpPr/>
            <p:nvPr/>
          </p:nvSpPr>
          <p:spPr>
            <a:xfrm>
              <a:off x="1950529" y="4744912"/>
              <a:ext cx="52806" cy="52806"/>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23" name="Google Shape;2223;p9"/>
            <p:cNvSpPr/>
            <p:nvPr/>
          </p:nvSpPr>
          <p:spPr>
            <a:xfrm>
              <a:off x="2835759" y="5395234"/>
              <a:ext cx="90274" cy="90274"/>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24" name="Google Shape;2224;p9"/>
            <p:cNvSpPr/>
            <p:nvPr/>
          </p:nvSpPr>
          <p:spPr>
            <a:xfrm>
              <a:off x="1446544" y="1400911"/>
              <a:ext cx="68372" cy="6837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25" name="Google Shape;2225;p9"/>
            <p:cNvSpPr/>
            <p:nvPr/>
          </p:nvSpPr>
          <p:spPr>
            <a:xfrm>
              <a:off x="1275120" y="1379695"/>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26" name="Google Shape;2226;p9"/>
            <p:cNvSpPr/>
            <p:nvPr/>
          </p:nvSpPr>
          <p:spPr>
            <a:xfrm>
              <a:off x="1118853" y="1114442"/>
              <a:ext cx="50692" cy="5069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27" name="Google Shape;2227;p9"/>
            <p:cNvSpPr/>
            <p:nvPr/>
          </p:nvSpPr>
          <p:spPr>
            <a:xfrm>
              <a:off x="1543278" y="1535656"/>
              <a:ext cx="50692" cy="5069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28" name="Google Shape;2228;p9"/>
            <p:cNvSpPr/>
            <p:nvPr/>
          </p:nvSpPr>
          <p:spPr>
            <a:xfrm>
              <a:off x="1744737" y="1697195"/>
              <a:ext cx="50692" cy="5069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29" name="Google Shape;2229;p9"/>
            <p:cNvSpPr/>
            <p:nvPr/>
          </p:nvSpPr>
          <p:spPr>
            <a:xfrm>
              <a:off x="366175" y="992759"/>
              <a:ext cx="68372" cy="6837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30" name="Google Shape;2230;p9"/>
            <p:cNvSpPr/>
            <p:nvPr/>
          </p:nvSpPr>
          <p:spPr>
            <a:xfrm>
              <a:off x="1382140" y="1267043"/>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31" name="Google Shape;2231;p9"/>
            <p:cNvSpPr/>
            <p:nvPr/>
          </p:nvSpPr>
          <p:spPr>
            <a:xfrm>
              <a:off x="-475257" y="916581"/>
              <a:ext cx="50692" cy="5069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32" name="Google Shape;2232;p9"/>
            <p:cNvSpPr/>
            <p:nvPr/>
          </p:nvSpPr>
          <p:spPr>
            <a:xfrm>
              <a:off x="139878" y="882946"/>
              <a:ext cx="50692" cy="5069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33" name="Google Shape;2233;p9"/>
            <p:cNvSpPr/>
            <p:nvPr/>
          </p:nvSpPr>
          <p:spPr>
            <a:xfrm>
              <a:off x="2275229" y="2379699"/>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34" name="Google Shape;2234;p9"/>
            <p:cNvSpPr/>
            <p:nvPr/>
          </p:nvSpPr>
          <p:spPr>
            <a:xfrm>
              <a:off x="2257047" y="2296079"/>
              <a:ext cx="50692" cy="5069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35" name="Google Shape;2235;p9"/>
            <p:cNvSpPr/>
            <p:nvPr/>
          </p:nvSpPr>
          <p:spPr>
            <a:xfrm>
              <a:off x="2445805" y="2666746"/>
              <a:ext cx="50692" cy="5069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36" name="Google Shape;2236;p9"/>
            <p:cNvSpPr/>
            <p:nvPr/>
          </p:nvSpPr>
          <p:spPr>
            <a:xfrm>
              <a:off x="2249589" y="2557974"/>
              <a:ext cx="76333" cy="76333"/>
            </a:xfrm>
            <a:prstGeom prst="ellipse">
              <a:avLst/>
            </a:prstGeom>
            <a:solidFill>
              <a:srgbClr val="97C4D9">
                <a:alpha val="7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237" name="Google Shape;2237;p9"/>
            <p:cNvGrpSpPr/>
            <p:nvPr/>
          </p:nvGrpSpPr>
          <p:grpSpPr>
            <a:xfrm rot="3539139">
              <a:off x="395525" y="273403"/>
              <a:ext cx="1075215" cy="932445"/>
              <a:chOff x="4602481" y="675835"/>
              <a:chExt cx="969728" cy="840965"/>
            </a:xfrm>
          </p:grpSpPr>
          <p:sp>
            <p:nvSpPr>
              <p:cNvPr id="2238" name="Google Shape;2238;p9"/>
              <p:cNvSpPr/>
              <p:nvPr/>
            </p:nvSpPr>
            <p:spPr>
              <a:xfrm>
                <a:off x="5414455" y="1430108"/>
                <a:ext cx="45719" cy="45719"/>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39" name="Google Shape;2239;p9"/>
              <p:cNvSpPr/>
              <p:nvPr/>
            </p:nvSpPr>
            <p:spPr>
              <a:xfrm>
                <a:off x="5198341" y="1348583"/>
                <a:ext cx="81556" cy="81556"/>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40" name="Google Shape;2240;p9"/>
              <p:cNvSpPr/>
              <p:nvPr/>
            </p:nvSpPr>
            <p:spPr>
              <a:xfrm>
                <a:off x="5425920" y="1252997"/>
                <a:ext cx="81556" cy="81556"/>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41" name="Google Shape;2241;p9"/>
              <p:cNvSpPr/>
              <p:nvPr/>
            </p:nvSpPr>
            <p:spPr>
              <a:xfrm>
                <a:off x="5146637" y="1435383"/>
                <a:ext cx="81417" cy="81417"/>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42" name="Google Shape;2242;p9"/>
              <p:cNvSpPr/>
              <p:nvPr/>
            </p:nvSpPr>
            <p:spPr>
              <a:xfrm>
                <a:off x="5414365" y="1431575"/>
                <a:ext cx="45719" cy="45719"/>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43" name="Google Shape;2243;p9"/>
              <p:cNvSpPr/>
              <p:nvPr/>
            </p:nvSpPr>
            <p:spPr>
              <a:xfrm>
                <a:off x="4993325" y="1360116"/>
                <a:ext cx="81417" cy="81417"/>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44" name="Google Shape;2244;p9"/>
              <p:cNvSpPr/>
              <p:nvPr/>
            </p:nvSpPr>
            <p:spPr>
              <a:xfrm>
                <a:off x="4756715" y="1393090"/>
                <a:ext cx="81417" cy="81417"/>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45" name="Google Shape;2245;p9"/>
              <p:cNvSpPr/>
              <p:nvPr/>
            </p:nvSpPr>
            <p:spPr>
              <a:xfrm>
                <a:off x="4609183" y="1236008"/>
                <a:ext cx="81417" cy="81417"/>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46" name="Google Shape;2246;p9"/>
              <p:cNvSpPr/>
              <p:nvPr/>
            </p:nvSpPr>
            <p:spPr>
              <a:xfrm>
                <a:off x="4602481" y="1051972"/>
                <a:ext cx="81417" cy="81417"/>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47" name="Google Shape;2247;p9"/>
              <p:cNvSpPr/>
              <p:nvPr/>
            </p:nvSpPr>
            <p:spPr>
              <a:xfrm>
                <a:off x="5173378" y="1053268"/>
                <a:ext cx="64733" cy="64733"/>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48" name="Google Shape;2248;p9"/>
              <p:cNvSpPr/>
              <p:nvPr/>
            </p:nvSpPr>
            <p:spPr>
              <a:xfrm>
                <a:off x="5215284" y="1211983"/>
                <a:ext cx="64733" cy="64733"/>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49" name="Google Shape;2249;p9"/>
              <p:cNvSpPr/>
              <p:nvPr/>
            </p:nvSpPr>
            <p:spPr>
              <a:xfrm>
                <a:off x="5256148" y="1251403"/>
                <a:ext cx="64733" cy="64733"/>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50" name="Google Shape;2250;p9"/>
              <p:cNvSpPr/>
              <p:nvPr/>
            </p:nvSpPr>
            <p:spPr>
              <a:xfrm>
                <a:off x="5077958" y="1305185"/>
                <a:ext cx="64733" cy="64733"/>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51" name="Google Shape;2251;p9"/>
              <p:cNvSpPr/>
              <p:nvPr/>
            </p:nvSpPr>
            <p:spPr>
              <a:xfrm>
                <a:off x="5031088" y="1271951"/>
                <a:ext cx="64733" cy="64733"/>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52" name="Google Shape;2252;p9"/>
              <p:cNvSpPr/>
              <p:nvPr/>
            </p:nvSpPr>
            <p:spPr>
              <a:xfrm>
                <a:off x="5342593" y="1135393"/>
                <a:ext cx="64733" cy="64733"/>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53" name="Google Shape;2253;p9"/>
              <p:cNvSpPr/>
              <p:nvPr/>
            </p:nvSpPr>
            <p:spPr>
              <a:xfrm>
                <a:off x="5496955" y="976002"/>
                <a:ext cx="64733" cy="64733"/>
              </a:xfrm>
              <a:prstGeom prst="ellipse">
                <a:avLst/>
              </a:prstGeom>
              <a:solidFill>
                <a:srgbClr val="97C4D9">
                  <a:alpha val="3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54" name="Google Shape;2254;p9"/>
              <p:cNvSpPr/>
              <p:nvPr/>
            </p:nvSpPr>
            <p:spPr>
              <a:xfrm>
                <a:off x="5507476" y="1082228"/>
                <a:ext cx="64733" cy="64733"/>
              </a:xfrm>
              <a:prstGeom prst="ellipse">
                <a:avLst/>
              </a:prstGeom>
              <a:solidFill>
                <a:srgbClr val="97C4D9">
                  <a:alpha val="3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55" name="Google Shape;2255;p9"/>
              <p:cNvSpPr/>
              <p:nvPr/>
            </p:nvSpPr>
            <p:spPr>
              <a:xfrm>
                <a:off x="5335929" y="675835"/>
                <a:ext cx="78436" cy="78436"/>
              </a:xfrm>
              <a:prstGeom prst="ellipse">
                <a:avLst/>
              </a:prstGeom>
              <a:solidFill>
                <a:srgbClr val="97C4D9">
                  <a:alpha val="2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256" name="Google Shape;2256;p9"/>
            <p:cNvSpPr/>
            <p:nvPr/>
          </p:nvSpPr>
          <p:spPr>
            <a:xfrm>
              <a:off x="1897806" y="1920343"/>
              <a:ext cx="90274" cy="90274"/>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57" name="Google Shape;2257;p9"/>
            <p:cNvSpPr/>
            <p:nvPr/>
          </p:nvSpPr>
          <p:spPr>
            <a:xfrm>
              <a:off x="1733604" y="1525858"/>
              <a:ext cx="90274" cy="90274"/>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58" name="Google Shape;2258;p9"/>
            <p:cNvSpPr/>
            <p:nvPr/>
          </p:nvSpPr>
          <p:spPr>
            <a:xfrm>
              <a:off x="2112461" y="2228362"/>
              <a:ext cx="90274" cy="90274"/>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259" name="Google Shape;2259;p9"/>
          <p:cNvSpPr/>
          <p:nvPr/>
        </p:nvSpPr>
        <p:spPr>
          <a:xfrm>
            <a:off x="-1539785" y="5216752"/>
            <a:ext cx="87666" cy="87666"/>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60" name="Google Shape;2260;p9"/>
          <p:cNvSpPr/>
          <p:nvPr/>
        </p:nvSpPr>
        <p:spPr>
          <a:xfrm>
            <a:off x="-2238493" y="4282919"/>
            <a:ext cx="87666" cy="87666"/>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61" name="Google Shape;2261;p9"/>
          <p:cNvSpPr/>
          <p:nvPr/>
        </p:nvSpPr>
        <p:spPr>
          <a:xfrm>
            <a:off x="-376895" y="5152844"/>
            <a:ext cx="67418" cy="64218"/>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62" name="Google Shape;2262;p9"/>
          <p:cNvSpPr/>
          <p:nvPr/>
        </p:nvSpPr>
        <p:spPr>
          <a:xfrm>
            <a:off x="-919185" y="4949375"/>
            <a:ext cx="67418" cy="64218"/>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63" name="Google Shape;2263;p9"/>
          <p:cNvSpPr/>
          <p:nvPr/>
        </p:nvSpPr>
        <p:spPr>
          <a:xfrm>
            <a:off x="1484063" y="5202844"/>
            <a:ext cx="67418" cy="64218"/>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64" name="Google Shape;2264;p9"/>
          <p:cNvSpPr/>
          <p:nvPr/>
        </p:nvSpPr>
        <p:spPr>
          <a:xfrm>
            <a:off x="849060" y="4789692"/>
            <a:ext cx="84233" cy="80235"/>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65" name="Google Shape;2265;p9"/>
          <p:cNvSpPr/>
          <p:nvPr/>
        </p:nvSpPr>
        <p:spPr>
          <a:xfrm>
            <a:off x="275998" y="4212097"/>
            <a:ext cx="53218" cy="50692"/>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66" name="Google Shape;2266;p9"/>
          <p:cNvSpPr/>
          <p:nvPr/>
        </p:nvSpPr>
        <p:spPr>
          <a:xfrm>
            <a:off x="572728" y="3936780"/>
            <a:ext cx="83721" cy="79747"/>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67" name="Google Shape;2267;p9"/>
          <p:cNvSpPr/>
          <p:nvPr/>
        </p:nvSpPr>
        <p:spPr>
          <a:xfrm>
            <a:off x="229059" y="2841498"/>
            <a:ext cx="53218" cy="50692"/>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68" name="Google Shape;2268;p9"/>
          <p:cNvSpPr/>
          <p:nvPr/>
        </p:nvSpPr>
        <p:spPr>
          <a:xfrm>
            <a:off x="-550129" y="2541082"/>
            <a:ext cx="53218" cy="50692"/>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69" name="Google Shape;2269;p9"/>
          <p:cNvSpPr/>
          <p:nvPr/>
        </p:nvSpPr>
        <p:spPr>
          <a:xfrm>
            <a:off x="679619" y="2638740"/>
            <a:ext cx="53218" cy="50692"/>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70" name="Google Shape;2270;p9"/>
          <p:cNvSpPr/>
          <p:nvPr/>
        </p:nvSpPr>
        <p:spPr>
          <a:xfrm>
            <a:off x="-1432209" y="2262584"/>
            <a:ext cx="67418" cy="64218"/>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71" name="Google Shape;2271;p9"/>
          <p:cNvSpPr/>
          <p:nvPr/>
        </p:nvSpPr>
        <p:spPr>
          <a:xfrm>
            <a:off x="-788743" y="1769453"/>
            <a:ext cx="67418" cy="64218"/>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72" name="Google Shape;2272;p9"/>
          <p:cNvSpPr/>
          <p:nvPr/>
        </p:nvSpPr>
        <p:spPr>
          <a:xfrm>
            <a:off x="566847" y="2033101"/>
            <a:ext cx="67418" cy="64218"/>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73" name="Google Shape;2273;p9"/>
          <p:cNvSpPr/>
          <p:nvPr/>
        </p:nvSpPr>
        <p:spPr>
          <a:xfrm>
            <a:off x="-1249287" y="1335424"/>
            <a:ext cx="98571" cy="98571"/>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74" name="Google Shape;2274;p9"/>
          <p:cNvSpPr/>
          <p:nvPr/>
        </p:nvSpPr>
        <p:spPr>
          <a:xfrm>
            <a:off x="-2244998" y="2479149"/>
            <a:ext cx="98571" cy="98571"/>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75" name="Google Shape;2275;p9"/>
          <p:cNvSpPr/>
          <p:nvPr/>
        </p:nvSpPr>
        <p:spPr>
          <a:xfrm>
            <a:off x="1148036" y="1360999"/>
            <a:ext cx="67418" cy="64218"/>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76" name="Google Shape;2276;p9"/>
          <p:cNvSpPr/>
          <p:nvPr/>
        </p:nvSpPr>
        <p:spPr>
          <a:xfrm>
            <a:off x="2025054" y="2257855"/>
            <a:ext cx="67418" cy="64218"/>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77" name="Google Shape;2277;p9"/>
          <p:cNvSpPr/>
          <p:nvPr/>
        </p:nvSpPr>
        <p:spPr>
          <a:xfrm>
            <a:off x="2301378" y="3291120"/>
            <a:ext cx="98571" cy="98571"/>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78" name="Google Shape;2278;p9"/>
          <p:cNvSpPr/>
          <p:nvPr/>
        </p:nvSpPr>
        <p:spPr>
          <a:xfrm>
            <a:off x="1487024" y="2221893"/>
            <a:ext cx="53218" cy="50692"/>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79" name="Google Shape;2279;p9"/>
          <p:cNvSpPr/>
          <p:nvPr/>
        </p:nvSpPr>
        <p:spPr>
          <a:xfrm>
            <a:off x="-3735557" y="-434315"/>
            <a:ext cx="7721014" cy="7721014"/>
          </a:xfrm>
          <a:prstGeom prst="ellipse">
            <a:avLst/>
          </a:prstGeom>
          <a:noFill/>
          <a:ln w="12700" cap="flat" cmpd="sng">
            <a:solidFill>
              <a:srgbClr val="0756A7">
                <a:alpha val="71764"/>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80" name="Google Shape;2280;p9"/>
          <p:cNvSpPr/>
          <p:nvPr/>
        </p:nvSpPr>
        <p:spPr>
          <a:xfrm>
            <a:off x="-3028787" y="275263"/>
            <a:ext cx="6307475" cy="6307475"/>
          </a:xfrm>
          <a:prstGeom prst="ellipse">
            <a:avLst/>
          </a:prstGeom>
          <a:noFill/>
          <a:ln w="9525" cap="flat" cmpd="sng">
            <a:solidFill>
              <a:schemeClr val="lt1">
                <a:alpha val="24705"/>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81" name="Google Shape;2281;p9"/>
          <p:cNvSpPr/>
          <p:nvPr/>
        </p:nvSpPr>
        <p:spPr>
          <a:xfrm>
            <a:off x="-4478615" y="-1211719"/>
            <a:ext cx="9281438" cy="9281438"/>
          </a:xfrm>
          <a:prstGeom prst="ellipse">
            <a:avLst/>
          </a:prstGeom>
          <a:noFill/>
          <a:ln w="9525" cap="flat" cmpd="sng">
            <a:solidFill>
              <a:schemeClr val="lt1">
                <a:alpha val="12941"/>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2282" name="Google Shape;2282;p9"/>
          <p:cNvCxnSpPr/>
          <p:nvPr/>
        </p:nvCxnSpPr>
        <p:spPr>
          <a:xfrm>
            <a:off x="4801160" y="3429000"/>
            <a:ext cx="832560" cy="0"/>
          </a:xfrm>
          <a:prstGeom prst="straightConnector1">
            <a:avLst/>
          </a:prstGeom>
          <a:noFill/>
          <a:ln w="9525" cap="flat" cmpd="sng">
            <a:solidFill>
              <a:schemeClr val="lt1"/>
            </a:solidFill>
            <a:prstDash val="solid"/>
            <a:miter lim="800000"/>
            <a:headEnd type="oval" w="med" len="med"/>
            <a:tailEnd type="none" w="sm" len="sm"/>
          </a:ln>
        </p:spPr>
      </p:cxnSp>
      <p:sp>
        <p:nvSpPr>
          <p:cNvPr id="2283" name="Google Shape;2283;p9"/>
          <p:cNvSpPr txBox="1"/>
          <p:nvPr/>
        </p:nvSpPr>
        <p:spPr>
          <a:xfrm>
            <a:off x="-401162" y="2875002"/>
            <a:ext cx="1344135" cy="110795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6600" b="1" dirty="0">
                <a:solidFill>
                  <a:srgbClr val="D13694"/>
                </a:solidFill>
                <a:latin typeface="Arial"/>
                <a:ea typeface="Arial"/>
                <a:cs typeface="Arial"/>
                <a:sym typeface="Arial"/>
              </a:rPr>
              <a:t>05</a:t>
            </a:r>
            <a:endParaRPr sz="6600" b="1" dirty="0">
              <a:solidFill>
                <a:srgbClr val="D13694"/>
              </a:solidFill>
              <a:latin typeface="Arial"/>
              <a:ea typeface="Arial"/>
              <a:cs typeface="Arial"/>
              <a:sym typeface="Arial"/>
            </a:endParaRPr>
          </a:p>
        </p:txBody>
      </p:sp>
      <p:sp>
        <p:nvSpPr>
          <p:cNvPr id="2284" name="Google Shape;2284;p9"/>
          <p:cNvSpPr txBox="1"/>
          <p:nvPr/>
        </p:nvSpPr>
        <p:spPr>
          <a:xfrm>
            <a:off x="5708605" y="2972036"/>
            <a:ext cx="4565442"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dirty="0">
                <a:solidFill>
                  <a:schemeClr val="lt1"/>
                </a:solidFill>
                <a:latin typeface="Times New Roman" panose="02020603050405020304" pitchFamily="18" charset="0"/>
                <a:cs typeface="Times New Roman" panose="02020603050405020304" pitchFamily="18" charset="0"/>
                <a:sym typeface="Arial"/>
              </a:rPr>
              <a:t>PART FIVE</a:t>
            </a:r>
            <a:endParaRPr sz="4400" dirty="0">
              <a:solidFill>
                <a:schemeClr val="lt1"/>
              </a:solidFill>
              <a:latin typeface="Times New Roman" panose="02020603050405020304" pitchFamily="18" charset="0"/>
              <a:cs typeface="Times New Roman" panose="02020603050405020304" pitchFamily="18" charset="0"/>
              <a:sym typeface="Arial"/>
            </a:endParaRPr>
          </a:p>
        </p:txBody>
      </p:sp>
      <p:sp>
        <p:nvSpPr>
          <p:cNvPr id="2285" name="Google Shape;2285;p9"/>
          <p:cNvSpPr txBox="1"/>
          <p:nvPr/>
        </p:nvSpPr>
        <p:spPr>
          <a:xfrm>
            <a:off x="5984252" y="3632050"/>
            <a:ext cx="4362600" cy="584735"/>
          </a:xfrm>
          <a:prstGeom prst="rect">
            <a:avLst/>
          </a:prstGeom>
          <a:noFill/>
          <a:ln>
            <a:noFill/>
          </a:ln>
        </p:spPr>
        <p:txBody>
          <a:bodyPr spcFirstLastPara="1" wrap="square" lIns="91425" tIns="45700" rIns="91425" bIns="45700" anchor="t" anchorCtr="0">
            <a:spAutoFit/>
          </a:bodyPr>
          <a:lstStyle/>
          <a:p>
            <a:pPr algn="just"/>
            <a:r>
              <a:rPr lang="en-US" altLang="zh-TW" sz="3200" dirty="0">
                <a:solidFill>
                  <a:srgbClr val="65D3F6"/>
                </a:solidFill>
                <a:latin typeface="Times New Roman" panose="02020603050405020304" pitchFamily="18" charset="0"/>
                <a:cs typeface="Times New Roman" panose="02020603050405020304" pitchFamily="18" charset="0"/>
              </a:rPr>
              <a:t>PROPOSED SCHEME</a:t>
            </a:r>
          </a:p>
        </p:txBody>
      </p:sp>
    </p:spTree>
    <p:extLst>
      <p:ext uri="{BB962C8B-B14F-4D97-AF65-F5344CB8AC3E}">
        <p14:creationId xmlns:p14="http://schemas.microsoft.com/office/powerpoint/2010/main" val="4131578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927"/>
                                        </p:tgtEl>
                                        <p:attrNameLst>
                                          <p:attrName>style.visibility</p:attrName>
                                        </p:attrNameLst>
                                      </p:cBhvr>
                                      <p:to>
                                        <p:strVal val="visible"/>
                                      </p:to>
                                    </p:set>
                                    <p:anim calcmode="lin" valueType="num">
                                      <p:cBhvr additive="base">
                                        <p:cTn id="7" dur="750"/>
                                        <p:tgtEl>
                                          <p:spTgt spid="1927"/>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250"/>
                                  </p:stCondLst>
                                  <p:childTnLst>
                                    <p:set>
                                      <p:cBhvr>
                                        <p:cTn id="9" dur="1" fill="hold">
                                          <p:stCondLst>
                                            <p:cond delay="0"/>
                                          </p:stCondLst>
                                        </p:cTn>
                                        <p:tgtEl>
                                          <p:spTgt spid="1926"/>
                                        </p:tgtEl>
                                        <p:attrNameLst>
                                          <p:attrName>style.visibility</p:attrName>
                                        </p:attrNameLst>
                                      </p:cBhvr>
                                      <p:to>
                                        <p:strVal val="visible"/>
                                      </p:to>
                                    </p:set>
                                    <p:anim calcmode="lin" valueType="num">
                                      <p:cBhvr additive="base">
                                        <p:cTn id="10" dur="750"/>
                                        <p:tgtEl>
                                          <p:spTgt spid="1926"/>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500"/>
                                  </p:stCondLst>
                                  <p:childTnLst>
                                    <p:set>
                                      <p:cBhvr>
                                        <p:cTn id="12" dur="1" fill="hold">
                                          <p:stCondLst>
                                            <p:cond delay="0"/>
                                          </p:stCondLst>
                                        </p:cTn>
                                        <p:tgtEl>
                                          <p:spTgt spid="1925"/>
                                        </p:tgtEl>
                                        <p:attrNameLst>
                                          <p:attrName>style.visibility</p:attrName>
                                        </p:attrNameLst>
                                      </p:cBhvr>
                                      <p:to>
                                        <p:strVal val="visible"/>
                                      </p:to>
                                    </p:set>
                                    <p:anim calcmode="lin" valueType="num">
                                      <p:cBhvr additive="base">
                                        <p:cTn id="13" dur="750"/>
                                        <p:tgtEl>
                                          <p:spTgt spid="1925"/>
                                        </p:tgtEl>
                                        <p:attrNameLst>
                                          <p:attrName>ppt_x</p:attrName>
                                        </p:attrNameLst>
                                      </p:cBhvr>
                                      <p:tavLst>
                                        <p:tav tm="0">
                                          <p:val>
                                            <p:strVal val="#ppt_x-1"/>
                                          </p:val>
                                        </p:tav>
                                        <p:tav tm="100000">
                                          <p:val>
                                            <p:strVal val="#ppt_x"/>
                                          </p:val>
                                        </p:tav>
                                      </p:tavLst>
                                    </p:anim>
                                  </p:childTnLst>
                                </p:cTn>
                              </p:par>
                            </p:childTnLst>
                          </p:cTn>
                        </p:par>
                        <p:par>
                          <p:cTn id="14" fill="hold">
                            <p:stCondLst>
                              <p:cond delay="750"/>
                            </p:stCondLst>
                            <p:childTnLst>
                              <p:par>
                                <p:cTn id="15" presetID="10" presetClass="entr" presetSubtype="0" fill="hold" nodeType="afterEffect">
                                  <p:stCondLst>
                                    <p:cond delay="0"/>
                                  </p:stCondLst>
                                  <p:childTnLst>
                                    <p:set>
                                      <p:cBhvr>
                                        <p:cTn id="16" dur="1" fill="hold">
                                          <p:stCondLst>
                                            <p:cond delay="0"/>
                                          </p:stCondLst>
                                        </p:cTn>
                                        <p:tgtEl>
                                          <p:spTgt spid="1929"/>
                                        </p:tgtEl>
                                        <p:attrNameLst>
                                          <p:attrName>style.visibility</p:attrName>
                                        </p:attrNameLst>
                                      </p:cBhvr>
                                      <p:to>
                                        <p:strVal val="visible"/>
                                      </p:to>
                                    </p:set>
                                    <p:animEffect transition="in" filter="fade">
                                      <p:cBhvr>
                                        <p:cTn id="17" dur="1250"/>
                                        <p:tgtEl>
                                          <p:spTgt spid="1929"/>
                                        </p:tgtEl>
                                      </p:cBhvr>
                                    </p:animEffect>
                                  </p:childTnLst>
                                </p:cTn>
                              </p:par>
                              <p:par>
                                <p:cTn id="18" presetID="2" presetClass="entr" presetSubtype="4" fill="hold" nodeType="withEffect">
                                  <p:stCondLst>
                                    <p:cond delay="500"/>
                                  </p:stCondLst>
                                  <p:childTnLst>
                                    <p:set>
                                      <p:cBhvr>
                                        <p:cTn id="19" dur="1" fill="hold">
                                          <p:stCondLst>
                                            <p:cond delay="0"/>
                                          </p:stCondLst>
                                        </p:cTn>
                                        <p:tgtEl>
                                          <p:spTgt spid="1928"/>
                                        </p:tgtEl>
                                        <p:attrNameLst>
                                          <p:attrName>style.visibility</p:attrName>
                                        </p:attrNameLst>
                                      </p:cBhvr>
                                      <p:to>
                                        <p:strVal val="visible"/>
                                      </p:to>
                                    </p:set>
                                    <p:anim calcmode="lin" valueType="num">
                                      <p:cBhvr additive="base">
                                        <p:cTn id="20" dur="750"/>
                                        <p:tgtEl>
                                          <p:spTgt spid="1928"/>
                                        </p:tgtEl>
                                        <p:attrNameLst>
                                          <p:attrName>ppt_y</p:attrName>
                                        </p:attrNameLst>
                                      </p:cBhvr>
                                      <p:tavLst>
                                        <p:tav tm="0">
                                          <p:val>
                                            <p:strVal val="#ppt_y+1"/>
                                          </p:val>
                                        </p:tav>
                                        <p:tav tm="100000">
                                          <p:val>
                                            <p:strVal val="#ppt_y"/>
                                          </p:val>
                                        </p:tav>
                                      </p:tavLst>
                                    </p:anim>
                                  </p:childTnLst>
                                </p:cTn>
                              </p:par>
                              <p:par>
                                <p:cTn id="21" presetID="2" presetClass="entr" presetSubtype="8" fill="hold" nodeType="withEffect">
                                  <p:stCondLst>
                                    <p:cond delay="500"/>
                                  </p:stCondLst>
                                  <p:childTnLst>
                                    <p:set>
                                      <p:cBhvr>
                                        <p:cTn id="22" dur="1" fill="hold">
                                          <p:stCondLst>
                                            <p:cond delay="0"/>
                                          </p:stCondLst>
                                        </p:cTn>
                                        <p:tgtEl>
                                          <p:spTgt spid="2278"/>
                                        </p:tgtEl>
                                        <p:attrNameLst>
                                          <p:attrName>style.visibility</p:attrName>
                                        </p:attrNameLst>
                                      </p:cBhvr>
                                      <p:to>
                                        <p:strVal val="visible"/>
                                      </p:to>
                                    </p:set>
                                    <p:anim calcmode="lin" valueType="num">
                                      <p:cBhvr additive="base">
                                        <p:cTn id="23" dur="750"/>
                                        <p:tgtEl>
                                          <p:spTgt spid="2278"/>
                                        </p:tgtEl>
                                        <p:attrNameLst>
                                          <p:attrName>ppt_x</p:attrName>
                                        </p:attrNameLst>
                                      </p:cBhvr>
                                      <p:tavLst>
                                        <p:tav tm="0">
                                          <p:val>
                                            <p:strVal val="#ppt_x-1"/>
                                          </p:val>
                                        </p:tav>
                                        <p:tav tm="100000">
                                          <p:val>
                                            <p:strVal val="#ppt_x"/>
                                          </p:val>
                                        </p:tav>
                                      </p:tavLst>
                                    </p:anim>
                                  </p:childTnLst>
                                </p:cTn>
                              </p:par>
                              <p:par>
                                <p:cTn id="24" presetID="2" presetClass="entr" presetSubtype="8" fill="hold" nodeType="withEffect">
                                  <p:stCondLst>
                                    <p:cond delay="500"/>
                                  </p:stCondLst>
                                  <p:childTnLst>
                                    <p:set>
                                      <p:cBhvr>
                                        <p:cTn id="25" dur="1" fill="hold">
                                          <p:stCondLst>
                                            <p:cond delay="0"/>
                                          </p:stCondLst>
                                        </p:cTn>
                                        <p:tgtEl>
                                          <p:spTgt spid="2277"/>
                                        </p:tgtEl>
                                        <p:attrNameLst>
                                          <p:attrName>style.visibility</p:attrName>
                                        </p:attrNameLst>
                                      </p:cBhvr>
                                      <p:to>
                                        <p:strVal val="visible"/>
                                      </p:to>
                                    </p:set>
                                    <p:anim calcmode="lin" valueType="num">
                                      <p:cBhvr additive="base">
                                        <p:cTn id="26" dur="750"/>
                                        <p:tgtEl>
                                          <p:spTgt spid="2277"/>
                                        </p:tgtEl>
                                        <p:attrNameLst>
                                          <p:attrName>ppt_x</p:attrName>
                                        </p:attrNameLst>
                                      </p:cBhvr>
                                      <p:tavLst>
                                        <p:tav tm="0">
                                          <p:val>
                                            <p:strVal val="#ppt_x-1"/>
                                          </p:val>
                                        </p:tav>
                                        <p:tav tm="100000">
                                          <p:val>
                                            <p:strVal val="#ppt_x"/>
                                          </p:val>
                                        </p:tav>
                                      </p:tavLst>
                                    </p:anim>
                                  </p:childTnLst>
                                </p:cTn>
                              </p:par>
                              <p:par>
                                <p:cTn id="27" presetID="2" presetClass="entr" presetSubtype="8" fill="hold" nodeType="withEffect">
                                  <p:stCondLst>
                                    <p:cond delay="500"/>
                                  </p:stCondLst>
                                  <p:childTnLst>
                                    <p:set>
                                      <p:cBhvr>
                                        <p:cTn id="28" dur="1" fill="hold">
                                          <p:stCondLst>
                                            <p:cond delay="0"/>
                                          </p:stCondLst>
                                        </p:cTn>
                                        <p:tgtEl>
                                          <p:spTgt spid="2276"/>
                                        </p:tgtEl>
                                        <p:attrNameLst>
                                          <p:attrName>style.visibility</p:attrName>
                                        </p:attrNameLst>
                                      </p:cBhvr>
                                      <p:to>
                                        <p:strVal val="visible"/>
                                      </p:to>
                                    </p:set>
                                    <p:anim calcmode="lin" valueType="num">
                                      <p:cBhvr additive="base">
                                        <p:cTn id="29" dur="750"/>
                                        <p:tgtEl>
                                          <p:spTgt spid="2276"/>
                                        </p:tgtEl>
                                        <p:attrNameLst>
                                          <p:attrName>ppt_x</p:attrName>
                                        </p:attrNameLst>
                                      </p:cBhvr>
                                      <p:tavLst>
                                        <p:tav tm="0">
                                          <p:val>
                                            <p:strVal val="#ppt_x-1"/>
                                          </p:val>
                                        </p:tav>
                                        <p:tav tm="100000">
                                          <p:val>
                                            <p:strVal val="#ppt_x"/>
                                          </p:val>
                                        </p:tav>
                                      </p:tavLst>
                                    </p:anim>
                                  </p:childTnLst>
                                </p:cTn>
                              </p:par>
                              <p:par>
                                <p:cTn id="30" presetID="2" presetClass="entr" presetSubtype="8" fill="hold" nodeType="withEffect">
                                  <p:stCondLst>
                                    <p:cond delay="500"/>
                                  </p:stCondLst>
                                  <p:childTnLst>
                                    <p:set>
                                      <p:cBhvr>
                                        <p:cTn id="31" dur="1" fill="hold">
                                          <p:stCondLst>
                                            <p:cond delay="0"/>
                                          </p:stCondLst>
                                        </p:cTn>
                                        <p:tgtEl>
                                          <p:spTgt spid="2275"/>
                                        </p:tgtEl>
                                        <p:attrNameLst>
                                          <p:attrName>style.visibility</p:attrName>
                                        </p:attrNameLst>
                                      </p:cBhvr>
                                      <p:to>
                                        <p:strVal val="visible"/>
                                      </p:to>
                                    </p:set>
                                    <p:anim calcmode="lin" valueType="num">
                                      <p:cBhvr additive="base">
                                        <p:cTn id="32" dur="750"/>
                                        <p:tgtEl>
                                          <p:spTgt spid="2275"/>
                                        </p:tgtEl>
                                        <p:attrNameLst>
                                          <p:attrName>ppt_x</p:attrName>
                                        </p:attrNameLst>
                                      </p:cBhvr>
                                      <p:tavLst>
                                        <p:tav tm="0">
                                          <p:val>
                                            <p:strVal val="#ppt_x-1"/>
                                          </p:val>
                                        </p:tav>
                                        <p:tav tm="100000">
                                          <p:val>
                                            <p:strVal val="#ppt_x"/>
                                          </p:val>
                                        </p:tav>
                                      </p:tavLst>
                                    </p:anim>
                                  </p:childTnLst>
                                </p:cTn>
                              </p:par>
                              <p:par>
                                <p:cTn id="33" presetID="2" presetClass="entr" presetSubtype="8" fill="hold" nodeType="withEffect">
                                  <p:stCondLst>
                                    <p:cond delay="500"/>
                                  </p:stCondLst>
                                  <p:childTnLst>
                                    <p:set>
                                      <p:cBhvr>
                                        <p:cTn id="34" dur="1" fill="hold">
                                          <p:stCondLst>
                                            <p:cond delay="0"/>
                                          </p:stCondLst>
                                        </p:cTn>
                                        <p:tgtEl>
                                          <p:spTgt spid="2272"/>
                                        </p:tgtEl>
                                        <p:attrNameLst>
                                          <p:attrName>style.visibility</p:attrName>
                                        </p:attrNameLst>
                                      </p:cBhvr>
                                      <p:to>
                                        <p:strVal val="visible"/>
                                      </p:to>
                                    </p:set>
                                    <p:anim calcmode="lin" valueType="num">
                                      <p:cBhvr additive="base">
                                        <p:cTn id="35" dur="750"/>
                                        <p:tgtEl>
                                          <p:spTgt spid="2272"/>
                                        </p:tgtEl>
                                        <p:attrNameLst>
                                          <p:attrName>ppt_x</p:attrName>
                                        </p:attrNameLst>
                                      </p:cBhvr>
                                      <p:tavLst>
                                        <p:tav tm="0">
                                          <p:val>
                                            <p:strVal val="#ppt_x-1"/>
                                          </p:val>
                                        </p:tav>
                                        <p:tav tm="100000">
                                          <p:val>
                                            <p:strVal val="#ppt_x"/>
                                          </p:val>
                                        </p:tav>
                                      </p:tavLst>
                                    </p:anim>
                                  </p:childTnLst>
                                </p:cTn>
                              </p:par>
                              <p:par>
                                <p:cTn id="36" presetID="2" presetClass="entr" presetSubtype="8" fill="hold" nodeType="withEffect">
                                  <p:stCondLst>
                                    <p:cond delay="500"/>
                                  </p:stCondLst>
                                  <p:childTnLst>
                                    <p:set>
                                      <p:cBhvr>
                                        <p:cTn id="37" dur="1" fill="hold">
                                          <p:stCondLst>
                                            <p:cond delay="0"/>
                                          </p:stCondLst>
                                        </p:cTn>
                                        <p:tgtEl>
                                          <p:spTgt spid="2269"/>
                                        </p:tgtEl>
                                        <p:attrNameLst>
                                          <p:attrName>style.visibility</p:attrName>
                                        </p:attrNameLst>
                                      </p:cBhvr>
                                      <p:to>
                                        <p:strVal val="visible"/>
                                      </p:to>
                                    </p:set>
                                    <p:anim calcmode="lin" valueType="num">
                                      <p:cBhvr additive="base">
                                        <p:cTn id="38" dur="750"/>
                                        <p:tgtEl>
                                          <p:spTgt spid="2269"/>
                                        </p:tgtEl>
                                        <p:attrNameLst>
                                          <p:attrName>ppt_x</p:attrName>
                                        </p:attrNameLst>
                                      </p:cBhvr>
                                      <p:tavLst>
                                        <p:tav tm="0">
                                          <p:val>
                                            <p:strVal val="#ppt_x-1"/>
                                          </p:val>
                                        </p:tav>
                                        <p:tav tm="100000">
                                          <p:val>
                                            <p:strVal val="#ppt_x"/>
                                          </p:val>
                                        </p:tav>
                                      </p:tavLst>
                                    </p:anim>
                                  </p:childTnLst>
                                </p:cTn>
                              </p:par>
                              <p:par>
                                <p:cTn id="39" presetID="2" presetClass="entr" presetSubtype="8" fill="hold" nodeType="withEffect">
                                  <p:stCondLst>
                                    <p:cond delay="500"/>
                                  </p:stCondLst>
                                  <p:childTnLst>
                                    <p:set>
                                      <p:cBhvr>
                                        <p:cTn id="40" dur="1" fill="hold">
                                          <p:stCondLst>
                                            <p:cond delay="0"/>
                                          </p:stCondLst>
                                        </p:cTn>
                                        <p:tgtEl>
                                          <p:spTgt spid="2267"/>
                                        </p:tgtEl>
                                        <p:attrNameLst>
                                          <p:attrName>style.visibility</p:attrName>
                                        </p:attrNameLst>
                                      </p:cBhvr>
                                      <p:to>
                                        <p:strVal val="visible"/>
                                      </p:to>
                                    </p:set>
                                    <p:anim calcmode="lin" valueType="num">
                                      <p:cBhvr additive="base">
                                        <p:cTn id="41" dur="750"/>
                                        <p:tgtEl>
                                          <p:spTgt spid="2267"/>
                                        </p:tgtEl>
                                        <p:attrNameLst>
                                          <p:attrName>ppt_x</p:attrName>
                                        </p:attrNameLst>
                                      </p:cBhvr>
                                      <p:tavLst>
                                        <p:tav tm="0">
                                          <p:val>
                                            <p:strVal val="#ppt_x-1"/>
                                          </p:val>
                                        </p:tav>
                                        <p:tav tm="100000">
                                          <p:val>
                                            <p:strVal val="#ppt_x"/>
                                          </p:val>
                                        </p:tav>
                                      </p:tavLst>
                                    </p:anim>
                                  </p:childTnLst>
                                </p:cTn>
                              </p:par>
                              <p:par>
                                <p:cTn id="42" presetID="2" presetClass="entr" presetSubtype="8" fill="hold" nodeType="withEffect">
                                  <p:stCondLst>
                                    <p:cond delay="500"/>
                                  </p:stCondLst>
                                  <p:childTnLst>
                                    <p:set>
                                      <p:cBhvr>
                                        <p:cTn id="43" dur="1" fill="hold">
                                          <p:stCondLst>
                                            <p:cond delay="0"/>
                                          </p:stCondLst>
                                        </p:cTn>
                                        <p:tgtEl>
                                          <p:spTgt spid="2266"/>
                                        </p:tgtEl>
                                        <p:attrNameLst>
                                          <p:attrName>style.visibility</p:attrName>
                                        </p:attrNameLst>
                                      </p:cBhvr>
                                      <p:to>
                                        <p:strVal val="visible"/>
                                      </p:to>
                                    </p:set>
                                    <p:anim calcmode="lin" valueType="num">
                                      <p:cBhvr additive="base">
                                        <p:cTn id="44" dur="750"/>
                                        <p:tgtEl>
                                          <p:spTgt spid="2266"/>
                                        </p:tgtEl>
                                        <p:attrNameLst>
                                          <p:attrName>ppt_x</p:attrName>
                                        </p:attrNameLst>
                                      </p:cBhvr>
                                      <p:tavLst>
                                        <p:tav tm="0">
                                          <p:val>
                                            <p:strVal val="#ppt_x-1"/>
                                          </p:val>
                                        </p:tav>
                                        <p:tav tm="100000">
                                          <p:val>
                                            <p:strVal val="#ppt_x"/>
                                          </p:val>
                                        </p:tav>
                                      </p:tavLst>
                                    </p:anim>
                                  </p:childTnLst>
                                </p:cTn>
                              </p:par>
                              <p:par>
                                <p:cTn id="45" presetID="2" presetClass="entr" presetSubtype="8" fill="hold" nodeType="withEffect">
                                  <p:stCondLst>
                                    <p:cond delay="500"/>
                                  </p:stCondLst>
                                  <p:childTnLst>
                                    <p:set>
                                      <p:cBhvr>
                                        <p:cTn id="46" dur="1" fill="hold">
                                          <p:stCondLst>
                                            <p:cond delay="0"/>
                                          </p:stCondLst>
                                        </p:cTn>
                                        <p:tgtEl>
                                          <p:spTgt spid="2265"/>
                                        </p:tgtEl>
                                        <p:attrNameLst>
                                          <p:attrName>style.visibility</p:attrName>
                                        </p:attrNameLst>
                                      </p:cBhvr>
                                      <p:to>
                                        <p:strVal val="visible"/>
                                      </p:to>
                                    </p:set>
                                    <p:anim calcmode="lin" valueType="num">
                                      <p:cBhvr additive="base">
                                        <p:cTn id="47" dur="750"/>
                                        <p:tgtEl>
                                          <p:spTgt spid="2265"/>
                                        </p:tgtEl>
                                        <p:attrNameLst>
                                          <p:attrName>ppt_x</p:attrName>
                                        </p:attrNameLst>
                                      </p:cBhvr>
                                      <p:tavLst>
                                        <p:tav tm="0">
                                          <p:val>
                                            <p:strVal val="#ppt_x-1"/>
                                          </p:val>
                                        </p:tav>
                                        <p:tav tm="100000">
                                          <p:val>
                                            <p:strVal val="#ppt_x"/>
                                          </p:val>
                                        </p:tav>
                                      </p:tavLst>
                                    </p:anim>
                                  </p:childTnLst>
                                </p:cTn>
                              </p:par>
                              <p:par>
                                <p:cTn id="48" presetID="2" presetClass="entr" presetSubtype="8" fill="hold" nodeType="withEffect">
                                  <p:stCondLst>
                                    <p:cond delay="500"/>
                                  </p:stCondLst>
                                  <p:childTnLst>
                                    <p:set>
                                      <p:cBhvr>
                                        <p:cTn id="49" dur="1" fill="hold">
                                          <p:stCondLst>
                                            <p:cond delay="0"/>
                                          </p:stCondLst>
                                        </p:cTn>
                                        <p:tgtEl>
                                          <p:spTgt spid="2264"/>
                                        </p:tgtEl>
                                        <p:attrNameLst>
                                          <p:attrName>style.visibility</p:attrName>
                                        </p:attrNameLst>
                                      </p:cBhvr>
                                      <p:to>
                                        <p:strVal val="visible"/>
                                      </p:to>
                                    </p:set>
                                    <p:anim calcmode="lin" valueType="num">
                                      <p:cBhvr additive="base">
                                        <p:cTn id="50" dur="750"/>
                                        <p:tgtEl>
                                          <p:spTgt spid="2264"/>
                                        </p:tgtEl>
                                        <p:attrNameLst>
                                          <p:attrName>ppt_x</p:attrName>
                                        </p:attrNameLst>
                                      </p:cBhvr>
                                      <p:tavLst>
                                        <p:tav tm="0">
                                          <p:val>
                                            <p:strVal val="#ppt_x-1"/>
                                          </p:val>
                                        </p:tav>
                                        <p:tav tm="100000">
                                          <p:val>
                                            <p:strVal val="#ppt_x"/>
                                          </p:val>
                                        </p:tav>
                                      </p:tavLst>
                                    </p:anim>
                                  </p:childTnLst>
                                </p:cTn>
                              </p:par>
                              <p:par>
                                <p:cTn id="51" presetID="2" presetClass="entr" presetSubtype="8" fill="hold" nodeType="withEffect">
                                  <p:stCondLst>
                                    <p:cond delay="500"/>
                                  </p:stCondLst>
                                  <p:childTnLst>
                                    <p:set>
                                      <p:cBhvr>
                                        <p:cTn id="52" dur="1" fill="hold">
                                          <p:stCondLst>
                                            <p:cond delay="0"/>
                                          </p:stCondLst>
                                        </p:cTn>
                                        <p:tgtEl>
                                          <p:spTgt spid="2263"/>
                                        </p:tgtEl>
                                        <p:attrNameLst>
                                          <p:attrName>style.visibility</p:attrName>
                                        </p:attrNameLst>
                                      </p:cBhvr>
                                      <p:to>
                                        <p:strVal val="visible"/>
                                      </p:to>
                                    </p:set>
                                    <p:anim calcmode="lin" valueType="num">
                                      <p:cBhvr additive="base">
                                        <p:cTn id="53" dur="750"/>
                                        <p:tgtEl>
                                          <p:spTgt spid="2263"/>
                                        </p:tgtEl>
                                        <p:attrNameLst>
                                          <p:attrName>ppt_x</p:attrName>
                                        </p:attrNameLst>
                                      </p:cBhvr>
                                      <p:tavLst>
                                        <p:tav tm="0">
                                          <p:val>
                                            <p:strVal val="#ppt_x-1"/>
                                          </p:val>
                                        </p:tav>
                                        <p:tav tm="100000">
                                          <p:val>
                                            <p:strVal val="#ppt_x"/>
                                          </p:val>
                                        </p:tav>
                                      </p:tavLst>
                                    </p:anim>
                                  </p:childTnLst>
                                </p:cTn>
                              </p:par>
                            </p:childTnLst>
                          </p:cTn>
                        </p:par>
                        <p:par>
                          <p:cTn id="54" fill="hold">
                            <p:stCondLst>
                              <p:cond delay="2000"/>
                            </p:stCondLst>
                            <p:childTnLst>
                              <p:par>
                                <p:cTn id="55" presetID="23" presetClass="entr" presetSubtype="16" fill="hold" nodeType="afterEffect">
                                  <p:stCondLst>
                                    <p:cond delay="0"/>
                                  </p:stCondLst>
                                  <p:childTnLst>
                                    <p:set>
                                      <p:cBhvr>
                                        <p:cTn id="56" dur="1" fill="hold">
                                          <p:stCondLst>
                                            <p:cond delay="0"/>
                                          </p:stCondLst>
                                        </p:cTn>
                                        <p:tgtEl>
                                          <p:spTgt spid="2283"/>
                                        </p:tgtEl>
                                        <p:attrNameLst>
                                          <p:attrName>style.visibility</p:attrName>
                                        </p:attrNameLst>
                                      </p:cBhvr>
                                      <p:to>
                                        <p:strVal val="visible"/>
                                      </p:to>
                                    </p:set>
                                    <p:anim calcmode="lin" valueType="num">
                                      <p:cBhvr additive="base">
                                        <p:cTn id="57" dur="500"/>
                                        <p:tgtEl>
                                          <p:spTgt spid="2283"/>
                                        </p:tgtEl>
                                        <p:attrNameLst>
                                          <p:attrName>ppt_w</p:attrName>
                                        </p:attrNameLst>
                                      </p:cBhvr>
                                      <p:tavLst>
                                        <p:tav tm="0">
                                          <p:val>
                                            <p:strVal val="0"/>
                                          </p:val>
                                        </p:tav>
                                        <p:tav tm="100000">
                                          <p:val>
                                            <p:strVal val="#ppt_w"/>
                                          </p:val>
                                        </p:tav>
                                      </p:tavLst>
                                    </p:anim>
                                    <p:anim calcmode="lin" valueType="num">
                                      <p:cBhvr additive="base">
                                        <p:cTn id="58" dur="500"/>
                                        <p:tgtEl>
                                          <p:spTgt spid="2283"/>
                                        </p:tgtEl>
                                        <p:attrNameLst>
                                          <p:attrName>ppt_h</p:attrName>
                                        </p:attrNameLst>
                                      </p:cBhvr>
                                      <p:tavLst>
                                        <p:tav tm="0">
                                          <p:val>
                                            <p:strVal val="0"/>
                                          </p:val>
                                        </p:tav>
                                        <p:tav tm="100000">
                                          <p:val>
                                            <p:strVal val="#ppt_h"/>
                                          </p:val>
                                        </p:tav>
                                      </p:tavLst>
                                    </p:anim>
                                  </p:childTnLst>
                                </p:cTn>
                              </p:par>
                              <p:par>
                                <p:cTn id="59" presetID="2" presetClass="entr" presetSubtype="8" fill="hold" nodeType="withEffect">
                                  <p:stCondLst>
                                    <p:cond delay="250"/>
                                  </p:stCondLst>
                                  <p:childTnLst>
                                    <p:set>
                                      <p:cBhvr>
                                        <p:cTn id="60" dur="1" fill="hold">
                                          <p:stCondLst>
                                            <p:cond delay="0"/>
                                          </p:stCondLst>
                                        </p:cTn>
                                        <p:tgtEl>
                                          <p:spTgt spid="2280"/>
                                        </p:tgtEl>
                                        <p:attrNameLst>
                                          <p:attrName>style.visibility</p:attrName>
                                        </p:attrNameLst>
                                      </p:cBhvr>
                                      <p:to>
                                        <p:strVal val="visible"/>
                                      </p:to>
                                    </p:set>
                                    <p:anim calcmode="lin" valueType="num">
                                      <p:cBhvr additive="base">
                                        <p:cTn id="61" dur="750"/>
                                        <p:tgtEl>
                                          <p:spTgt spid="2280"/>
                                        </p:tgtEl>
                                        <p:attrNameLst>
                                          <p:attrName>ppt_x</p:attrName>
                                        </p:attrNameLst>
                                      </p:cBhvr>
                                      <p:tavLst>
                                        <p:tav tm="0">
                                          <p:val>
                                            <p:strVal val="#ppt_x-1"/>
                                          </p:val>
                                        </p:tav>
                                        <p:tav tm="100000">
                                          <p:val>
                                            <p:strVal val="#ppt_x"/>
                                          </p:val>
                                        </p:tav>
                                      </p:tavLst>
                                    </p:anim>
                                  </p:childTnLst>
                                </p:cTn>
                              </p:par>
                              <p:par>
                                <p:cTn id="62" presetID="2" presetClass="entr" presetSubtype="8" fill="hold" nodeType="withEffect">
                                  <p:stCondLst>
                                    <p:cond delay="500"/>
                                  </p:stCondLst>
                                  <p:childTnLst>
                                    <p:set>
                                      <p:cBhvr>
                                        <p:cTn id="63" dur="1" fill="hold">
                                          <p:stCondLst>
                                            <p:cond delay="0"/>
                                          </p:stCondLst>
                                        </p:cTn>
                                        <p:tgtEl>
                                          <p:spTgt spid="2279"/>
                                        </p:tgtEl>
                                        <p:attrNameLst>
                                          <p:attrName>style.visibility</p:attrName>
                                        </p:attrNameLst>
                                      </p:cBhvr>
                                      <p:to>
                                        <p:strVal val="visible"/>
                                      </p:to>
                                    </p:set>
                                    <p:anim calcmode="lin" valueType="num">
                                      <p:cBhvr additive="base">
                                        <p:cTn id="64" dur="750"/>
                                        <p:tgtEl>
                                          <p:spTgt spid="2279"/>
                                        </p:tgtEl>
                                        <p:attrNameLst>
                                          <p:attrName>ppt_x</p:attrName>
                                        </p:attrNameLst>
                                      </p:cBhvr>
                                      <p:tavLst>
                                        <p:tav tm="0">
                                          <p:val>
                                            <p:strVal val="#ppt_x-1"/>
                                          </p:val>
                                        </p:tav>
                                        <p:tav tm="100000">
                                          <p:val>
                                            <p:strVal val="#ppt_x"/>
                                          </p:val>
                                        </p:tav>
                                      </p:tavLst>
                                    </p:anim>
                                  </p:childTnLst>
                                </p:cTn>
                              </p:par>
                              <p:par>
                                <p:cTn id="65" presetID="2" presetClass="entr" presetSubtype="8" fill="hold" nodeType="withEffect">
                                  <p:stCondLst>
                                    <p:cond delay="750"/>
                                  </p:stCondLst>
                                  <p:childTnLst>
                                    <p:set>
                                      <p:cBhvr>
                                        <p:cTn id="66" dur="1" fill="hold">
                                          <p:stCondLst>
                                            <p:cond delay="0"/>
                                          </p:stCondLst>
                                        </p:cTn>
                                        <p:tgtEl>
                                          <p:spTgt spid="2281"/>
                                        </p:tgtEl>
                                        <p:attrNameLst>
                                          <p:attrName>style.visibility</p:attrName>
                                        </p:attrNameLst>
                                      </p:cBhvr>
                                      <p:to>
                                        <p:strVal val="visible"/>
                                      </p:to>
                                    </p:set>
                                    <p:anim calcmode="lin" valueType="num">
                                      <p:cBhvr additive="base">
                                        <p:cTn id="67" dur="750"/>
                                        <p:tgtEl>
                                          <p:spTgt spid="2281"/>
                                        </p:tgtEl>
                                        <p:attrNameLst>
                                          <p:attrName>ppt_x</p:attrName>
                                        </p:attrNameLst>
                                      </p:cBhvr>
                                      <p:tavLst>
                                        <p:tav tm="0">
                                          <p:val>
                                            <p:strVal val="#ppt_x-1"/>
                                          </p:val>
                                        </p:tav>
                                        <p:tav tm="100000">
                                          <p:val>
                                            <p:strVal val="#ppt_x"/>
                                          </p:val>
                                        </p:tav>
                                      </p:tavLst>
                                    </p:anim>
                                  </p:childTnLst>
                                </p:cTn>
                              </p:par>
                            </p:childTnLst>
                          </p:cTn>
                        </p:par>
                        <p:par>
                          <p:cTn id="68" fill="hold">
                            <p:stCondLst>
                              <p:cond delay="2750"/>
                            </p:stCondLst>
                            <p:childTnLst>
                              <p:par>
                                <p:cTn id="69" presetID="10" presetClass="entr" presetSubtype="0" fill="hold" nodeType="afterEffect">
                                  <p:stCondLst>
                                    <p:cond delay="0"/>
                                  </p:stCondLst>
                                  <p:childTnLst>
                                    <p:set>
                                      <p:cBhvr>
                                        <p:cTn id="70" dur="1" fill="hold">
                                          <p:stCondLst>
                                            <p:cond delay="0"/>
                                          </p:stCondLst>
                                        </p:cTn>
                                        <p:tgtEl>
                                          <p:spTgt spid="2282"/>
                                        </p:tgtEl>
                                        <p:attrNameLst>
                                          <p:attrName>style.visibility</p:attrName>
                                        </p:attrNameLst>
                                      </p:cBhvr>
                                      <p:to>
                                        <p:strVal val="visible"/>
                                      </p:to>
                                    </p:set>
                                    <p:animEffect transition="in" filter="fade">
                                      <p:cBhvr>
                                        <p:cTn id="71" dur="500"/>
                                        <p:tgtEl>
                                          <p:spTgt spid="2282"/>
                                        </p:tgtEl>
                                      </p:cBhvr>
                                    </p:animEffect>
                                  </p:childTnLst>
                                </p:cTn>
                              </p:par>
                            </p:childTnLst>
                          </p:cTn>
                        </p:par>
                        <p:par>
                          <p:cTn id="72" fill="hold">
                            <p:stCondLst>
                              <p:cond delay="3250"/>
                            </p:stCondLst>
                            <p:childTnLst>
                              <p:par>
                                <p:cTn id="73" presetID="10" presetClass="entr" presetSubtype="0" fill="hold" nodeType="afterEffect">
                                  <p:stCondLst>
                                    <p:cond delay="0"/>
                                  </p:stCondLst>
                                  <p:childTnLst>
                                    <p:set>
                                      <p:cBhvr>
                                        <p:cTn id="74" dur="1" fill="hold">
                                          <p:stCondLst>
                                            <p:cond delay="0"/>
                                          </p:stCondLst>
                                        </p:cTn>
                                        <p:tgtEl>
                                          <p:spTgt spid="2284"/>
                                        </p:tgtEl>
                                        <p:attrNameLst>
                                          <p:attrName>style.visibility</p:attrName>
                                        </p:attrNameLst>
                                      </p:cBhvr>
                                      <p:to>
                                        <p:strVal val="visible"/>
                                      </p:to>
                                    </p:set>
                                    <p:animEffect transition="in" filter="fade">
                                      <p:cBhvr>
                                        <p:cTn id="75" dur="500"/>
                                        <p:tgtEl>
                                          <p:spTgt spid="2284"/>
                                        </p:tgtEl>
                                      </p:cBhvr>
                                    </p:animEffect>
                                  </p:childTnLst>
                                </p:cTn>
                              </p:par>
                              <p:par>
                                <p:cTn id="76" presetID="10" presetClass="entr" presetSubtype="0" fill="hold" nodeType="withEffect">
                                  <p:stCondLst>
                                    <p:cond delay="0"/>
                                  </p:stCondLst>
                                  <p:childTnLst>
                                    <p:set>
                                      <p:cBhvr>
                                        <p:cTn id="77" dur="1" fill="hold">
                                          <p:stCondLst>
                                            <p:cond delay="0"/>
                                          </p:stCondLst>
                                        </p:cTn>
                                        <p:tgtEl>
                                          <p:spTgt spid="2285"/>
                                        </p:tgtEl>
                                        <p:attrNameLst>
                                          <p:attrName>style.visibility</p:attrName>
                                        </p:attrNameLst>
                                      </p:cBhvr>
                                      <p:to>
                                        <p:strVal val="visible"/>
                                      </p:to>
                                    </p:set>
                                    <p:animEffect transition="in" filter="fade">
                                      <p:cBhvr>
                                        <p:cTn id="78" dur="500"/>
                                        <p:tgtEl>
                                          <p:spTgt spid="2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50000">
              <a:srgbClr val="082241"/>
            </a:gs>
            <a:gs pos="100000">
              <a:schemeClr val="dk1"/>
            </a:gs>
          </a:gsLst>
          <a:lin ang="5400012" scaled="0"/>
        </a:gradFill>
        <a:effectLst/>
      </p:bgPr>
    </p:bg>
    <p:spTree>
      <p:nvGrpSpPr>
        <p:cNvPr id="1" name="Shape 2290"/>
        <p:cNvGrpSpPr/>
        <p:nvPr/>
      </p:nvGrpSpPr>
      <p:grpSpPr>
        <a:xfrm>
          <a:off x="0" y="0"/>
          <a:ext cx="0" cy="0"/>
          <a:chOff x="0" y="0"/>
          <a:chExt cx="0" cy="0"/>
        </a:xfrm>
      </p:grpSpPr>
      <p:sp>
        <p:nvSpPr>
          <p:cNvPr id="2291" name="Google Shape;2291;g179e458165b_0_2"/>
          <p:cNvSpPr txBox="1"/>
          <p:nvPr/>
        </p:nvSpPr>
        <p:spPr>
          <a:xfrm>
            <a:off x="4352035" y="387442"/>
            <a:ext cx="3561000" cy="630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500" dirty="0" err="1">
                <a:solidFill>
                  <a:schemeClr val="lt1"/>
                </a:solidFill>
                <a:latin typeface="Times New Roman"/>
                <a:ea typeface="Times New Roman"/>
                <a:cs typeface="Times New Roman"/>
                <a:sym typeface="Times New Roman"/>
              </a:rPr>
              <a:t>Xmind</a:t>
            </a:r>
            <a:endParaRPr sz="3500" i="0" u="none" strike="noStrike" cap="none" dirty="0">
              <a:solidFill>
                <a:schemeClr val="lt1"/>
              </a:solidFill>
              <a:latin typeface="Times New Roman"/>
              <a:ea typeface="Times New Roman"/>
              <a:cs typeface="Times New Roman"/>
              <a:sym typeface="Times New Roman"/>
            </a:endParaRPr>
          </a:p>
        </p:txBody>
      </p:sp>
      <p:grpSp>
        <p:nvGrpSpPr>
          <p:cNvPr id="2292" name="Google Shape;2292;g179e458165b_0_2"/>
          <p:cNvGrpSpPr/>
          <p:nvPr/>
        </p:nvGrpSpPr>
        <p:grpSpPr>
          <a:xfrm>
            <a:off x="5826806" y="1018339"/>
            <a:ext cx="538327" cy="59700"/>
            <a:chOff x="5607050" y="1793751"/>
            <a:chExt cx="538327" cy="59700"/>
          </a:xfrm>
        </p:grpSpPr>
        <p:sp>
          <p:nvSpPr>
            <p:cNvPr id="2293" name="Google Shape;2293;g179e458165b_0_2"/>
            <p:cNvSpPr/>
            <p:nvPr/>
          </p:nvSpPr>
          <p:spPr>
            <a:xfrm>
              <a:off x="5607050" y="1793751"/>
              <a:ext cx="59700" cy="59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94" name="Google Shape;2294;g179e458165b_0_2"/>
            <p:cNvSpPr/>
            <p:nvPr/>
          </p:nvSpPr>
          <p:spPr>
            <a:xfrm>
              <a:off x="5846363" y="1793751"/>
              <a:ext cx="59700" cy="59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95" name="Google Shape;2295;g179e458165b_0_2"/>
            <p:cNvSpPr/>
            <p:nvPr/>
          </p:nvSpPr>
          <p:spPr>
            <a:xfrm>
              <a:off x="6085677" y="1793751"/>
              <a:ext cx="59700" cy="59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2296" name="Google Shape;2296;g179e458165b_0_2"/>
          <p:cNvSpPr/>
          <p:nvPr/>
        </p:nvSpPr>
        <p:spPr>
          <a:xfrm>
            <a:off x="7569492" y="2997492"/>
            <a:ext cx="7721100" cy="7721100"/>
          </a:xfrm>
          <a:prstGeom prst="ellipse">
            <a:avLst/>
          </a:prstGeom>
          <a:noFill/>
          <a:ln w="12700" cap="flat" cmpd="sng">
            <a:solidFill>
              <a:srgbClr val="0756A7">
                <a:alpha val="7176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97" name="Google Shape;2297;g179e458165b_0_2"/>
          <p:cNvSpPr/>
          <p:nvPr/>
        </p:nvSpPr>
        <p:spPr>
          <a:xfrm>
            <a:off x="8716480" y="4144480"/>
            <a:ext cx="5427000" cy="5427000"/>
          </a:xfrm>
          <a:prstGeom prst="ellipse">
            <a:avLst/>
          </a:prstGeom>
          <a:noFill/>
          <a:ln w="9525" cap="flat" cmpd="sng">
            <a:solidFill>
              <a:schemeClr val="lt1">
                <a:alpha val="2471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98" name="Google Shape;2298;g179e458165b_0_2"/>
          <p:cNvSpPr/>
          <p:nvPr/>
        </p:nvSpPr>
        <p:spPr>
          <a:xfrm>
            <a:off x="6468040" y="1896040"/>
            <a:ext cx="9924000" cy="9924000"/>
          </a:xfrm>
          <a:prstGeom prst="ellipse">
            <a:avLst/>
          </a:prstGeom>
          <a:noFill/>
          <a:ln w="9525" cap="flat" cmpd="sng">
            <a:solidFill>
              <a:schemeClr val="lt1">
                <a:alpha val="1294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99" name="Google Shape;2299;g179e458165b_0_2"/>
          <p:cNvSpPr/>
          <p:nvPr/>
        </p:nvSpPr>
        <p:spPr>
          <a:xfrm>
            <a:off x="10197740" y="5254634"/>
            <a:ext cx="2369100" cy="2369400"/>
          </a:xfrm>
          <a:prstGeom prst="ellipse">
            <a:avLst/>
          </a:prstGeom>
          <a:solidFill>
            <a:schemeClr val="lt1"/>
          </a:solidFill>
          <a:ln>
            <a:noFill/>
          </a:ln>
          <a:effectLst>
            <a:outerShdw blurRad="533400" sx="118000" sy="118000" algn="ctr" rotWithShape="0">
              <a:srgbClr val="0070C0">
                <a:alpha val="3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756A7"/>
              </a:solidFill>
              <a:latin typeface="Calibri"/>
              <a:ea typeface="Calibri"/>
              <a:cs typeface="Calibri"/>
              <a:sym typeface="Calibri"/>
            </a:endParaRPr>
          </a:p>
        </p:txBody>
      </p:sp>
      <p:sp>
        <p:nvSpPr>
          <p:cNvPr id="2300" name="Google Shape;2300;g179e458165b_0_2"/>
          <p:cNvSpPr/>
          <p:nvPr/>
        </p:nvSpPr>
        <p:spPr>
          <a:xfrm>
            <a:off x="10594607" y="4914900"/>
            <a:ext cx="1076700" cy="1076700"/>
          </a:xfrm>
          <a:prstGeom prst="ellipse">
            <a:avLst/>
          </a:prstGeom>
          <a:solidFill>
            <a:schemeClr val="lt1">
              <a:alpha val="88630"/>
            </a:schemeClr>
          </a:solidFill>
          <a:ln>
            <a:noFill/>
          </a:ln>
          <a:effectLst>
            <a:outerShdw blurRad="533400" sx="118000" sy="118000" algn="ctr" rotWithShape="0">
              <a:srgbClr val="0070C0">
                <a:alpha val="3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756A7"/>
              </a:solidFill>
              <a:latin typeface="Calibri"/>
              <a:ea typeface="Calibri"/>
              <a:cs typeface="Calibri"/>
              <a:sym typeface="Calibri"/>
            </a:endParaRPr>
          </a:p>
        </p:txBody>
      </p:sp>
      <p:sp>
        <p:nvSpPr>
          <p:cNvPr id="2301" name="Google Shape;2301;g179e458165b_0_2"/>
          <p:cNvSpPr/>
          <p:nvPr/>
        </p:nvSpPr>
        <p:spPr>
          <a:xfrm>
            <a:off x="11811973" y="5286547"/>
            <a:ext cx="67500" cy="642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02" name="Google Shape;2302;g179e458165b_0_2"/>
          <p:cNvSpPr/>
          <p:nvPr/>
        </p:nvSpPr>
        <p:spPr>
          <a:xfrm>
            <a:off x="10130322" y="6439259"/>
            <a:ext cx="67500" cy="64200"/>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03" name="Google Shape;2303;g179e458165b_0_2"/>
          <p:cNvSpPr/>
          <p:nvPr/>
        </p:nvSpPr>
        <p:spPr>
          <a:xfrm>
            <a:off x="10150106" y="5207000"/>
            <a:ext cx="2464500" cy="2464500"/>
          </a:xfrm>
          <a:prstGeom prst="ellipse">
            <a:avLst/>
          </a:prstGeom>
          <a:noFill/>
          <a:ln w="9525" cap="flat" cmpd="sng">
            <a:solidFill>
              <a:schemeClr val="lt1">
                <a:alpha val="2471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04" name="Google Shape;2304;g179e458165b_0_2"/>
          <p:cNvSpPr/>
          <p:nvPr/>
        </p:nvSpPr>
        <p:spPr>
          <a:xfrm>
            <a:off x="11405317" y="4885701"/>
            <a:ext cx="87600" cy="876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05" name="Google Shape;2305;g179e458165b_0_2"/>
          <p:cNvSpPr/>
          <p:nvPr/>
        </p:nvSpPr>
        <p:spPr>
          <a:xfrm>
            <a:off x="11857793" y="4930494"/>
            <a:ext cx="45600" cy="456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06" name="Google Shape;2306;g179e458165b_0_2"/>
          <p:cNvSpPr/>
          <p:nvPr/>
        </p:nvSpPr>
        <p:spPr>
          <a:xfrm>
            <a:off x="11710654" y="3609351"/>
            <a:ext cx="87600" cy="876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07" name="Google Shape;2307;g179e458165b_0_2"/>
          <p:cNvSpPr/>
          <p:nvPr/>
        </p:nvSpPr>
        <p:spPr>
          <a:xfrm>
            <a:off x="11687794" y="3930205"/>
            <a:ext cx="45600" cy="456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08" name="Google Shape;2308;g179e458165b_0_2"/>
          <p:cNvSpPr/>
          <p:nvPr/>
        </p:nvSpPr>
        <p:spPr>
          <a:xfrm>
            <a:off x="11992594" y="2802761"/>
            <a:ext cx="45600" cy="456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09" name="Google Shape;2309;g179e458165b_0_2"/>
          <p:cNvSpPr/>
          <p:nvPr/>
        </p:nvSpPr>
        <p:spPr>
          <a:xfrm>
            <a:off x="10149259" y="5420830"/>
            <a:ext cx="102000" cy="1020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10" name="Google Shape;2310;g179e458165b_0_2"/>
          <p:cNvSpPr/>
          <p:nvPr/>
        </p:nvSpPr>
        <p:spPr>
          <a:xfrm>
            <a:off x="10019238" y="4818682"/>
            <a:ext cx="154800" cy="1548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11" name="Google Shape;2311;g179e458165b_0_2"/>
          <p:cNvSpPr/>
          <p:nvPr/>
        </p:nvSpPr>
        <p:spPr>
          <a:xfrm>
            <a:off x="10492600" y="4550898"/>
            <a:ext cx="102000" cy="1020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12" name="Google Shape;2312;g179e458165b_0_2"/>
          <p:cNvSpPr/>
          <p:nvPr/>
        </p:nvSpPr>
        <p:spPr>
          <a:xfrm>
            <a:off x="9449466" y="5805489"/>
            <a:ext cx="74700" cy="747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13" name="Google Shape;2313;g179e458165b_0_2"/>
          <p:cNvSpPr/>
          <p:nvPr/>
        </p:nvSpPr>
        <p:spPr>
          <a:xfrm>
            <a:off x="8914241" y="5522837"/>
            <a:ext cx="74700" cy="747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14" name="Google Shape;2314;g179e458165b_0_2"/>
          <p:cNvSpPr/>
          <p:nvPr/>
        </p:nvSpPr>
        <p:spPr>
          <a:xfrm>
            <a:off x="8430362" y="5880101"/>
            <a:ext cx="102000" cy="1020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15" name="Google Shape;2315;g179e458165b_0_2"/>
          <p:cNvSpPr/>
          <p:nvPr/>
        </p:nvSpPr>
        <p:spPr>
          <a:xfrm>
            <a:off x="9314539" y="4885701"/>
            <a:ext cx="80100" cy="801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16" name="Google Shape;2316;g179e458165b_0_2"/>
          <p:cNvSpPr/>
          <p:nvPr/>
        </p:nvSpPr>
        <p:spPr>
          <a:xfrm>
            <a:off x="9024872" y="5600991"/>
            <a:ext cx="48300" cy="483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17" name="Google Shape;2317;g179e458165b_0_2"/>
          <p:cNvSpPr/>
          <p:nvPr/>
        </p:nvSpPr>
        <p:spPr>
          <a:xfrm>
            <a:off x="9370545" y="3951728"/>
            <a:ext cx="48300" cy="483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18" name="Google Shape;2318;g179e458165b_0_2"/>
          <p:cNvSpPr/>
          <p:nvPr/>
        </p:nvSpPr>
        <p:spPr>
          <a:xfrm>
            <a:off x="8988853" y="3155861"/>
            <a:ext cx="48300" cy="483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19" name="Google Shape;2319;g179e458165b_0_2"/>
          <p:cNvSpPr/>
          <p:nvPr/>
        </p:nvSpPr>
        <p:spPr>
          <a:xfrm>
            <a:off x="8692284" y="4770290"/>
            <a:ext cx="48300" cy="483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20" name="Google Shape;2320;g179e458165b_0_2"/>
          <p:cNvSpPr/>
          <p:nvPr/>
        </p:nvSpPr>
        <p:spPr>
          <a:xfrm>
            <a:off x="9780205" y="3800446"/>
            <a:ext cx="80100" cy="801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21" name="Google Shape;2321;g179e458165b_0_2"/>
          <p:cNvSpPr/>
          <p:nvPr/>
        </p:nvSpPr>
        <p:spPr>
          <a:xfrm>
            <a:off x="10452499" y="3760345"/>
            <a:ext cx="80100" cy="801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22" name="Google Shape;2322;g179e458165b_0_2"/>
          <p:cNvSpPr/>
          <p:nvPr/>
        </p:nvSpPr>
        <p:spPr>
          <a:xfrm>
            <a:off x="11052751" y="2600142"/>
            <a:ext cx="80100" cy="801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23" name="Google Shape;2323;g179e458165b_0_2"/>
          <p:cNvSpPr/>
          <p:nvPr/>
        </p:nvSpPr>
        <p:spPr>
          <a:xfrm>
            <a:off x="11219990" y="3961710"/>
            <a:ext cx="48300" cy="483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3" name="圖片 2">
            <a:extLst>
              <a:ext uri="{FF2B5EF4-FFF2-40B4-BE49-F238E27FC236}">
                <a16:creationId xmlns:a16="http://schemas.microsoft.com/office/drawing/2014/main" id="{345CA9E3-C9D5-22A1-2788-533042EE6D56}"/>
              </a:ext>
            </a:extLst>
          </p:cNvPr>
          <p:cNvPicPr>
            <a:picLocks noChangeAspect="1"/>
          </p:cNvPicPr>
          <p:nvPr/>
        </p:nvPicPr>
        <p:blipFill>
          <a:blip r:embed="rId3"/>
          <a:stretch>
            <a:fillRect/>
          </a:stretch>
        </p:blipFill>
        <p:spPr>
          <a:xfrm>
            <a:off x="0" y="1292026"/>
            <a:ext cx="12192000" cy="42739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299"/>
                                        </p:tgtEl>
                                        <p:attrNameLst>
                                          <p:attrName>style.visibility</p:attrName>
                                        </p:attrNameLst>
                                      </p:cBhvr>
                                      <p:to>
                                        <p:strVal val="visible"/>
                                      </p:to>
                                    </p:set>
                                    <p:anim calcmode="lin" valueType="num">
                                      <p:cBhvr additive="base">
                                        <p:cTn id="7" dur="750"/>
                                        <p:tgtEl>
                                          <p:spTgt spid="229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250"/>
                                  </p:stCondLst>
                                  <p:childTnLst>
                                    <p:set>
                                      <p:cBhvr>
                                        <p:cTn id="9" dur="1" fill="hold">
                                          <p:stCondLst>
                                            <p:cond delay="0"/>
                                          </p:stCondLst>
                                        </p:cTn>
                                        <p:tgtEl>
                                          <p:spTgt spid="2303"/>
                                        </p:tgtEl>
                                        <p:attrNameLst>
                                          <p:attrName>style.visibility</p:attrName>
                                        </p:attrNameLst>
                                      </p:cBhvr>
                                      <p:to>
                                        <p:strVal val="visible"/>
                                      </p:to>
                                    </p:set>
                                    <p:anim calcmode="lin" valueType="num">
                                      <p:cBhvr additive="base">
                                        <p:cTn id="10" dur="750"/>
                                        <p:tgtEl>
                                          <p:spTgt spid="2303"/>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500"/>
                                  </p:stCondLst>
                                  <p:childTnLst>
                                    <p:set>
                                      <p:cBhvr>
                                        <p:cTn id="12" dur="1" fill="hold">
                                          <p:stCondLst>
                                            <p:cond delay="0"/>
                                          </p:stCondLst>
                                        </p:cTn>
                                        <p:tgtEl>
                                          <p:spTgt spid="2297"/>
                                        </p:tgtEl>
                                        <p:attrNameLst>
                                          <p:attrName>style.visibility</p:attrName>
                                        </p:attrNameLst>
                                      </p:cBhvr>
                                      <p:to>
                                        <p:strVal val="visible"/>
                                      </p:to>
                                    </p:set>
                                    <p:anim calcmode="lin" valueType="num">
                                      <p:cBhvr additive="base">
                                        <p:cTn id="13" dur="750"/>
                                        <p:tgtEl>
                                          <p:spTgt spid="2297"/>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750"/>
                                  </p:stCondLst>
                                  <p:childTnLst>
                                    <p:set>
                                      <p:cBhvr>
                                        <p:cTn id="15" dur="1" fill="hold">
                                          <p:stCondLst>
                                            <p:cond delay="0"/>
                                          </p:stCondLst>
                                        </p:cTn>
                                        <p:tgtEl>
                                          <p:spTgt spid="2296"/>
                                        </p:tgtEl>
                                        <p:attrNameLst>
                                          <p:attrName>style.visibility</p:attrName>
                                        </p:attrNameLst>
                                      </p:cBhvr>
                                      <p:to>
                                        <p:strVal val="visible"/>
                                      </p:to>
                                    </p:set>
                                    <p:anim calcmode="lin" valueType="num">
                                      <p:cBhvr additive="base">
                                        <p:cTn id="16" dur="750"/>
                                        <p:tgtEl>
                                          <p:spTgt spid="2296"/>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1000"/>
                                  </p:stCondLst>
                                  <p:childTnLst>
                                    <p:set>
                                      <p:cBhvr>
                                        <p:cTn id="18" dur="1" fill="hold">
                                          <p:stCondLst>
                                            <p:cond delay="0"/>
                                          </p:stCondLst>
                                        </p:cTn>
                                        <p:tgtEl>
                                          <p:spTgt spid="2298"/>
                                        </p:tgtEl>
                                        <p:attrNameLst>
                                          <p:attrName>style.visibility</p:attrName>
                                        </p:attrNameLst>
                                      </p:cBhvr>
                                      <p:to>
                                        <p:strVal val="visible"/>
                                      </p:to>
                                    </p:set>
                                    <p:anim calcmode="lin" valueType="num">
                                      <p:cBhvr additive="base">
                                        <p:cTn id="19" dur="750"/>
                                        <p:tgtEl>
                                          <p:spTgt spid="2298"/>
                                        </p:tgtEl>
                                        <p:attrNameLst>
                                          <p:attrName>ppt_x</p:attrName>
                                        </p:attrNameLst>
                                      </p:cBhvr>
                                      <p:tavLst>
                                        <p:tav tm="0">
                                          <p:val>
                                            <p:strVal val="#ppt_x-1"/>
                                          </p:val>
                                        </p:tav>
                                        <p:tav tm="100000">
                                          <p:val>
                                            <p:strVal val="#ppt_x"/>
                                          </p:val>
                                        </p:tav>
                                      </p:tavLst>
                                    </p:anim>
                                  </p:childTnLst>
                                </p:cTn>
                              </p:par>
                            </p:childTnLst>
                          </p:cTn>
                        </p:par>
                        <p:par>
                          <p:cTn id="20" fill="hold">
                            <p:stCondLst>
                              <p:cond delay="750"/>
                            </p:stCondLst>
                            <p:childTnLst>
                              <p:par>
                                <p:cTn id="21" presetID="10" presetClass="entr" presetSubtype="0" fill="hold" nodeType="afterEffect">
                                  <p:stCondLst>
                                    <p:cond delay="0"/>
                                  </p:stCondLst>
                                  <p:childTnLst>
                                    <p:set>
                                      <p:cBhvr>
                                        <p:cTn id="22" dur="1" fill="hold">
                                          <p:stCondLst>
                                            <p:cond delay="0"/>
                                          </p:stCondLst>
                                        </p:cTn>
                                        <p:tgtEl>
                                          <p:spTgt spid="2300"/>
                                        </p:tgtEl>
                                        <p:attrNameLst>
                                          <p:attrName>style.visibility</p:attrName>
                                        </p:attrNameLst>
                                      </p:cBhvr>
                                      <p:to>
                                        <p:strVal val="visible"/>
                                      </p:to>
                                    </p:set>
                                    <p:animEffect transition="in" filter="fade">
                                      <p:cBhvr>
                                        <p:cTn id="23" dur="500"/>
                                        <p:tgtEl>
                                          <p:spTgt spid="2300"/>
                                        </p:tgtEl>
                                      </p:cBhvr>
                                    </p:animEffect>
                                  </p:childTnLst>
                                </p:cTn>
                              </p:par>
                            </p:childTnLst>
                          </p:cTn>
                        </p:par>
                        <p:par>
                          <p:cTn id="24" fill="hold">
                            <p:stCondLst>
                              <p:cond delay="1250"/>
                            </p:stCondLst>
                            <p:childTnLst>
                              <p:par>
                                <p:cTn id="25" presetID="1" presetClass="entr" presetSubtype="0" fill="hold" nodeType="afterEffect">
                                  <p:stCondLst>
                                    <p:cond delay="0"/>
                                  </p:stCondLst>
                                  <p:childTnLst>
                                    <p:set>
                                      <p:cBhvr>
                                        <p:cTn id="26" dur="1" fill="hold">
                                          <p:stCondLst>
                                            <p:cond delay="0"/>
                                          </p:stCondLst>
                                        </p:cTn>
                                        <p:tgtEl>
                                          <p:spTgt spid="2301"/>
                                        </p:tgtEl>
                                        <p:attrNameLst>
                                          <p:attrName>style.visibility</p:attrName>
                                        </p:attrNameLst>
                                      </p:cBhvr>
                                      <p:to>
                                        <p:strVal val="visible"/>
                                      </p:to>
                                    </p:set>
                                  </p:childTnLst>
                                </p:cTn>
                              </p:par>
                            </p:childTnLst>
                          </p:cTn>
                        </p:par>
                        <p:par>
                          <p:cTn id="27" fill="hold">
                            <p:stCondLst>
                              <p:cond delay="1251"/>
                            </p:stCondLst>
                            <p:childTnLst>
                              <p:par>
                                <p:cTn id="28" presetID="1" presetClass="entr" presetSubtype="0" fill="hold" nodeType="afterEffect">
                                  <p:stCondLst>
                                    <p:cond delay="0"/>
                                  </p:stCondLst>
                                  <p:childTnLst>
                                    <p:set>
                                      <p:cBhvr>
                                        <p:cTn id="29" dur="1" fill="hold">
                                          <p:stCondLst>
                                            <p:cond delay="0"/>
                                          </p:stCondLst>
                                        </p:cTn>
                                        <p:tgtEl>
                                          <p:spTgt spid="2302"/>
                                        </p:tgtEl>
                                        <p:attrNameLst>
                                          <p:attrName>style.visibility</p:attrName>
                                        </p:attrNameLst>
                                      </p:cBhvr>
                                      <p:to>
                                        <p:strVal val="visible"/>
                                      </p:to>
                                    </p:set>
                                  </p:childTnLst>
                                </p:cTn>
                              </p:par>
                            </p:childTnLst>
                          </p:cTn>
                        </p:par>
                        <p:par>
                          <p:cTn id="30" fill="hold">
                            <p:stCondLst>
                              <p:cond delay="1252"/>
                            </p:stCondLst>
                            <p:childTnLst>
                              <p:par>
                                <p:cTn id="31" presetID="1" presetClass="entr" presetSubtype="0" fill="hold" nodeType="afterEffect">
                                  <p:stCondLst>
                                    <p:cond delay="0"/>
                                  </p:stCondLst>
                                  <p:childTnLst>
                                    <p:set>
                                      <p:cBhvr>
                                        <p:cTn id="32" dur="1" fill="hold">
                                          <p:stCondLst>
                                            <p:cond delay="0"/>
                                          </p:stCondLst>
                                        </p:cTn>
                                        <p:tgtEl>
                                          <p:spTgt spid="2304"/>
                                        </p:tgtEl>
                                        <p:attrNameLst>
                                          <p:attrName>style.visibility</p:attrName>
                                        </p:attrNameLst>
                                      </p:cBhvr>
                                      <p:to>
                                        <p:strVal val="visible"/>
                                      </p:to>
                                    </p:set>
                                  </p:childTnLst>
                                </p:cTn>
                              </p:par>
                            </p:childTnLst>
                          </p:cTn>
                        </p:par>
                        <p:par>
                          <p:cTn id="33" fill="hold">
                            <p:stCondLst>
                              <p:cond delay="1253"/>
                            </p:stCondLst>
                            <p:childTnLst>
                              <p:par>
                                <p:cTn id="34" presetID="1" presetClass="entr" presetSubtype="0" fill="hold" nodeType="afterEffect">
                                  <p:stCondLst>
                                    <p:cond delay="0"/>
                                  </p:stCondLst>
                                  <p:childTnLst>
                                    <p:set>
                                      <p:cBhvr>
                                        <p:cTn id="35" dur="1" fill="hold">
                                          <p:stCondLst>
                                            <p:cond delay="0"/>
                                          </p:stCondLst>
                                        </p:cTn>
                                        <p:tgtEl>
                                          <p:spTgt spid="2305"/>
                                        </p:tgtEl>
                                        <p:attrNameLst>
                                          <p:attrName>style.visibility</p:attrName>
                                        </p:attrNameLst>
                                      </p:cBhvr>
                                      <p:to>
                                        <p:strVal val="visible"/>
                                      </p:to>
                                    </p:set>
                                  </p:childTnLst>
                                </p:cTn>
                              </p:par>
                            </p:childTnLst>
                          </p:cTn>
                        </p:par>
                        <p:par>
                          <p:cTn id="36" fill="hold">
                            <p:stCondLst>
                              <p:cond delay="1254"/>
                            </p:stCondLst>
                            <p:childTnLst>
                              <p:par>
                                <p:cTn id="37" presetID="1" presetClass="entr" presetSubtype="0" fill="hold" nodeType="afterEffect">
                                  <p:stCondLst>
                                    <p:cond delay="0"/>
                                  </p:stCondLst>
                                  <p:childTnLst>
                                    <p:set>
                                      <p:cBhvr>
                                        <p:cTn id="38" dur="1" fill="hold">
                                          <p:stCondLst>
                                            <p:cond delay="0"/>
                                          </p:stCondLst>
                                        </p:cTn>
                                        <p:tgtEl>
                                          <p:spTgt spid="2306"/>
                                        </p:tgtEl>
                                        <p:attrNameLst>
                                          <p:attrName>style.visibility</p:attrName>
                                        </p:attrNameLst>
                                      </p:cBhvr>
                                      <p:to>
                                        <p:strVal val="visible"/>
                                      </p:to>
                                    </p:set>
                                  </p:childTnLst>
                                </p:cTn>
                              </p:par>
                            </p:childTnLst>
                          </p:cTn>
                        </p:par>
                        <p:par>
                          <p:cTn id="39" fill="hold">
                            <p:stCondLst>
                              <p:cond delay="1255"/>
                            </p:stCondLst>
                            <p:childTnLst>
                              <p:par>
                                <p:cTn id="40" presetID="1" presetClass="entr" presetSubtype="0" fill="hold" nodeType="afterEffect">
                                  <p:stCondLst>
                                    <p:cond delay="0"/>
                                  </p:stCondLst>
                                  <p:childTnLst>
                                    <p:set>
                                      <p:cBhvr>
                                        <p:cTn id="41" dur="1" fill="hold">
                                          <p:stCondLst>
                                            <p:cond delay="0"/>
                                          </p:stCondLst>
                                        </p:cTn>
                                        <p:tgtEl>
                                          <p:spTgt spid="2307"/>
                                        </p:tgtEl>
                                        <p:attrNameLst>
                                          <p:attrName>style.visibility</p:attrName>
                                        </p:attrNameLst>
                                      </p:cBhvr>
                                      <p:to>
                                        <p:strVal val="visible"/>
                                      </p:to>
                                    </p:set>
                                  </p:childTnLst>
                                </p:cTn>
                              </p:par>
                            </p:childTnLst>
                          </p:cTn>
                        </p:par>
                        <p:par>
                          <p:cTn id="42" fill="hold">
                            <p:stCondLst>
                              <p:cond delay="1256"/>
                            </p:stCondLst>
                            <p:childTnLst>
                              <p:par>
                                <p:cTn id="43" presetID="1" presetClass="entr" presetSubtype="0" fill="hold" nodeType="afterEffect">
                                  <p:stCondLst>
                                    <p:cond delay="0"/>
                                  </p:stCondLst>
                                  <p:childTnLst>
                                    <p:set>
                                      <p:cBhvr>
                                        <p:cTn id="44" dur="1" fill="hold">
                                          <p:stCondLst>
                                            <p:cond delay="0"/>
                                          </p:stCondLst>
                                        </p:cTn>
                                        <p:tgtEl>
                                          <p:spTgt spid="2308"/>
                                        </p:tgtEl>
                                        <p:attrNameLst>
                                          <p:attrName>style.visibility</p:attrName>
                                        </p:attrNameLst>
                                      </p:cBhvr>
                                      <p:to>
                                        <p:strVal val="visible"/>
                                      </p:to>
                                    </p:set>
                                  </p:childTnLst>
                                </p:cTn>
                              </p:par>
                            </p:childTnLst>
                          </p:cTn>
                        </p:par>
                        <p:par>
                          <p:cTn id="45" fill="hold">
                            <p:stCondLst>
                              <p:cond delay="1257"/>
                            </p:stCondLst>
                            <p:childTnLst>
                              <p:par>
                                <p:cTn id="46" presetID="1" presetClass="entr" presetSubtype="0" fill="hold" nodeType="afterEffect">
                                  <p:stCondLst>
                                    <p:cond delay="0"/>
                                  </p:stCondLst>
                                  <p:childTnLst>
                                    <p:set>
                                      <p:cBhvr>
                                        <p:cTn id="47" dur="1" fill="hold">
                                          <p:stCondLst>
                                            <p:cond delay="0"/>
                                          </p:stCondLst>
                                        </p:cTn>
                                        <p:tgtEl>
                                          <p:spTgt spid="2309"/>
                                        </p:tgtEl>
                                        <p:attrNameLst>
                                          <p:attrName>style.visibility</p:attrName>
                                        </p:attrNameLst>
                                      </p:cBhvr>
                                      <p:to>
                                        <p:strVal val="visible"/>
                                      </p:to>
                                    </p:set>
                                  </p:childTnLst>
                                </p:cTn>
                              </p:par>
                            </p:childTnLst>
                          </p:cTn>
                        </p:par>
                        <p:par>
                          <p:cTn id="48" fill="hold">
                            <p:stCondLst>
                              <p:cond delay="1258"/>
                            </p:stCondLst>
                            <p:childTnLst>
                              <p:par>
                                <p:cTn id="49" presetID="1" presetClass="entr" presetSubtype="0" fill="hold" nodeType="afterEffect">
                                  <p:stCondLst>
                                    <p:cond delay="0"/>
                                  </p:stCondLst>
                                  <p:childTnLst>
                                    <p:set>
                                      <p:cBhvr>
                                        <p:cTn id="50" dur="1" fill="hold">
                                          <p:stCondLst>
                                            <p:cond delay="0"/>
                                          </p:stCondLst>
                                        </p:cTn>
                                        <p:tgtEl>
                                          <p:spTgt spid="2310"/>
                                        </p:tgtEl>
                                        <p:attrNameLst>
                                          <p:attrName>style.visibility</p:attrName>
                                        </p:attrNameLst>
                                      </p:cBhvr>
                                      <p:to>
                                        <p:strVal val="visible"/>
                                      </p:to>
                                    </p:set>
                                  </p:childTnLst>
                                </p:cTn>
                              </p:par>
                            </p:childTnLst>
                          </p:cTn>
                        </p:par>
                        <p:par>
                          <p:cTn id="51" fill="hold">
                            <p:stCondLst>
                              <p:cond delay="1259"/>
                            </p:stCondLst>
                            <p:childTnLst>
                              <p:par>
                                <p:cTn id="52" presetID="1" presetClass="entr" presetSubtype="0" fill="hold" nodeType="afterEffect">
                                  <p:stCondLst>
                                    <p:cond delay="0"/>
                                  </p:stCondLst>
                                  <p:childTnLst>
                                    <p:set>
                                      <p:cBhvr>
                                        <p:cTn id="53" dur="1" fill="hold">
                                          <p:stCondLst>
                                            <p:cond delay="0"/>
                                          </p:stCondLst>
                                        </p:cTn>
                                        <p:tgtEl>
                                          <p:spTgt spid="2311"/>
                                        </p:tgtEl>
                                        <p:attrNameLst>
                                          <p:attrName>style.visibility</p:attrName>
                                        </p:attrNameLst>
                                      </p:cBhvr>
                                      <p:to>
                                        <p:strVal val="visible"/>
                                      </p:to>
                                    </p:set>
                                  </p:childTnLst>
                                </p:cTn>
                              </p:par>
                            </p:childTnLst>
                          </p:cTn>
                        </p:par>
                        <p:par>
                          <p:cTn id="54" fill="hold">
                            <p:stCondLst>
                              <p:cond delay="1260"/>
                            </p:stCondLst>
                            <p:childTnLst>
                              <p:par>
                                <p:cTn id="55" presetID="1" presetClass="entr" presetSubtype="0" fill="hold" nodeType="afterEffect">
                                  <p:stCondLst>
                                    <p:cond delay="0"/>
                                  </p:stCondLst>
                                  <p:childTnLst>
                                    <p:set>
                                      <p:cBhvr>
                                        <p:cTn id="56" dur="1" fill="hold">
                                          <p:stCondLst>
                                            <p:cond delay="0"/>
                                          </p:stCondLst>
                                        </p:cTn>
                                        <p:tgtEl>
                                          <p:spTgt spid="2312"/>
                                        </p:tgtEl>
                                        <p:attrNameLst>
                                          <p:attrName>style.visibility</p:attrName>
                                        </p:attrNameLst>
                                      </p:cBhvr>
                                      <p:to>
                                        <p:strVal val="visible"/>
                                      </p:to>
                                    </p:set>
                                  </p:childTnLst>
                                </p:cTn>
                              </p:par>
                            </p:childTnLst>
                          </p:cTn>
                        </p:par>
                        <p:par>
                          <p:cTn id="57" fill="hold">
                            <p:stCondLst>
                              <p:cond delay="1261"/>
                            </p:stCondLst>
                            <p:childTnLst>
                              <p:par>
                                <p:cTn id="58" presetID="1" presetClass="entr" presetSubtype="0" fill="hold" nodeType="afterEffect">
                                  <p:stCondLst>
                                    <p:cond delay="0"/>
                                  </p:stCondLst>
                                  <p:childTnLst>
                                    <p:set>
                                      <p:cBhvr>
                                        <p:cTn id="59" dur="1" fill="hold">
                                          <p:stCondLst>
                                            <p:cond delay="0"/>
                                          </p:stCondLst>
                                        </p:cTn>
                                        <p:tgtEl>
                                          <p:spTgt spid="2313"/>
                                        </p:tgtEl>
                                        <p:attrNameLst>
                                          <p:attrName>style.visibility</p:attrName>
                                        </p:attrNameLst>
                                      </p:cBhvr>
                                      <p:to>
                                        <p:strVal val="visible"/>
                                      </p:to>
                                    </p:set>
                                  </p:childTnLst>
                                </p:cTn>
                              </p:par>
                            </p:childTnLst>
                          </p:cTn>
                        </p:par>
                        <p:par>
                          <p:cTn id="60" fill="hold">
                            <p:stCondLst>
                              <p:cond delay="1262"/>
                            </p:stCondLst>
                            <p:childTnLst>
                              <p:par>
                                <p:cTn id="61" presetID="1" presetClass="entr" presetSubtype="0" fill="hold" nodeType="afterEffect">
                                  <p:stCondLst>
                                    <p:cond delay="0"/>
                                  </p:stCondLst>
                                  <p:childTnLst>
                                    <p:set>
                                      <p:cBhvr>
                                        <p:cTn id="62" dur="1" fill="hold">
                                          <p:stCondLst>
                                            <p:cond delay="0"/>
                                          </p:stCondLst>
                                        </p:cTn>
                                        <p:tgtEl>
                                          <p:spTgt spid="2314"/>
                                        </p:tgtEl>
                                        <p:attrNameLst>
                                          <p:attrName>style.visibility</p:attrName>
                                        </p:attrNameLst>
                                      </p:cBhvr>
                                      <p:to>
                                        <p:strVal val="visible"/>
                                      </p:to>
                                    </p:set>
                                  </p:childTnLst>
                                </p:cTn>
                              </p:par>
                            </p:childTnLst>
                          </p:cTn>
                        </p:par>
                        <p:par>
                          <p:cTn id="63" fill="hold">
                            <p:stCondLst>
                              <p:cond delay="1263"/>
                            </p:stCondLst>
                            <p:childTnLst>
                              <p:par>
                                <p:cTn id="64" presetID="1" presetClass="entr" presetSubtype="0" fill="hold" nodeType="afterEffect">
                                  <p:stCondLst>
                                    <p:cond delay="0"/>
                                  </p:stCondLst>
                                  <p:childTnLst>
                                    <p:set>
                                      <p:cBhvr>
                                        <p:cTn id="65" dur="1" fill="hold">
                                          <p:stCondLst>
                                            <p:cond delay="0"/>
                                          </p:stCondLst>
                                        </p:cTn>
                                        <p:tgtEl>
                                          <p:spTgt spid="2315"/>
                                        </p:tgtEl>
                                        <p:attrNameLst>
                                          <p:attrName>style.visibility</p:attrName>
                                        </p:attrNameLst>
                                      </p:cBhvr>
                                      <p:to>
                                        <p:strVal val="visible"/>
                                      </p:to>
                                    </p:set>
                                  </p:childTnLst>
                                </p:cTn>
                              </p:par>
                            </p:childTnLst>
                          </p:cTn>
                        </p:par>
                        <p:par>
                          <p:cTn id="66" fill="hold">
                            <p:stCondLst>
                              <p:cond delay="1264"/>
                            </p:stCondLst>
                            <p:childTnLst>
                              <p:par>
                                <p:cTn id="67" presetID="1" presetClass="entr" presetSubtype="0" fill="hold" nodeType="afterEffect">
                                  <p:stCondLst>
                                    <p:cond delay="0"/>
                                  </p:stCondLst>
                                  <p:childTnLst>
                                    <p:set>
                                      <p:cBhvr>
                                        <p:cTn id="68" dur="1" fill="hold">
                                          <p:stCondLst>
                                            <p:cond delay="0"/>
                                          </p:stCondLst>
                                        </p:cTn>
                                        <p:tgtEl>
                                          <p:spTgt spid="2316"/>
                                        </p:tgtEl>
                                        <p:attrNameLst>
                                          <p:attrName>style.visibility</p:attrName>
                                        </p:attrNameLst>
                                      </p:cBhvr>
                                      <p:to>
                                        <p:strVal val="visible"/>
                                      </p:to>
                                    </p:set>
                                  </p:childTnLst>
                                </p:cTn>
                              </p:par>
                            </p:childTnLst>
                          </p:cTn>
                        </p:par>
                        <p:par>
                          <p:cTn id="69" fill="hold">
                            <p:stCondLst>
                              <p:cond delay="1265"/>
                            </p:stCondLst>
                            <p:childTnLst>
                              <p:par>
                                <p:cTn id="70" presetID="1" presetClass="entr" presetSubtype="0" fill="hold" nodeType="afterEffect">
                                  <p:stCondLst>
                                    <p:cond delay="0"/>
                                  </p:stCondLst>
                                  <p:childTnLst>
                                    <p:set>
                                      <p:cBhvr>
                                        <p:cTn id="71" dur="1" fill="hold">
                                          <p:stCondLst>
                                            <p:cond delay="0"/>
                                          </p:stCondLst>
                                        </p:cTn>
                                        <p:tgtEl>
                                          <p:spTgt spid="2317"/>
                                        </p:tgtEl>
                                        <p:attrNameLst>
                                          <p:attrName>style.visibility</p:attrName>
                                        </p:attrNameLst>
                                      </p:cBhvr>
                                      <p:to>
                                        <p:strVal val="visible"/>
                                      </p:to>
                                    </p:set>
                                  </p:childTnLst>
                                </p:cTn>
                              </p:par>
                            </p:childTnLst>
                          </p:cTn>
                        </p:par>
                        <p:par>
                          <p:cTn id="72" fill="hold">
                            <p:stCondLst>
                              <p:cond delay="1266"/>
                            </p:stCondLst>
                            <p:childTnLst>
                              <p:par>
                                <p:cTn id="73" presetID="1" presetClass="entr" presetSubtype="0" fill="hold" nodeType="afterEffect">
                                  <p:stCondLst>
                                    <p:cond delay="0"/>
                                  </p:stCondLst>
                                  <p:childTnLst>
                                    <p:set>
                                      <p:cBhvr>
                                        <p:cTn id="74" dur="1" fill="hold">
                                          <p:stCondLst>
                                            <p:cond delay="0"/>
                                          </p:stCondLst>
                                        </p:cTn>
                                        <p:tgtEl>
                                          <p:spTgt spid="2318"/>
                                        </p:tgtEl>
                                        <p:attrNameLst>
                                          <p:attrName>style.visibility</p:attrName>
                                        </p:attrNameLst>
                                      </p:cBhvr>
                                      <p:to>
                                        <p:strVal val="visible"/>
                                      </p:to>
                                    </p:set>
                                  </p:childTnLst>
                                </p:cTn>
                              </p:par>
                            </p:childTnLst>
                          </p:cTn>
                        </p:par>
                        <p:par>
                          <p:cTn id="75" fill="hold">
                            <p:stCondLst>
                              <p:cond delay="1267"/>
                            </p:stCondLst>
                            <p:childTnLst>
                              <p:par>
                                <p:cTn id="76" presetID="1" presetClass="entr" presetSubtype="0" fill="hold" nodeType="afterEffect">
                                  <p:stCondLst>
                                    <p:cond delay="0"/>
                                  </p:stCondLst>
                                  <p:childTnLst>
                                    <p:set>
                                      <p:cBhvr>
                                        <p:cTn id="77" dur="1" fill="hold">
                                          <p:stCondLst>
                                            <p:cond delay="0"/>
                                          </p:stCondLst>
                                        </p:cTn>
                                        <p:tgtEl>
                                          <p:spTgt spid="2319"/>
                                        </p:tgtEl>
                                        <p:attrNameLst>
                                          <p:attrName>style.visibility</p:attrName>
                                        </p:attrNameLst>
                                      </p:cBhvr>
                                      <p:to>
                                        <p:strVal val="visible"/>
                                      </p:to>
                                    </p:set>
                                  </p:childTnLst>
                                </p:cTn>
                              </p:par>
                            </p:childTnLst>
                          </p:cTn>
                        </p:par>
                        <p:par>
                          <p:cTn id="78" fill="hold">
                            <p:stCondLst>
                              <p:cond delay="1268"/>
                            </p:stCondLst>
                            <p:childTnLst>
                              <p:par>
                                <p:cTn id="79" presetID="1" presetClass="entr" presetSubtype="0" fill="hold" nodeType="afterEffect">
                                  <p:stCondLst>
                                    <p:cond delay="0"/>
                                  </p:stCondLst>
                                  <p:childTnLst>
                                    <p:set>
                                      <p:cBhvr>
                                        <p:cTn id="80" dur="1" fill="hold">
                                          <p:stCondLst>
                                            <p:cond delay="0"/>
                                          </p:stCondLst>
                                        </p:cTn>
                                        <p:tgtEl>
                                          <p:spTgt spid="2320"/>
                                        </p:tgtEl>
                                        <p:attrNameLst>
                                          <p:attrName>style.visibility</p:attrName>
                                        </p:attrNameLst>
                                      </p:cBhvr>
                                      <p:to>
                                        <p:strVal val="visible"/>
                                      </p:to>
                                    </p:set>
                                  </p:childTnLst>
                                </p:cTn>
                              </p:par>
                            </p:childTnLst>
                          </p:cTn>
                        </p:par>
                        <p:par>
                          <p:cTn id="81" fill="hold">
                            <p:stCondLst>
                              <p:cond delay="1269"/>
                            </p:stCondLst>
                            <p:childTnLst>
                              <p:par>
                                <p:cTn id="82" presetID="1" presetClass="entr" presetSubtype="0" fill="hold" nodeType="afterEffect">
                                  <p:stCondLst>
                                    <p:cond delay="0"/>
                                  </p:stCondLst>
                                  <p:childTnLst>
                                    <p:set>
                                      <p:cBhvr>
                                        <p:cTn id="83" dur="1" fill="hold">
                                          <p:stCondLst>
                                            <p:cond delay="0"/>
                                          </p:stCondLst>
                                        </p:cTn>
                                        <p:tgtEl>
                                          <p:spTgt spid="2321"/>
                                        </p:tgtEl>
                                        <p:attrNameLst>
                                          <p:attrName>style.visibility</p:attrName>
                                        </p:attrNameLst>
                                      </p:cBhvr>
                                      <p:to>
                                        <p:strVal val="visible"/>
                                      </p:to>
                                    </p:set>
                                  </p:childTnLst>
                                </p:cTn>
                              </p:par>
                            </p:childTnLst>
                          </p:cTn>
                        </p:par>
                        <p:par>
                          <p:cTn id="84" fill="hold">
                            <p:stCondLst>
                              <p:cond delay="1270"/>
                            </p:stCondLst>
                            <p:childTnLst>
                              <p:par>
                                <p:cTn id="85" presetID="1" presetClass="entr" presetSubtype="0" fill="hold" nodeType="afterEffect">
                                  <p:stCondLst>
                                    <p:cond delay="0"/>
                                  </p:stCondLst>
                                  <p:childTnLst>
                                    <p:set>
                                      <p:cBhvr>
                                        <p:cTn id="86" dur="1" fill="hold">
                                          <p:stCondLst>
                                            <p:cond delay="0"/>
                                          </p:stCondLst>
                                        </p:cTn>
                                        <p:tgtEl>
                                          <p:spTgt spid="2322"/>
                                        </p:tgtEl>
                                        <p:attrNameLst>
                                          <p:attrName>style.visibility</p:attrName>
                                        </p:attrNameLst>
                                      </p:cBhvr>
                                      <p:to>
                                        <p:strVal val="visible"/>
                                      </p:to>
                                    </p:set>
                                  </p:childTnLst>
                                </p:cTn>
                              </p:par>
                            </p:childTnLst>
                          </p:cTn>
                        </p:par>
                        <p:par>
                          <p:cTn id="87" fill="hold">
                            <p:stCondLst>
                              <p:cond delay="1271"/>
                            </p:stCondLst>
                            <p:childTnLst>
                              <p:par>
                                <p:cTn id="88" presetID="1" presetClass="entr" presetSubtype="0" fill="hold" nodeType="afterEffect">
                                  <p:stCondLst>
                                    <p:cond delay="0"/>
                                  </p:stCondLst>
                                  <p:childTnLst>
                                    <p:set>
                                      <p:cBhvr>
                                        <p:cTn id="89" dur="1" fill="hold">
                                          <p:stCondLst>
                                            <p:cond delay="0"/>
                                          </p:stCondLst>
                                        </p:cTn>
                                        <p:tgtEl>
                                          <p:spTgt spid="23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51000">
              <a:srgbClr val="082241"/>
            </a:gs>
            <a:gs pos="100000">
              <a:schemeClr val="dk1"/>
            </a:gs>
          </a:gsLst>
          <a:lin ang="5400000" scaled="0"/>
        </a:gradFill>
        <a:effectLst/>
      </p:bgPr>
    </p:bg>
    <p:spTree>
      <p:nvGrpSpPr>
        <p:cNvPr id="1" name="Shape 1924"/>
        <p:cNvGrpSpPr/>
        <p:nvPr/>
      </p:nvGrpSpPr>
      <p:grpSpPr>
        <a:xfrm>
          <a:off x="0" y="0"/>
          <a:ext cx="0" cy="0"/>
          <a:chOff x="0" y="0"/>
          <a:chExt cx="0" cy="0"/>
        </a:xfrm>
      </p:grpSpPr>
      <p:sp>
        <p:nvSpPr>
          <p:cNvPr id="1925" name="Google Shape;1925;p9"/>
          <p:cNvSpPr/>
          <p:nvPr/>
        </p:nvSpPr>
        <p:spPr>
          <a:xfrm>
            <a:off x="-2362701" y="1070727"/>
            <a:ext cx="4710931" cy="4710932"/>
          </a:xfrm>
          <a:prstGeom prst="ellipse">
            <a:avLst/>
          </a:prstGeom>
          <a:solidFill>
            <a:schemeClr val="lt1"/>
          </a:solidFill>
          <a:ln>
            <a:noFill/>
          </a:ln>
          <a:effectLst>
            <a:outerShdw blurRad="901700" dist="38100" dir="16200000" sx="102000" sy="102000" rotWithShape="0">
              <a:srgbClr val="00B0F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756A7"/>
              </a:solidFill>
              <a:latin typeface="Calibri"/>
              <a:ea typeface="Calibri"/>
              <a:cs typeface="Calibri"/>
              <a:sym typeface="Calibri"/>
            </a:endParaRPr>
          </a:p>
        </p:txBody>
      </p:sp>
      <p:sp>
        <p:nvSpPr>
          <p:cNvPr id="1926" name="Google Shape;1926;p9"/>
          <p:cNvSpPr/>
          <p:nvPr/>
        </p:nvSpPr>
        <p:spPr>
          <a:xfrm>
            <a:off x="-1796180" y="1637248"/>
            <a:ext cx="3577888" cy="3577889"/>
          </a:xfrm>
          <a:prstGeom prst="ellipse">
            <a:avLst/>
          </a:prstGeom>
          <a:solidFill>
            <a:schemeClr val="lt1"/>
          </a:solidFill>
          <a:ln>
            <a:noFill/>
          </a:ln>
          <a:effectLst>
            <a:outerShdw blurRad="317500" sx="118000" sy="118000" algn="ctr" rotWithShape="0">
              <a:srgbClr val="0070C0">
                <a:alpha val="16862"/>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756A7"/>
              </a:solidFill>
              <a:latin typeface="Calibri"/>
              <a:ea typeface="Calibri"/>
              <a:cs typeface="Calibri"/>
              <a:sym typeface="Calibri"/>
            </a:endParaRPr>
          </a:p>
        </p:txBody>
      </p:sp>
      <p:sp>
        <p:nvSpPr>
          <p:cNvPr id="1927" name="Google Shape;1927;p9"/>
          <p:cNvSpPr/>
          <p:nvPr/>
        </p:nvSpPr>
        <p:spPr>
          <a:xfrm>
            <a:off x="-1191861" y="2241567"/>
            <a:ext cx="2369250" cy="2369251"/>
          </a:xfrm>
          <a:prstGeom prst="ellipse">
            <a:avLst/>
          </a:prstGeom>
          <a:solidFill>
            <a:schemeClr val="lt1"/>
          </a:solidFill>
          <a:ln>
            <a:noFill/>
          </a:ln>
          <a:effectLst>
            <a:outerShdw blurRad="533400" sx="118000" sy="118000" algn="ctr" rotWithShape="0">
              <a:srgbClr val="0070C0">
                <a:alpha val="3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756A7"/>
              </a:solidFill>
              <a:latin typeface="Calibri"/>
              <a:ea typeface="Calibri"/>
              <a:cs typeface="Calibri"/>
              <a:sym typeface="Calibri"/>
            </a:endParaRPr>
          </a:p>
        </p:txBody>
      </p:sp>
      <p:sp>
        <p:nvSpPr>
          <p:cNvPr id="1928" name="Google Shape;1928;p9"/>
          <p:cNvSpPr/>
          <p:nvPr/>
        </p:nvSpPr>
        <p:spPr>
          <a:xfrm>
            <a:off x="-50834" y="5743431"/>
            <a:ext cx="98571" cy="98571"/>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929" name="Google Shape;1929;p9"/>
          <p:cNvGrpSpPr/>
          <p:nvPr/>
        </p:nvGrpSpPr>
        <p:grpSpPr>
          <a:xfrm>
            <a:off x="-2926033" y="0"/>
            <a:ext cx="5852066" cy="6429111"/>
            <a:chOff x="-2926033" y="0"/>
            <a:chExt cx="5852066" cy="6429111"/>
          </a:xfrm>
        </p:grpSpPr>
        <p:sp>
          <p:nvSpPr>
            <p:cNvPr id="1930" name="Google Shape;1930;p9"/>
            <p:cNvSpPr/>
            <p:nvPr/>
          </p:nvSpPr>
          <p:spPr>
            <a:xfrm>
              <a:off x="-1773806" y="4996058"/>
              <a:ext cx="59369" cy="59369"/>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31" name="Google Shape;1931;p9"/>
            <p:cNvSpPr/>
            <p:nvPr/>
          </p:nvSpPr>
          <p:spPr>
            <a:xfrm>
              <a:off x="-2181620" y="2302487"/>
              <a:ext cx="90435" cy="90435"/>
            </a:xfrm>
            <a:prstGeom prst="ellipse">
              <a:avLst/>
            </a:prstGeom>
            <a:solidFill>
              <a:srgbClr val="057DC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32" name="Google Shape;1932;p9"/>
            <p:cNvSpPr/>
            <p:nvPr/>
          </p:nvSpPr>
          <p:spPr>
            <a:xfrm>
              <a:off x="395847" y="5969581"/>
              <a:ext cx="52806" cy="52806"/>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33" name="Google Shape;1933;p9"/>
            <p:cNvSpPr/>
            <p:nvPr/>
          </p:nvSpPr>
          <p:spPr>
            <a:xfrm>
              <a:off x="657782" y="5945447"/>
              <a:ext cx="52214" cy="52214"/>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34" name="Google Shape;1934;p9"/>
            <p:cNvSpPr/>
            <p:nvPr/>
          </p:nvSpPr>
          <p:spPr>
            <a:xfrm flipH="1">
              <a:off x="343676" y="5841366"/>
              <a:ext cx="58578" cy="58578"/>
            </a:xfrm>
            <a:prstGeom prst="ellipse">
              <a:avLst/>
            </a:prstGeom>
            <a:solidFill>
              <a:srgbClr val="D8D8D8">
                <a:alpha val="56862"/>
              </a:srgbClr>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35" name="Google Shape;1935;p9"/>
            <p:cNvSpPr/>
            <p:nvPr/>
          </p:nvSpPr>
          <p:spPr>
            <a:xfrm>
              <a:off x="939765" y="5571757"/>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36" name="Google Shape;1936;p9"/>
            <p:cNvSpPr/>
            <p:nvPr/>
          </p:nvSpPr>
          <p:spPr>
            <a:xfrm>
              <a:off x="749628" y="5754385"/>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37" name="Google Shape;1937;p9"/>
            <p:cNvSpPr/>
            <p:nvPr/>
          </p:nvSpPr>
          <p:spPr>
            <a:xfrm>
              <a:off x="804176" y="5800178"/>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38" name="Google Shape;1938;p9"/>
            <p:cNvSpPr/>
            <p:nvPr/>
          </p:nvSpPr>
          <p:spPr>
            <a:xfrm>
              <a:off x="543622" y="6048549"/>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39" name="Google Shape;1939;p9"/>
            <p:cNvSpPr/>
            <p:nvPr/>
          </p:nvSpPr>
          <p:spPr>
            <a:xfrm>
              <a:off x="543622" y="6048882"/>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40" name="Google Shape;1940;p9"/>
            <p:cNvSpPr/>
            <p:nvPr/>
          </p:nvSpPr>
          <p:spPr>
            <a:xfrm>
              <a:off x="476483" y="5712598"/>
              <a:ext cx="52214" cy="52214"/>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41" name="Google Shape;1941;p9"/>
            <p:cNvSpPr/>
            <p:nvPr/>
          </p:nvSpPr>
          <p:spPr>
            <a:xfrm>
              <a:off x="642102" y="5670811"/>
              <a:ext cx="67894" cy="67894"/>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42" name="Google Shape;1942;p9"/>
            <p:cNvSpPr/>
            <p:nvPr/>
          </p:nvSpPr>
          <p:spPr>
            <a:xfrm>
              <a:off x="572823" y="5687252"/>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43" name="Google Shape;1943;p9"/>
            <p:cNvSpPr/>
            <p:nvPr/>
          </p:nvSpPr>
          <p:spPr>
            <a:xfrm>
              <a:off x="834784" y="6146042"/>
              <a:ext cx="54548" cy="54548"/>
            </a:xfrm>
            <a:prstGeom prst="ellipse">
              <a:avLst/>
            </a:prstGeom>
            <a:solidFill>
              <a:srgbClr val="97C4D9">
                <a:alpha val="6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44" name="Google Shape;1944;p9"/>
            <p:cNvSpPr/>
            <p:nvPr/>
          </p:nvSpPr>
          <p:spPr>
            <a:xfrm>
              <a:off x="939765" y="6146042"/>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45" name="Google Shape;1945;p9"/>
            <p:cNvSpPr/>
            <p:nvPr/>
          </p:nvSpPr>
          <p:spPr>
            <a:xfrm>
              <a:off x="105399" y="6342843"/>
              <a:ext cx="86268" cy="8626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46" name="Google Shape;1946;p9"/>
            <p:cNvSpPr/>
            <p:nvPr/>
          </p:nvSpPr>
          <p:spPr>
            <a:xfrm>
              <a:off x="28802" y="6297060"/>
              <a:ext cx="58994" cy="58994"/>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47" name="Google Shape;1947;p9"/>
            <p:cNvSpPr/>
            <p:nvPr/>
          </p:nvSpPr>
          <p:spPr>
            <a:xfrm>
              <a:off x="89539" y="5899944"/>
              <a:ext cx="80054" cy="80054"/>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48" name="Google Shape;1948;p9"/>
            <p:cNvSpPr/>
            <p:nvPr/>
          </p:nvSpPr>
          <p:spPr>
            <a:xfrm>
              <a:off x="-695" y="5973760"/>
              <a:ext cx="58994" cy="58994"/>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49" name="Google Shape;1949;p9"/>
            <p:cNvSpPr/>
            <p:nvPr/>
          </p:nvSpPr>
          <p:spPr>
            <a:xfrm>
              <a:off x="-326611" y="5967840"/>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50" name="Google Shape;1950;p9"/>
            <p:cNvSpPr/>
            <p:nvPr/>
          </p:nvSpPr>
          <p:spPr>
            <a:xfrm>
              <a:off x="-246784" y="5821943"/>
              <a:ext cx="52806" cy="52806"/>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51" name="Google Shape;1951;p9"/>
            <p:cNvSpPr/>
            <p:nvPr/>
          </p:nvSpPr>
          <p:spPr>
            <a:xfrm>
              <a:off x="-338098" y="5789959"/>
              <a:ext cx="58994" cy="58994"/>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52" name="Google Shape;1952;p9"/>
            <p:cNvSpPr/>
            <p:nvPr/>
          </p:nvSpPr>
          <p:spPr>
            <a:xfrm>
              <a:off x="-577206" y="6021275"/>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53" name="Google Shape;1953;p9"/>
            <p:cNvSpPr/>
            <p:nvPr/>
          </p:nvSpPr>
          <p:spPr>
            <a:xfrm>
              <a:off x="-778092" y="6146042"/>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54" name="Google Shape;1954;p9"/>
            <p:cNvSpPr/>
            <p:nvPr/>
          </p:nvSpPr>
          <p:spPr>
            <a:xfrm>
              <a:off x="-905920" y="6134078"/>
              <a:ext cx="77394" cy="7739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55" name="Google Shape;1955;p9"/>
            <p:cNvSpPr/>
            <p:nvPr/>
          </p:nvSpPr>
          <p:spPr>
            <a:xfrm>
              <a:off x="-809785" y="5824797"/>
              <a:ext cx="50692" cy="50692"/>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56" name="Google Shape;1956;p9"/>
            <p:cNvSpPr/>
            <p:nvPr/>
          </p:nvSpPr>
          <p:spPr>
            <a:xfrm>
              <a:off x="-608926" y="5722665"/>
              <a:ext cx="58994" cy="58994"/>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57" name="Google Shape;1957;p9"/>
            <p:cNvSpPr/>
            <p:nvPr/>
          </p:nvSpPr>
          <p:spPr>
            <a:xfrm>
              <a:off x="-586932" y="5800610"/>
              <a:ext cx="58994" cy="58994"/>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58" name="Google Shape;1958;p9"/>
            <p:cNvSpPr/>
            <p:nvPr/>
          </p:nvSpPr>
          <p:spPr>
            <a:xfrm>
              <a:off x="-768648" y="5652912"/>
              <a:ext cx="68680" cy="68680"/>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59" name="Google Shape;1959;p9"/>
            <p:cNvSpPr/>
            <p:nvPr/>
          </p:nvSpPr>
          <p:spPr>
            <a:xfrm>
              <a:off x="-1246121" y="5848953"/>
              <a:ext cx="68828" cy="68828"/>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60" name="Google Shape;1960;p9"/>
            <p:cNvSpPr/>
            <p:nvPr/>
          </p:nvSpPr>
          <p:spPr>
            <a:xfrm>
              <a:off x="-1473186" y="6041408"/>
              <a:ext cx="68828" cy="68828"/>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61" name="Google Shape;1961;p9"/>
            <p:cNvSpPr/>
            <p:nvPr/>
          </p:nvSpPr>
          <p:spPr>
            <a:xfrm>
              <a:off x="-1323267" y="5504904"/>
              <a:ext cx="77394" cy="7739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62" name="Google Shape;1962;p9"/>
            <p:cNvSpPr/>
            <p:nvPr/>
          </p:nvSpPr>
          <p:spPr>
            <a:xfrm>
              <a:off x="-1246121" y="5446064"/>
              <a:ext cx="77394" cy="7739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63" name="Google Shape;1963;p9"/>
            <p:cNvSpPr/>
            <p:nvPr/>
          </p:nvSpPr>
          <p:spPr>
            <a:xfrm>
              <a:off x="-1202640" y="5575612"/>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64" name="Google Shape;1964;p9"/>
            <p:cNvSpPr/>
            <p:nvPr/>
          </p:nvSpPr>
          <p:spPr>
            <a:xfrm>
              <a:off x="-1155077" y="5508318"/>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65" name="Google Shape;1965;p9"/>
            <p:cNvSpPr/>
            <p:nvPr/>
          </p:nvSpPr>
          <p:spPr>
            <a:xfrm>
              <a:off x="-1186749" y="5699541"/>
              <a:ext cx="58994" cy="58994"/>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66" name="Google Shape;1966;p9"/>
            <p:cNvSpPr/>
            <p:nvPr/>
          </p:nvSpPr>
          <p:spPr>
            <a:xfrm>
              <a:off x="-1163311" y="5778409"/>
              <a:ext cx="58994" cy="58994"/>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67" name="Google Shape;1967;p9"/>
            <p:cNvSpPr/>
            <p:nvPr/>
          </p:nvSpPr>
          <p:spPr>
            <a:xfrm>
              <a:off x="-1473187" y="6041407"/>
              <a:ext cx="68828" cy="68828"/>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68" name="Google Shape;1968;p9"/>
            <p:cNvSpPr/>
            <p:nvPr/>
          </p:nvSpPr>
          <p:spPr>
            <a:xfrm>
              <a:off x="-1903617" y="6014134"/>
              <a:ext cx="68828" cy="68828"/>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69" name="Google Shape;1969;p9"/>
            <p:cNvSpPr/>
            <p:nvPr/>
          </p:nvSpPr>
          <p:spPr>
            <a:xfrm>
              <a:off x="-1347261" y="5365579"/>
              <a:ext cx="77394" cy="7739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70" name="Google Shape;1970;p9"/>
            <p:cNvSpPr/>
            <p:nvPr/>
          </p:nvSpPr>
          <p:spPr>
            <a:xfrm>
              <a:off x="-1366499" y="5476491"/>
              <a:ext cx="57935" cy="57935"/>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71" name="Google Shape;1971;p9"/>
            <p:cNvSpPr/>
            <p:nvPr/>
          </p:nvSpPr>
          <p:spPr>
            <a:xfrm>
              <a:off x="-1631697" y="5524596"/>
              <a:ext cx="68828" cy="68828"/>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72" name="Google Shape;1972;p9"/>
            <p:cNvSpPr/>
            <p:nvPr/>
          </p:nvSpPr>
          <p:spPr>
            <a:xfrm>
              <a:off x="-1968290" y="5593417"/>
              <a:ext cx="77394" cy="7739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73" name="Google Shape;1973;p9"/>
            <p:cNvSpPr/>
            <p:nvPr/>
          </p:nvSpPr>
          <p:spPr>
            <a:xfrm>
              <a:off x="-2401398" y="5232578"/>
              <a:ext cx="77394" cy="77394"/>
            </a:xfrm>
            <a:prstGeom prst="ellipse">
              <a:avLst/>
            </a:prstGeom>
            <a:solidFill>
              <a:srgbClr val="97C4D9">
                <a:alpha val="31764"/>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74" name="Google Shape;1974;p9"/>
            <p:cNvSpPr/>
            <p:nvPr/>
          </p:nvSpPr>
          <p:spPr>
            <a:xfrm>
              <a:off x="-2795955" y="5159979"/>
              <a:ext cx="72600" cy="72600"/>
            </a:xfrm>
            <a:prstGeom prst="ellipse">
              <a:avLst/>
            </a:prstGeom>
            <a:solidFill>
              <a:srgbClr val="97C4D9">
                <a:alpha val="31764"/>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75" name="Google Shape;1975;p9"/>
            <p:cNvSpPr/>
            <p:nvPr/>
          </p:nvSpPr>
          <p:spPr>
            <a:xfrm>
              <a:off x="-1929593" y="5286264"/>
              <a:ext cx="94804" cy="9480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76" name="Google Shape;1976;p9"/>
            <p:cNvSpPr/>
            <p:nvPr/>
          </p:nvSpPr>
          <p:spPr>
            <a:xfrm>
              <a:off x="-1992348" y="5209907"/>
              <a:ext cx="62755" cy="62755"/>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77" name="Google Shape;1977;p9"/>
            <p:cNvSpPr/>
            <p:nvPr/>
          </p:nvSpPr>
          <p:spPr>
            <a:xfrm>
              <a:off x="-1840874" y="5068816"/>
              <a:ext cx="59369" cy="59369"/>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78" name="Google Shape;1978;p9"/>
            <p:cNvSpPr/>
            <p:nvPr/>
          </p:nvSpPr>
          <p:spPr>
            <a:xfrm>
              <a:off x="-1796179" y="5108031"/>
              <a:ext cx="68828" cy="68828"/>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79" name="Google Shape;1979;p9"/>
            <p:cNvSpPr/>
            <p:nvPr/>
          </p:nvSpPr>
          <p:spPr>
            <a:xfrm>
              <a:off x="-1916532" y="5007202"/>
              <a:ext cx="68680" cy="68680"/>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80" name="Google Shape;1980;p9"/>
            <p:cNvSpPr/>
            <p:nvPr/>
          </p:nvSpPr>
          <p:spPr>
            <a:xfrm>
              <a:off x="-1892931" y="4973685"/>
              <a:ext cx="81742" cy="81742"/>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81" name="Google Shape;1981;p9"/>
            <p:cNvSpPr/>
            <p:nvPr/>
          </p:nvSpPr>
          <p:spPr>
            <a:xfrm>
              <a:off x="-2136402" y="4850219"/>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82" name="Google Shape;1982;p9"/>
            <p:cNvSpPr/>
            <p:nvPr/>
          </p:nvSpPr>
          <p:spPr>
            <a:xfrm>
              <a:off x="-2089738" y="4676554"/>
              <a:ext cx="77394" cy="7739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83" name="Google Shape;1983;p9"/>
            <p:cNvSpPr/>
            <p:nvPr/>
          </p:nvSpPr>
          <p:spPr>
            <a:xfrm>
              <a:off x="-2213333" y="4637856"/>
              <a:ext cx="77394" cy="7739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84" name="Google Shape;1984;p9"/>
            <p:cNvSpPr/>
            <p:nvPr/>
          </p:nvSpPr>
          <p:spPr>
            <a:xfrm>
              <a:off x="-2276088" y="4762157"/>
              <a:ext cx="62755" cy="62755"/>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85" name="Google Shape;1985;p9"/>
            <p:cNvSpPr/>
            <p:nvPr/>
          </p:nvSpPr>
          <p:spPr>
            <a:xfrm>
              <a:off x="-1961326" y="4850219"/>
              <a:ext cx="77394" cy="7739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86" name="Google Shape;1986;p9"/>
            <p:cNvSpPr/>
            <p:nvPr/>
          </p:nvSpPr>
          <p:spPr>
            <a:xfrm>
              <a:off x="-2306197" y="4182740"/>
              <a:ext cx="94804" cy="9480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87" name="Google Shape;1987;p9"/>
            <p:cNvSpPr/>
            <p:nvPr/>
          </p:nvSpPr>
          <p:spPr>
            <a:xfrm>
              <a:off x="-2434250" y="4345253"/>
              <a:ext cx="64044" cy="6404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88" name="Google Shape;1988;p9"/>
            <p:cNvSpPr/>
            <p:nvPr/>
          </p:nvSpPr>
          <p:spPr>
            <a:xfrm>
              <a:off x="-2543815" y="4514022"/>
              <a:ext cx="77394" cy="77394"/>
            </a:xfrm>
            <a:prstGeom prst="ellipse">
              <a:avLst/>
            </a:prstGeom>
            <a:solidFill>
              <a:srgbClr val="97C4D9">
                <a:alpha val="3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89" name="Google Shape;1989;p9"/>
            <p:cNvSpPr/>
            <p:nvPr/>
          </p:nvSpPr>
          <p:spPr>
            <a:xfrm>
              <a:off x="-2324004" y="4502408"/>
              <a:ext cx="58878" cy="5887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90" name="Google Shape;1990;p9"/>
            <p:cNvSpPr/>
            <p:nvPr/>
          </p:nvSpPr>
          <p:spPr>
            <a:xfrm>
              <a:off x="-2347104" y="4409629"/>
              <a:ext cx="74160" cy="74160"/>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91" name="Google Shape;1991;p9"/>
            <p:cNvSpPr/>
            <p:nvPr/>
          </p:nvSpPr>
          <p:spPr>
            <a:xfrm>
              <a:off x="-2382977" y="4090039"/>
              <a:ext cx="68828" cy="68828"/>
            </a:xfrm>
            <a:prstGeom prst="ellipse">
              <a:avLst/>
            </a:prstGeom>
            <a:solidFill>
              <a:srgbClr val="D8D8D8">
                <a:alpha val="72941"/>
              </a:srgbClr>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sp>
          <p:nvSpPr>
            <p:cNvPr id="1992" name="Google Shape;1992;p9"/>
            <p:cNvSpPr/>
            <p:nvPr/>
          </p:nvSpPr>
          <p:spPr>
            <a:xfrm>
              <a:off x="-2365133" y="4249313"/>
              <a:ext cx="64044" cy="6404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93" name="Google Shape;1993;p9"/>
            <p:cNvSpPr/>
            <p:nvPr/>
          </p:nvSpPr>
          <p:spPr>
            <a:xfrm>
              <a:off x="-2481056" y="4178641"/>
              <a:ext cx="64044" cy="6404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94" name="Google Shape;1994;p9"/>
            <p:cNvSpPr/>
            <p:nvPr/>
          </p:nvSpPr>
          <p:spPr>
            <a:xfrm>
              <a:off x="-2788595" y="4275579"/>
              <a:ext cx="64044" cy="6404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95" name="Google Shape;1995;p9"/>
            <p:cNvSpPr/>
            <p:nvPr/>
          </p:nvSpPr>
          <p:spPr>
            <a:xfrm>
              <a:off x="-2575157" y="3968803"/>
              <a:ext cx="54095" cy="54095"/>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96" name="Google Shape;1996;p9"/>
            <p:cNvSpPr/>
            <p:nvPr/>
          </p:nvSpPr>
          <p:spPr>
            <a:xfrm>
              <a:off x="-2502992" y="4022898"/>
              <a:ext cx="56299" cy="56299"/>
            </a:xfrm>
            <a:prstGeom prst="ellipse">
              <a:avLst/>
            </a:prstGeom>
            <a:solidFill>
              <a:srgbClr val="97C4D9">
                <a:alpha val="31764"/>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97" name="Google Shape;1997;p9"/>
            <p:cNvSpPr/>
            <p:nvPr/>
          </p:nvSpPr>
          <p:spPr>
            <a:xfrm>
              <a:off x="-2507872" y="3904759"/>
              <a:ext cx="64044" cy="6404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98" name="Google Shape;1998;p9"/>
            <p:cNvSpPr/>
            <p:nvPr/>
          </p:nvSpPr>
          <p:spPr>
            <a:xfrm>
              <a:off x="-2658837" y="3889512"/>
              <a:ext cx="64044" cy="6404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99" name="Google Shape;1999;p9"/>
            <p:cNvSpPr/>
            <p:nvPr/>
          </p:nvSpPr>
          <p:spPr>
            <a:xfrm>
              <a:off x="-2595396" y="3833366"/>
              <a:ext cx="74334" cy="7433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00" name="Google Shape;2000;p9"/>
            <p:cNvSpPr/>
            <p:nvPr/>
          </p:nvSpPr>
          <p:spPr>
            <a:xfrm>
              <a:off x="-2613921" y="4220193"/>
              <a:ext cx="64044" cy="6404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01" name="Google Shape;2001;p9"/>
            <p:cNvSpPr/>
            <p:nvPr/>
          </p:nvSpPr>
          <p:spPr>
            <a:xfrm>
              <a:off x="-2608518" y="3241528"/>
              <a:ext cx="64044" cy="6404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02" name="Google Shape;2002;p9"/>
            <p:cNvSpPr/>
            <p:nvPr/>
          </p:nvSpPr>
          <p:spPr>
            <a:xfrm>
              <a:off x="-2542841" y="3041951"/>
              <a:ext cx="64044" cy="6404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03" name="Google Shape;2003;p9"/>
            <p:cNvSpPr/>
            <p:nvPr/>
          </p:nvSpPr>
          <p:spPr>
            <a:xfrm>
              <a:off x="-2472040" y="2732678"/>
              <a:ext cx="59877" cy="59877"/>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04" name="Google Shape;2004;p9"/>
            <p:cNvSpPr/>
            <p:nvPr/>
          </p:nvSpPr>
          <p:spPr>
            <a:xfrm>
              <a:off x="-2603449" y="2697287"/>
              <a:ext cx="64343" cy="64343"/>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05" name="Google Shape;2005;p9"/>
            <p:cNvSpPr/>
            <p:nvPr/>
          </p:nvSpPr>
          <p:spPr>
            <a:xfrm>
              <a:off x="-2537492" y="2530376"/>
              <a:ext cx="64343" cy="64343"/>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06" name="Google Shape;2006;p9"/>
            <p:cNvSpPr/>
            <p:nvPr/>
          </p:nvSpPr>
          <p:spPr>
            <a:xfrm>
              <a:off x="-2377579" y="2562909"/>
              <a:ext cx="82660" cy="82660"/>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07" name="Google Shape;2007;p9"/>
            <p:cNvSpPr/>
            <p:nvPr/>
          </p:nvSpPr>
          <p:spPr>
            <a:xfrm>
              <a:off x="-2430822" y="2265632"/>
              <a:ext cx="51879" cy="51879"/>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08" name="Google Shape;2008;p9"/>
            <p:cNvSpPr/>
            <p:nvPr/>
          </p:nvSpPr>
          <p:spPr>
            <a:xfrm>
              <a:off x="-2328323" y="2344868"/>
              <a:ext cx="51879" cy="51879"/>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09" name="Google Shape;2009;p9"/>
            <p:cNvSpPr/>
            <p:nvPr/>
          </p:nvSpPr>
          <p:spPr>
            <a:xfrm>
              <a:off x="-2265126" y="2422052"/>
              <a:ext cx="59085" cy="59085"/>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10" name="Google Shape;2010;p9"/>
            <p:cNvSpPr/>
            <p:nvPr/>
          </p:nvSpPr>
          <p:spPr>
            <a:xfrm>
              <a:off x="-2527347" y="2420185"/>
              <a:ext cx="60952" cy="60952"/>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11" name="Google Shape;2011;p9"/>
            <p:cNvSpPr/>
            <p:nvPr/>
          </p:nvSpPr>
          <p:spPr>
            <a:xfrm>
              <a:off x="-2645930" y="2416965"/>
              <a:ext cx="60952" cy="60952"/>
            </a:xfrm>
            <a:prstGeom prst="ellipse">
              <a:avLst/>
            </a:prstGeom>
            <a:solidFill>
              <a:srgbClr val="D0CECE">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12" name="Google Shape;2012;p9"/>
            <p:cNvSpPr/>
            <p:nvPr/>
          </p:nvSpPr>
          <p:spPr>
            <a:xfrm>
              <a:off x="-2611499" y="2504942"/>
              <a:ext cx="82660" cy="82660"/>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13" name="Google Shape;2013;p9"/>
            <p:cNvSpPr/>
            <p:nvPr/>
          </p:nvSpPr>
          <p:spPr>
            <a:xfrm>
              <a:off x="-2426616" y="2437111"/>
              <a:ext cx="82660" cy="82660"/>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14" name="Google Shape;2014;p9"/>
            <p:cNvSpPr/>
            <p:nvPr/>
          </p:nvSpPr>
          <p:spPr>
            <a:xfrm>
              <a:off x="-2926033" y="2056910"/>
              <a:ext cx="95454" cy="95454"/>
            </a:xfrm>
            <a:prstGeom prst="ellipse">
              <a:avLst/>
            </a:prstGeom>
            <a:solidFill>
              <a:srgbClr val="97C4D9">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15" name="Google Shape;2015;p9"/>
            <p:cNvSpPr/>
            <p:nvPr/>
          </p:nvSpPr>
          <p:spPr>
            <a:xfrm>
              <a:off x="-2876161" y="2220464"/>
              <a:ext cx="65231" cy="65231"/>
            </a:xfrm>
            <a:prstGeom prst="ellipse">
              <a:avLst/>
            </a:prstGeom>
            <a:solidFill>
              <a:srgbClr val="97C4D9">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16" name="Google Shape;2016;p9"/>
            <p:cNvSpPr/>
            <p:nvPr/>
          </p:nvSpPr>
          <p:spPr>
            <a:xfrm>
              <a:off x="-2810931" y="1944114"/>
              <a:ext cx="65231" cy="65231"/>
            </a:xfrm>
            <a:prstGeom prst="ellipse">
              <a:avLst/>
            </a:prstGeom>
            <a:solidFill>
              <a:srgbClr val="97C4D9">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17" name="Google Shape;2017;p9"/>
            <p:cNvSpPr/>
            <p:nvPr/>
          </p:nvSpPr>
          <p:spPr>
            <a:xfrm>
              <a:off x="-2796335" y="1827925"/>
              <a:ext cx="65231" cy="65231"/>
            </a:xfrm>
            <a:prstGeom prst="ellipse">
              <a:avLst/>
            </a:prstGeom>
            <a:solidFill>
              <a:srgbClr val="97C4D9">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18" name="Google Shape;2018;p9"/>
            <p:cNvSpPr/>
            <p:nvPr/>
          </p:nvSpPr>
          <p:spPr>
            <a:xfrm>
              <a:off x="-2569312" y="1754209"/>
              <a:ext cx="73716" cy="73716"/>
            </a:xfrm>
            <a:prstGeom prst="ellipse">
              <a:avLst/>
            </a:prstGeom>
            <a:solidFill>
              <a:srgbClr val="97C4D9">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19" name="Google Shape;2019;p9"/>
            <p:cNvSpPr/>
            <p:nvPr/>
          </p:nvSpPr>
          <p:spPr>
            <a:xfrm>
              <a:off x="-2658837" y="1852313"/>
              <a:ext cx="68690" cy="68690"/>
            </a:xfrm>
            <a:prstGeom prst="ellipse">
              <a:avLst/>
            </a:prstGeom>
            <a:solidFill>
              <a:srgbClr val="97C4D9">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20" name="Google Shape;2020;p9"/>
            <p:cNvSpPr/>
            <p:nvPr/>
          </p:nvSpPr>
          <p:spPr>
            <a:xfrm>
              <a:off x="-2547275" y="1980776"/>
              <a:ext cx="82660" cy="82660"/>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21" name="Google Shape;2021;p9"/>
            <p:cNvSpPr/>
            <p:nvPr/>
          </p:nvSpPr>
          <p:spPr>
            <a:xfrm>
              <a:off x="-2518700" y="2127081"/>
              <a:ext cx="82660" cy="82660"/>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22" name="Google Shape;2022;p9"/>
            <p:cNvSpPr/>
            <p:nvPr/>
          </p:nvSpPr>
          <p:spPr>
            <a:xfrm>
              <a:off x="-2126128" y="2145186"/>
              <a:ext cx="59877" cy="59877"/>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23" name="Google Shape;2023;p9"/>
            <p:cNvSpPr/>
            <p:nvPr/>
          </p:nvSpPr>
          <p:spPr>
            <a:xfrm>
              <a:off x="-2066250" y="2116132"/>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24" name="Google Shape;2024;p9"/>
            <p:cNvSpPr/>
            <p:nvPr/>
          </p:nvSpPr>
          <p:spPr>
            <a:xfrm>
              <a:off x="-2302116" y="2162302"/>
              <a:ext cx="82660" cy="82660"/>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25" name="Google Shape;2025;p9"/>
            <p:cNvSpPr/>
            <p:nvPr/>
          </p:nvSpPr>
          <p:spPr>
            <a:xfrm>
              <a:off x="-2337202" y="2111610"/>
              <a:ext cx="50692" cy="50692"/>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26" name="Google Shape;2026;p9"/>
            <p:cNvSpPr/>
            <p:nvPr/>
          </p:nvSpPr>
          <p:spPr>
            <a:xfrm>
              <a:off x="-2252762" y="2083425"/>
              <a:ext cx="59926" cy="59926"/>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27" name="Google Shape;2027;p9"/>
            <p:cNvSpPr/>
            <p:nvPr/>
          </p:nvSpPr>
          <p:spPr>
            <a:xfrm>
              <a:off x="-2464615" y="1886657"/>
              <a:ext cx="73272" cy="73272"/>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28" name="Google Shape;2028;p9"/>
            <p:cNvSpPr/>
            <p:nvPr/>
          </p:nvSpPr>
          <p:spPr>
            <a:xfrm>
              <a:off x="-2573923" y="1753138"/>
              <a:ext cx="73272" cy="73272"/>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29" name="Google Shape;2029;p9"/>
            <p:cNvSpPr/>
            <p:nvPr/>
          </p:nvSpPr>
          <p:spPr>
            <a:xfrm>
              <a:off x="-2631501" y="1476411"/>
              <a:ext cx="73272" cy="73272"/>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0" name="Google Shape;2030;p9"/>
            <p:cNvSpPr/>
            <p:nvPr/>
          </p:nvSpPr>
          <p:spPr>
            <a:xfrm>
              <a:off x="-2349716" y="1590062"/>
              <a:ext cx="73272" cy="73272"/>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1" name="Google Shape;2031;p9"/>
            <p:cNvSpPr/>
            <p:nvPr/>
          </p:nvSpPr>
          <p:spPr>
            <a:xfrm>
              <a:off x="-2097898" y="1955975"/>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2" name="Google Shape;2032;p9"/>
            <p:cNvSpPr/>
            <p:nvPr/>
          </p:nvSpPr>
          <p:spPr>
            <a:xfrm>
              <a:off x="-2170040" y="1848912"/>
              <a:ext cx="56659" cy="56659"/>
            </a:xfrm>
            <a:prstGeom prst="ellipse">
              <a:avLst/>
            </a:prstGeom>
            <a:solidFill>
              <a:srgbClr val="97C4D9">
                <a:alpha val="6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3" name="Google Shape;2033;p9"/>
            <p:cNvSpPr/>
            <p:nvPr/>
          </p:nvSpPr>
          <p:spPr>
            <a:xfrm>
              <a:off x="-2294281" y="1974801"/>
              <a:ext cx="82660" cy="82660"/>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4" name="Google Shape;2034;p9"/>
            <p:cNvSpPr/>
            <p:nvPr/>
          </p:nvSpPr>
          <p:spPr>
            <a:xfrm>
              <a:off x="-2245062" y="1944756"/>
              <a:ext cx="53758" cy="53758"/>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5" name="Google Shape;2035;p9"/>
            <p:cNvSpPr/>
            <p:nvPr/>
          </p:nvSpPr>
          <p:spPr>
            <a:xfrm>
              <a:off x="-2209138" y="2013242"/>
              <a:ext cx="53758" cy="53758"/>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6" name="Google Shape;2036;p9"/>
            <p:cNvSpPr/>
            <p:nvPr/>
          </p:nvSpPr>
          <p:spPr>
            <a:xfrm>
              <a:off x="-2178317" y="1967412"/>
              <a:ext cx="53758" cy="53758"/>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7" name="Google Shape;2037;p9"/>
            <p:cNvSpPr/>
            <p:nvPr/>
          </p:nvSpPr>
          <p:spPr>
            <a:xfrm>
              <a:off x="-1958420" y="1917470"/>
              <a:ext cx="73272" cy="73272"/>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8" name="Google Shape;2038;p9"/>
            <p:cNvSpPr/>
            <p:nvPr/>
          </p:nvSpPr>
          <p:spPr>
            <a:xfrm>
              <a:off x="-2014169" y="2016671"/>
              <a:ext cx="73272" cy="73272"/>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9" name="Google Shape;2039;p9"/>
            <p:cNvSpPr/>
            <p:nvPr/>
          </p:nvSpPr>
          <p:spPr>
            <a:xfrm>
              <a:off x="-2056455" y="1944097"/>
              <a:ext cx="73272" cy="73272"/>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40" name="Google Shape;2040;p9"/>
            <p:cNvSpPr/>
            <p:nvPr/>
          </p:nvSpPr>
          <p:spPr>
            <a:xfrm>
              <a:off x="-1832198" y="1808034"/>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41" name="Google Shape;2041;p9"/>
            <p:cNvSpPr/>
            <p:nvPr/>
          </p:nvSpPr>
          <p:spPr>
            <a:xfrm>
              <a:off x="-1940460" y="1821715"/>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42" name="Google Shape;2042;p9"/>
            <p:cNvSpPr/>
            <p:nvPr/>
          </p:nvSpPr>
          <p:spPr>
            <a:xfrm>
              <a:off x="-2003567" y="1695916"/>
              <a:ext cx="50692" cy="50692"/>
            </a:xfrm>
            <a:prstGeom prst="ellipse">
              <a:avLst/>
            </a:prstGeom>
            <a:solidFill>
              <a:srgbClr val="97C4D9">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43" name="Google Shape;2043;p9"/>
            <p:cNvSpPr/>
            <p:nvPr/>
          </p:nvSpPr>
          <p:spPr>
            <a:xfrm>
              <a:off x="-2072737" y="1864076"/>
              <a:ext cx="50692" cy="50692"/>
            </a:xfrm>
            <a:prstGeom prst="ellipse">
              <a:avLst/>
            </a:prstGeom>
            <a:solidFill>
              <a:srgbClr val="97C4D9">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44" name="Google Shape;2044;p9"/>
            <p:cNvSpPr/>
            <p:nvPr/>
          </p:nvSpPr>
          <p:spPr>
            <a:xfrm>
              <a:off x="-2486929" y="1206769"/>
              <a:ext cx="73272" cy="73272"/>
            </a:xfrm>
            <a:prstGeom prst="ellipse">
              <a:avLst/>
            </a:prstGeom>
            <a:solidFill>
              <a:srgbClr val="97C4D9">
                <a:alpha val="1882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45" name="Google Shape;2045;p9"/>
            <p:cNvSpPr/>
            <p:nvPr/>
          </p:nvSpPr>
          <p:spPr>
            <a:xfrm>
              <a:off x="-2150018" y="1264576"/>
              <a:ext cx="73272" cy="73272"/>
            </a:xfrm>
            <a:prstGeom prst="ellipse">
              <a:avLst/>
            </a:prstGeom>
            <a:solidFill>
              <a:srgbClr val="97C4D9">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46" name="Google Shape;2046;p9"/>
            <p:cNvSpPr/>
            <p:nvPr/>
          </p:nvSpPr>
          <p:spPr>
            <a:xfrm>
              <a:off x="-1853561" y="1584631"/>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47" name="Google Shape;2047;p9"/>
            <p:cNvSpPr/>
            <p:nvPr/>
          </p:nvSpPr>
          <p:spPr>
            <a:xfrm>
              <a:off x="-1739784" y="1498990"/>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48" name="Google Shape;2048;p9"/>
            <p:cNvSpPr/>
            <p:nvPr/>
          </p:nvSpPr>
          <p:spPr>
            <a:xfrm>
              <a:off x="-1778308" y="1556111"/>
              <a:ext cx="68372" cy="6837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49" name="Google Shape;2049;p9"/>
            <p:cNvSpPr/>
            <p:nvPr/>
          </p:nvSpPr>
          <p:spPr>
            <a:xfrm>
              <a:off x="-1795843" y="1469026"/>
              <a:ext cx="53758" cy="53758"/>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50" name="Google Shape;2050;p9"/>
            <p:cNvSpPr/>
            <p:nvPr/>
          </p:nvSpPr>
          <p:spPr>
            <a:xfrm>
              <a:off x="-1689092" y="1380750"/>
              <a:ext cx="67345" cy="67345"/>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51" name="Google Shape;2051;p9"/>
            <p:cNvSpPr/>
            <p:nvPr/>
          </p:nvSpPr>
          <p:spPr>
            <a:xfrm>
              <a:off x="-1822067" y="1313735"/>
              <a:ext cx="67345" cy="67345"/>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52" name="Google Shape;2052;p9"/>
            <p:cNvSpPr/>
            <p:nvPr/>
          </p:nvSpPr>
          <p:spPr>
            <a:xfrm>
              <a:off x="-1568155" y="1313807"/>
              <a:ext cx="78273" cy="78273"/>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53" name="Google Shape;2053;p9"/>
            <p:cNvSpPr/>
            <p:nvPr/>
          </p:nvSpPr>
          <p:spPr>
            <a:xfrm>
              <a:off x="-1808130" y="1468105"/>
              <a:ext cx="67345" cy="67345"/>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54" name="Google Shape;2054;p9"/>
            <p:cNvSpPr/>
            <p:nvPr/>
          </p:nvSpPr>
          <p:spPr>
            <a:xfrm>
              <a:off x="-2034431" y="1550435"/>
              <a:ext cx="90748" cy="90748"/>
            </a:xfrm>
            <a:prstGeom prst="ellipse">
              <a:avLst/>
            </a:prstGeom>
            <a:solidFill>
              <a:srgbClr val="97C4D9">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55" name="Google Shape;2055;p9"/>
            <p:cNvSpPr/>
            <p:nvPr/>
          </p:nvSpPr>
          <p:spPr>
            <a:xfrm>
              <a:off x="-1866356" y="1510588"/>
              <a:ext cx="60654" cy="60654"/>
            </a:xfrm>
            <a:prstGeom prst="ellipse">
              <a:avLst/>
            </a:prstGeom>
            <a:solidFill>
              <a:srgbClr val="97C4D9">
                <a:alpha val="6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56" name="Google Shape;2056;p9"/>
            <p:cNvSpPr/>
            <p:nvPr/>
          </p:nvSpPr>
          <p:spPr>
            <a:xfrm>
              <a:off x="-1426729" y="1199474"/>
              <a:ext cx="60654" cy="60654"/>
            </a:xfrm>
            <a:prstGeom prst="ellipse">
              <a:avLst/>
            </a:prstGeom>
            <a:solidFill>
              <a:srgbClr val="97C4D9">
                <a:alpha val="6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57" name="Google Shape;2057;p9"/>
            <p:cNvSpPr/>
            <p:nvPr/>
          </p:nvSpPr>
          <p:spPr>
            <a:xfrm>
              <a:off x="-1408755" y="1332364"/>
              <a:ext cx="60654" cy="60654"/>
            </a:xfrm>
            <a:prstGeom prst="ellipse">
              <a:avLst/>
            </a:prstGeom>
            <a:solidFill>
              <a:srgbClr val="97C4D9">
                <a:alpha val="6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58" name="Google Shape;2058;p9"/>
            <p:cNvSpPr/>
            <p:nvPr/>
          </p:nvSpPr>
          <p:spPr>
            <a:xfrm>
              <a:off x="-1335487" y="1353769"/>
              <a:ext cx="75590" cy="75590"/>
            </a:xfrm>
            <a:prstGeom prst="ellipse">
              <a:avLst/>
            </a:prstGeom>
            <a:solidFill>
              <a:srgbClr val="97C4D9">
                <a:alpha val="6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59" name="Google Shape;2059;p9"/>
            <p:cNvSpPr/>
            <p:nvPr/>
          </p:nvSpPr>
          <p:spPr>
            <a:xfrm>
              <a:off x="-1008423" y="1182304"/>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60" name="Google Shape;2060;p9"/>
            <p:cNvSpPr/>
            <p:nvPr/>
          </p:nvSpPr>
          <p:spPr>
            <a:xfrm>
              <a:off x="-1092583" y="1231634"/>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61" name="Google Shape;2061;p9"/>
            <p:cNvSpPr/>
            <p:nvPr/>
          </p:nvSpPr>
          <p:spPr>
            <a:xfrm>
              <a:off x="-1252391" y="1303739"/>
              <a:ext cx="67345" cy="67345"/>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62" name="Google Shape;2062;p9"/>
            <p:cNvSpPr/>
            <p:nvPr/>
          </p:nvSpPr>
          <p:spPr>
            <a:xfrm>
              <a:off x="-1236622" y="1234903"/>
              <a:ext cx="90274" cy="90274"/>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63" name="Google Shape;2063;p9"/>
            <p:cNvSpPr/>
            <p:nvPr/>
          </p:nvSpPr>
          <p:spPr>
            <a:xfrm>
              <a:off x="-1129370" y="1211843"/>
              <a:ext cx="90274" cy="90274"/>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64" name="Google Shape;2064;p9"/>
            <p:cNvSpPr/>
            <p:nvPr/>
          </p:nvSpPr>
          <p:spPr>
            <a:xfrm>
              <a:off x="-1137859" y="1136033"/>
              <a:ext cx="60869" cy="60869"/>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65" name="Google Shape;2065;p9"/>
            <p:cNvSpPr/>
            <p:nvPr/>
          </p:nvSpPr>
          <p:spPr>
            <a:xfrm>
              <a:off x="-931897" y="1040882"/>
              <a:ext cx="50692" cy="50692"/>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66" name="Google Shape;2066;p9"/>
            <p:cNvSpPr/>
            <p:nvPr/>
          </p:nvSpPr>
          <p:spPr>
            <a:xfrm>
              <a:off x="-1276799" y="1134518"/>
              <a:ext cx="74308" cy="74308"/>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67" name="Google Shape;2067;p9"/>
            <p:cNvSpPr/>
            <p:nvPr/>
          </p:nvSpPr>
          <p:spPr>
            <a:xfrm>
              <a:off x="-1319803" y="1176134"/>
              <a:ext cx="50692" cy="50692"/>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68" name="Google Shape;2068;p9"/>
            <p:cNvSpPr/>
            <p:nvPr/>
          </p:nvSpPr>
          <p:spPr>
            <a:xfrm>
              <a:off x="-1171520" y="950489"/>
              <a:ext cx="90428" cy="90428"/>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69" name="Google Shape;2069;p9"/>
            <p:cNvSpPr/>
            <p:nvPr/>
          </p:nvSpPr>
          <p:spPr>
            <a:xfrm>
              <a:off x="-919185" y="844505"/>
              <a:ext cx="90428" cy="90428"/>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70" name="Google Shape;2070;p9"/>
            <p:cNvSpPr/>
            <p:nvPr/>
          </p:nvSpPr>
          <p:spPr>
            <a:xfrm>
              <a:off x="-1228848" y="1046731"/>
              <a:ext cx="90274" cy="90274"/>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71" name="Google Shape;2071;p9"/>
            <p:cNvSpPr/>
            <p:nvPr/>
          </p:nvSpPr>
          <p:spPr>
            <a:xfrm>
              <a:off x="-1131159" y="1130577"/>
              <a:ext cx="56929" cy="56929"/>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72" name="Google Shape;2072;p9"/>
            <p:cNvSpPr/>
            <p:nvPr/>
          </p:nvSpPr>
          <p:spPr>
            <a:xfrm>
              <a:off x="-931997" y="1042509"/>
              <a:ext cx="50692" cy="50692"/>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73" name="Google Shape;2073;p9"/>
            <p:cNvSpPr/>
            <p:nvPr/>
          </p:nvSpPr>
          <p:spPr>
            <a:xfrm>
              <a:off x="-1398838" y="963276"/>
              <a:ext cx="90274" cy="90274"/>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74" name="Google Shape;2074;p9"/>
            <p:cNvSpPr/>
            <p:nvPr/>
          </p:nvSpPr>
          <p:spPr>
            <a:xfrm>
              <a:off x="-1661186" y="999837"/>
              <a:ext cx="90274" cy="90274"/>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75" name="Google Shape;2075;p9"/>
            <p:cNvSpPr/>
            <p:nvPr/>
          </p:nvSpPr>
          <p:spPr>
            <a:xfrm>
              <a:off x="-1824767" y="825668"/>
              <a:ext cx="90274" cy="90274"/>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76" name="Google Shape;2076;p9"/>
            <p:cNvSpPr/>
            <p:nvPr/>
          </p:nvSpPr>
          <p:spPr>
            <a:xfrm>
              <a:off x="-1832198" y="621612"/>
              <a:ext cx="90274" cy="90274"/>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77" name="Google Shape;2077;p9"/>
            <p:cNvSpPr/>
            <p:nvPr/>
          </p:nvSpPr>
          <p:spPr>
            <a:xfrm>
              <a:off x="-1199199" y="623049"/>
              <a:ext cx="71775" cy="71775"/>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78" name="Google Shape;2078;p9"/>
            <p:cNvSpPr/>
            <p:nvPr/>
          </p:nvSpPr>
          <p:spPr>
            <a:xfrm>
              <a:off x="-1152734" y="799029"/>
              <a:ext cx="71775" cy="71775"/>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79" name="Google Shape;2079;p9"/>
            <p:cNvSpPr/>
            <p:nvPr/>
          </p:nvSpPr>
          <p:spPr>
            <a:xfrm>
              <a:off x="-1107425" y="842737"/>
              <a:ext cx="71775" cy="71775"/>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80" name="Google Shape;2080;p9"/>
            <p:cNvSpPr/>
            <p:nvPr/>
          </p:nvSpPr>
          <p:spPr>
            <a:xfrm>
              <a:off x="-1304998" y="902370"/>
              <a:ext cx="71775" cy="71775"/>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81" name="Google Shape;2081;p9"/>
            <p:cNvSpPr/>
            <p:nvPr/>
          </p:nvSpPr>
          <p:spPr>
            <a:xfrm>
              <a:off x="-1356967" y="865521"/>
              <a:ext cx="71775" cy="71775"/>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82" name="Google Shape;2082;p9"/>
            <p:cNvSpPr/>
            <p:nvPr/>
          </p:nvSpPr>
          <p:spPr>
            <a:xfrm>
              <a:off x="-1011576" y="714108"/>
              <a:ext cx="71775" cy="71775"/>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83" name="Google Shape;2083;p9"/>
            <p:cNvSpPr/>
            <p:nvPr/>
          </p:nvSpPr>
          <p:spPr>
            <a:xfrm>
              <a:off x="-840423" y="537378"/>
              <a:ext cx="71775" cy="71775"/>
            </a:xfrm>
            <a:prstGeom prst="ellipse">
              <a:avLst/>
            </a:prstGeom>
            <a:solidFill>
              <a:srgbClr val="97C4D9">
                <a:alpha val="3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84" name="Google Shape;2084;p9"/>
            <p:cNvSpPr/>
            <p:nvPr/>
          </p:nvSpPr>
          <p:spPr>
            <a:xfrm>
              <a:off x="-828757" y="655159"/>
              <a:ext cx="71775" cy="71775"/>
            </a:xfrm>
            <a:prstGeom prst="ellipse">
              <a:avLst/>
            </a:prstGeom>
            <a:solidFill>
              <a:srgbClr val="97C4D9">
                <a:alpha val="3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85" name="Google Shape;2085;p9"/>
            <p:cNvSpPr/>
            <p:nvPr/>
          </p:nvSpPr>
          <p:spPr>
            <a:xfrm>
              <a:off x="-681128" y="697039"/>
              <a:ext cx="90428" cy="90428"/>
            </a:xfrm>
            <a:prstGeom prst="ellipse">
              <a:avLst/>
            </a:prstGeom>
            <a:solidFill>
              <a:srgbClr val="629BB4">
                <a:alpha val="6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86" name="Google Shape;2086;p9"/>
            <p:cNvSpPr/>
            <p:nvPr/>
          </p:nvSpPr>
          <p:spPr>
            <a:xfrm>
              <a:off x="-669857" y="978675"/>
              <a:ext cx="90428" cy="90428"/>
            </a:xfrm>
            <a:prstGeom prst="ellipse">
              <a:avLst/>
            </a:prstGeom>
            <a:solidFill>
              <a:srgbClr val="629BB4">
                <a:alpha val="6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87" name="Google Shape;2087;p9"/>
            <p:cNvSpPr/>
            <p:nvPr/>
          </p:nvSpPr>
          <p:spPr>
            <a:xfrm>
              <a:off x="-589897" y="1056521"/>
              <a:ext cx="50692" cy="50692"/>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88" name="Google Shape;2088;p9"/>
            <p:cNvSpPr/>
            <p:nvPr/>
          </p:nvSpPr>
          <p:spPr>
            <a:xfrm>
              <a:off x="-628081" y="936302"/>
              <a:ext cx="74308" cy="74308"/>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89" name="Google Shape;2089;p9"/>
            <p:cNvSpPr/>
            <p:nvPr/>
          </p:nvSpPr>
          <p:spPr>
            <a:xfrm>
              <a:off x="-514049" y="963507"/>
              <a:ext cx="71775" cy="71775"/>
            </a:xfrm>
            <a:prstGeom prst="ellipse">
              <a:avLst/>
            </a:prstGeom>
            <a:solidFill>
              <a:srgbClr val="97C4D9">
                <a:alpha val="3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90" name="Google Shape;2090;p9"/>
            <p:cNvSpPr/>
            <p:nvPr/>
          </p:nvSpPr>
          <p:spPr>
            <a:xfrm>
              <a:off x="-539579" y="887552"/>
              <a:ext cx="71775" cy="71775"/>
            </a:xfrm>
            <a:prstGeom prst="ellipse">
              <a:avLst/>
            </a:prstGeom>
            <a:solidFill>
              <a:srgbClr val="97C4D9">
                <a:alpha val="3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91" name="Google Shape;2091;p9"/>
            <p:cNvSpPr/>
            <p:nvPr/>
          </p:nvSpPr>
          <p:spPr>
            <a:xfrm>
              <a:off x="-503692" y="802404"/>
              <a:ext cx="90428" cy="90428"/>
            </a:xfrm>
            <a:prstGeom prst="ellipse">
              <a:avLst/>
            </a:prstGeom>
            <a:solidFill>
              <a:srgbClr val="629BB4">
                <a:alpha val="6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92" name="Google Shape;2092;p9"/>
            <p:cNvSpPr/>
            <p:nvPr/>
          </p:nvSpPr>
          <p:spPr>
            <a:xfrm>
              <a:off x="-443459" y="874820"/>
              <a:ext cx="54540" cy="54540"/>
            </a:xfrm>
            <a:prstGeom prst="ellipse">
              <a:avLst/>
            </a:prstGeom>
            <a:solidFill>
              <a:srgbClr val="629BB4">
                <a:alpha val="6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93" name="Google Shape;2093;p9"/>
            <p:cNvSpPr/>
            <p:nvPr/>
          </p:nvSpPr>
          <p:spPr>
            <a:xfrm>
              <a:off x="-404164" y="903038"/>
              <a:ext cx="54540" cy="54540"/>
            </a:xfrm>
            <a:prstGeom prst="ellipse">
              <a:avLst/>
            </a:prstGeom>
            <a:solidFill>
              <a:srgbClr val="629BB4">
                <a:alpha val="6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94" name="Google Shape;2094;p9"/>
            <p:cNvSpPr/>
            <p:nvPr/>
          </p:nvSpPr>
          <p:spPr>
            <a:xfrm>
              <a:off x="-386779" y="592316"/>
              <a:ext cx="74308" cy="74308"/>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95" name="Google Shape;2095;p9"/>
            <p:cNvSpPr/>
            <p:nvPr/>
          </p:nvSpPr>
          <p:spPr>
            <a:xfrm>
              <a:off x="-170932" y="545780"/>
              <a:ext cx="87172" cy="87172"/>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96" name="Google Shape;2096;p9"/>
            <p:cNvSpPr/>
            <p:nvPr/>
          </p:nvSpPr>
          <p:spPr>
            <a:xfrm>
              <a:off x="-61144" y="755181"/>
              <a:ext cx="60450" cy="60450"/>
            </a:xfrm>
            <a:prstGeom prst="ellipse">
              <a:avLst/>
            </a:prstGeom>
            <a:solidFill>
              <a:srgbClr val="629BB4">
                <a:alpha val="4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97" name="Google Shape;2097;p9"/>
            <p:cNvSpPr/>
            <p:nvPr/>
          </p:nvSpPr>
          <p:spPr>
            <a:xfrm>
              <a:off x="87796" y="920029"/>
              <a:ext cx="74308" cy="74308"/>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98" name="Google Shape;2098;p9"/>
            <p:cNvSpPr/>
            <p:nvPr/>
          </p:nvSpPr>
          <p:spPr>
            <a:xfrm>
              <a:off x="-164500" y="947563"/>
              <a:ext cx="74308" cy="74308"/>
            </a:xfrm>
            <a:prstGeom prst="ellipse">
              <a:avLst/>
            </a:prstGeom>
            <a:solidFill>
              <a:srgbClr val="629BB4">
                <a:alpha val="3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99" name="Google Shape;2099;p9"/>
            <p:cNvSpPr/>
            <p:nvPr/>
          </p:nvSpPr>
          <p:spPr>
            <a:xfrm>
              <a:off x="-221804" y="1013651"/>
              <a:ext cx="50692" cy="50692"/>
            </a:xfrm>
            <a:prstGeom prst="ellipse">
              <a:avLst/>
            </a:prstGeom>
            <a:solidFill>
              <a:srgbClr val="629BB4">
                <a:alpha val="3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00" name="Google Shape;2100;p9"/>
            <p:cNvSpPr/>
            <p:nvPr/>
          </p:nvSpPr>
          <p:spPr>
            <a:xfrm>
              <a:off x="-217047" y="848827"/>
              <a:ext cx="74308" cy="74308"/>
            </a:xfrm>
            <a:prstGeom prst="ellipse">
              <a:avLst/>
            </a:prstGeom>
            <a:solidFill>
              <a:srgbClr val="629BB4">
                <a:alpha val="8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01" name="Google Shape;2101;p9"/>
            <p:cNvSpPr/>
            <p:nvPr/>
          </p:nvSpPr>
          <p:spPr>
            <a:xfrm>
              <a:off x="71048" y="846489"/>
              <a:ext cx="60450" cy="60450"/>
            </a:xfrm>
            <a:prstGeom prst="ellipse">
              <a:avLst/>
            </a:prstGeom>
            <a:solidFill>
              <a:srgbClr val="629BB4">
                <a:alpha val="4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02" name="Google Shape;2102;p9"/>
            <p:cNvSpPr/>
            <p:nvPr/>
          </p:nvSpPr>
          <p:spPr>
            <a:xfrm>
              <a:off x="146647" y="814696"/>
              <a:ext cx="60450" cy="60450"/>
            </a:xfrm>
            <a:prstGeom prst="ellipse">
              <a:avLst/>
            </a:prstGeom>
            <a:solidFill>
              <a:srgbClr val="629BB4">
                <a:alpha val="4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03" name="Google Shape;2103;p9"/>
            <p:cNvSpPr/>
            <p:nvPr/>
          </p:nvSpPr>
          <p:spPr>
            <a:xfrm>
              <a:off x="143792" y="731564"/>
              <a:ext cx="60450" cy="60450"/>
            </a:xfrm>
            <a:prstGeom prst="ellipse">
              <a:avLst/>
            </a:prstGeom>
            <a:solidFill>
              <a:srgbClr val="629BB4">
                <a:alpha val="4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04" name="Google Shape;2104;p9"/>
            <p:cNvSpPr/>
            <p:nvPr/>
          </p:nvSpPr>
          <p:spPr>
            <a:xfrm>
              <a:off x="343676" y="391353"/>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05" name="Google Shape;2105;p9"/>
            <p:cNvSpPr/>
            <p:nvPr/>
          </p:nvSpPr>
          <p:spPr>
            <a:xfrm>
              <a:off x="335437" y="747878"/>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06" name="Google Shape;2106;p9"/>
            <p:cNvSpPr/>
            <p:nvPr/>
          </p:nvSpPr>
          <p:spPr>
            <a:xfrm>
              <a:off x="440256" y="710350"/>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07" name="Google Shape;2107;p9"/>
            <p:cNvSpPr/>
            <p:nvPr/>
          </p:nvSpPr>
          <p:spPr>
            <a:xfrm>
              <a:off x="272291" y="856000"/>
              <a:ext cx="74308" cy="74308"/>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08" name="Google Shape;2108;p9"/>
            <p:cNvSpPr/>
            <p:nvPr/>
          </p:nvSpPr>
          <p:spPr>
            <a:xfrm>
              <a:off x="177583" y="905316"/>
              <a:ext cx="74308" cy="74308"/>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09" name="Google Shape;2109;p9"/>
            <p:cNvSpPr/>
            <p:nvPr/>
          </p:nvSpPr>
          <p:spPr>
            <a:xfrm>
              <a:off x="265370" y="918850"/>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10" name="Google Shape;2110;p9"/>
            <p:cNvSpPr/>
            <p:nvPr/>
          </p:nvSpPr>
          <p:spPr>
            <a:xfrm>
              <a:off x="479674" y="920529"/>
              <a:ext cx="87172" cy="87172"/>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11" name="Google Shape;2111;p9"/>
            <p:cNvSpPr/>
            <p:nvPr/>
          </p:nvSpPr>
          <p:spPr>
            <a:xfrm>
              <a:off x="418183" y="870766"/>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12" name="Google Shape;2112;p9"/>
            <p:cNvSpPr/>
            <p:nvPr/>
          </p:nvSpPr>
          <p:spPr>
            <a:xfrm>
              <a:off x="543622" y="1015068"/>
              <a:ext cx="63523" cy="63523"/>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13" name="Google Shape;2113;p9"/>
            <p:cNvSpPr/>
            <p:nvPr/>
          </p:nvSpPr>
          <p:spPr>
            <a:xfrm>
              <a:off x="742505" y="313377"/>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14" name="Google Shape;2114;p9"/>
            <p:cNvSpPr/>
            <p:nvPr/>
          </p:nvSpPr>
          <p:spPr>
            <a:xfrm>
              <a:off x="-1018965" y="204559"/>
              <a:ext cx="86968" cy="86968"/>
            </a:xfrm>
            <a:prstGeom prst="ellipse">
              <a:avLst/>
            </a:prstGeom>
            <a:solidFill>
              <a:srgbClr val="97C4D9">
                <a:alpha val="2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15" name="Google Shape;2115;p9"/>
            <p:cNvSpPr/>
            <p:nvPr/>
          </p:nvSpPr>
          <p:spPr>
            <a:xfrm>
              <a:off x="-273805" y="125354"/>
              <a:ext cx="86968" cy="86968"/>
            </a:xfrm>
            <a:prstGeom prst="ellipse">
              <a:avLst/>
            </a:prstGeom>
            <a:solidFill>
              <a:srgbClr val="97C4D9">
                <a:alpha val="2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16" name="Google Shape;2116;p9"/>
            <p:cNvSpPr/>
            <p:nvPr/>
          </p:nvSpPr>
          <p:spPr>
            <a:xfrm>
              <a:off x="-124273" y="0"/>
              <a:ext cx="86968" cy="86968"/>
            </a:xfrm>
            <a:prstGeom prst="ellipse">
              <a:avLst/>
            </a:prstGeom>
            <a:solidFill>
              <a:srgbClr val="97C4D9">
                <a:alpha val="2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17" name="Google Shape;2117;p9"/>
            <p:cNvSpPr/>
            <p:nvPr/>
          </p:nvSpPr>
          <p:spPr>
            <a:xfrm>
              <a:off x="1368318" y="765707"/>
              <a:ext cx="60705" cy="60705"/>
            </a:xfrm>
            <a:prstGeom prst="ellipse">
              <a:avLst/>
            </a:prstGeom>
            <a:solidFill>
              <a:srgbClr val="97C4D9">
                <a:alpha val="2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18" name="Google Shape;2118;p9"/>
            <p:cNvSpPr/>
            <p:nvPr/>
          </p:nvSpPr>
          <p:spPr>
            <a:xfrm>
              <a:off x="923453" y="821934"/>
              <a:ext cx="87172" cy="87172"/>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19" name="Google Shape;2119;p9"/>
            <p:cNvSpPr/>
            <p:nvPr/>
          </p:nvSpPr>
          <p:spPr>
            <a:xfrm>
              <a:off x="704977" y="740019"/>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20" name="Google Shape;2120;p9"/>
            <p:cNvSpPr/>
            <p:nvPr/>
          </p:nvSpPr>
          <p:spPr>
            <a:xfrm>
              <a:off x="657782" y="611437"/>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21" name="Google Shape;2121;p9"/>
            <p:cNvSpPr/>
            <p:nvPr/>
          </p:nvSpPr>
          <p:spPr>
            <a:xfrm>
              <a:off x="975549" y="1058421"/>
              <a:ext cx="66277" cy="66277"/>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22" name="Google Shape;2122;p9"/>
            <p:cNvSpPr/>
            <p:nvPr/>
          </p:nvSpPr>
          <p:spPr>
            <a:xfrm>
              <a:off x="858596" y="1060473"/>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23" name="Google Shape;2123;p9"/>
            <p:cNvSpPr/>
            <p:nvPr/>
          </p:nvSpPr>
          <p:spPr>
            <a:xfrm>
              <a:off x="491498" y="1034465"/>
              <a:ext cx="63523" cy="63523"/>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24" name="Google Shape;2124;p9"/>
            <p:cNvSpPr/>
            <p:nvPr/>
          </p:nvSpPr>
          <p:spPr>
            <a:xfrm>
              <a:off x="948529" y="1136850"/>
              <a:ext cx="63523" cy="63523"/>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25" name="Google Shape;2125;p9"/>
            <p:cNvSpPr/>
            <p:nvPr/>
          </p:nvSpPr>
          <p:spPr>
            <a:xfrm>
              <a:off x="1366103" y="751887"/>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26" name="Google Shape;2126;p9"/>
            <p:cNvSpPr/>
            <p:nvPr/>
          </p:nvSpPr>
          <p:spPr>
            <a:xfrm>
              <a:off x="1180104" y="970747"/>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27" name="Google Shape;2127;p9"/>
            <p:cNvSpPr/>
            <p:nvPr/>
          </p:nvSpPr>
          <p:spPr>
            <a:xfrm>
              <a:off x="1495756" y="1034454"/>
              <a:ext cx="74539" cy="74539"/>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28" name="Google Shape;2128;p9"/>
            <p:cNvSpPr/>
            <p:nvPr/>
          </p:nvSpPr>
          <p:spPr>
            <a:xfrm>
              <a:off x="1622144" y="1003433"/>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29" name="Google Shape;2129;p9"/>
            <p:cNvSpPr/>
            <p:nvPr/>
          </p:nvSpPr>
          <p:spPr>
            <a:xfrm>
              <a:off x="1199229" y="1157202"/>
              <a:ext cx="64361" cy="64361"/>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30" name="Google Shape;2130;p9"/>
            <p:cNvSpPr/>
            <p:nvPr/>
          </p:nvSpPr>
          <p:spPr>
            <a:xfrm>
              <a:off x="1152783" y="1288334"/>
              <a:ext cx="64361" cy="64361"/>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31" name="Google Shape;2131;p9"/>
            <p:cNvSpPr/>
            <p:nvPr/>
          </p:nvSpPr>
          <p:spPr>
            <a:xfrm>
              <a:off x="1056463" y="1264576"/>
              <a:ext cx="64361" cy="64361"/>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32" name="Google Shape;2132;p9"/>
            <p:cNvSpPr/>
            <p:nvPr/>
          </p:nvSpPr>
          <p:spPr>
            <a:xfrm>
              <a:off x="1406941" y="1272865"/>
              <a:ext cx="84613" cy="84613"/>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33" name="Google Shape;2133;p9"/>
            <p:cNvSpPr/>
            <p:nvPr/>
          </p:nvSpPr>
          <p:spPr>
            <a:xfrm>
              <a:off x="1296989" y="1179779"/>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34" name="Google Shape;2134;p9"/>
            <p:cNvSpPr/>
            <p:nvPr/>
          </p:nvSpPr>
          <p:spPr>
            <a:xfrm>
              <a:off x="1336325" y="1218531"/>
              <a:ext cx="64361" cy="64361"/>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35" name="Google Shape;2135;p9"/>
            <p:cNvSpPr/>
            <p:nvPr/>
          </p:nvSpPr>
          <p:spPr>
            <a:xfrm>
              <a:off x="1343670" y="1274365"/>
              <a:ext cx="79223" cy="79223"/>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36" name="Google Shape;2136;p9"/>
            <p:cNvSpPr/>
            <p:nvPr/>
          </p:nvSpPr>
          <p:spPr>
            <a:xfrm>
              <a:off x="1483162" y="1294264"/>
              <a:ext cx="50692" cy="50692"/>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37" name="Google Shape;2137;p9"/>
            <p:cNvSpPr/>
            <p:nvPr/>
          </p:nvSpPr>
          <p:spPr>
            <a:xfrm>
              <a:off x="1587629" y="1337848"/>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38" name="Google Shape;2138;p9"/>
            <p:cNvSpPr/>
            <p:nvPr/>
          </p:nvSpPr>
          <p:spPr>
            <a:xfrm>
              <a:off x="1849435" y="1344956"/>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39" name="Google Shape;2139;p9"/>
            <p:cNvSpPr/>
            <p:nvPr/>
          </p:nvSpPr>
          <p:spPr>
            <a:xfrm>
              <a:off x="1754968" y="1294031"/>
              <a:ext cx="50925" cy="50925"/>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40" name="Google Shape;2140;p9"/>
            <p:cNvSpPr/>
            <p:nvPr/>
          </p:nvSpPr>
          <p:spPr>
            <a:xfrm>
              <a:off x="1475283" y="1421156"/>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41" name="Google Shape;2141;p9"/>
            <p:cNvSpPr/>
            <p:nvPr/>
          </p:nvSpPr>
          <p:spPr>
            <a:xfrm>
              <a:off x="1327295" y="1419878"/>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42" name="Google Shape;2142;p9"/>
            <p:cNvSpPr/>
            <p:nvPr/>
          </p:nvSpPr>
          <p:spPr>
            <a:xfrm>
              <a:off x="1427980" y="1539525"/>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43" name="Google Shape;2143;p9"/>
            <p:cNvSpPr/>
            <p:nvPr/>
          </p:nvSpPr>
          <p:spPr>
            <a:xfrm>
              <a:off x="1576997" y="1479713"/>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44" name="Google Shape;2144;p9"/>
            <p:cNvSpPr/>
            <p:nvPr/>
          </p:nvSpPr>
          <p:spPr>
            <a:xfrm>
              <a:off x="1507581" y="1507314"/>
              <a:ext cx="58783" cy="58783"/>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45" name="Google Shape;2145;p9"/>
            <p:cNvSpPr/>
            <p:nvPr/>
          </p:nvSpPr>
          <p:spPr>
            <a:xfrm>
              <a:off x="1587352" y="1529584"/>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46" name="Google Shape;2146;p9"/>
            <p:cNvSpPr/>
            <p:nvPr/>
          </p:nvSpPr>
          <p:spPr>
            <a:xfrm>
              <a:off x="1652941" y="1530642"/>
              <a:ext cx="74539" cy="74539"/>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47" name="Google Shape;2147;p9"/>
            <p:cNvSpPr/>
            <p:nvPr/>
          </p:nvSpPr>
          <p:spPr>
            <a:xfrm>
              <a:off x="1829949" y="1557005"/>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48" name="Google Shape;2148;p9"/>
            <p:cNvSpPr/>
            <p:nvPr/>
          </p:nvSpPr>
          <p:spPr>
            <a:xfrm>
              <a:off x="1812291" y="1646682"/>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49" name="Google Shape;2149;p9"/>
            <p:cNvSpPr/>
            <p:nvPr/>
          </p:nvSpPr>
          <p:spPr>
            <a:xfrm>
              <a:off x="1761261" y="1642802"/>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50" name="Google Shape;2150;p9"/>
            <p:cNvSpPr/>
            <p:nvPr/>
          </p:nvSpPr>
          <p:spPr>
            <a:xfrm>
              <a:off x="1689062" y="1657415"/>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51" name="Google Shape;2151;p9"/>
            <p:cNvSpPr/>
            <p:nvPr/>
          </p:nvSpPr>
          <p:spPr>
            <a:xfrm>
              <a:off x="1836021" y="1810731"/>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52" name="Google Shape;2152;p9"/>
            <p:cNvSpPr/>
            <p:nvPr/>
          </p:nvSpPr>
          <p:spPr>
            <a:xfrm>
              <a:off x="1796353" y="1795107"/>
              <a:ext cx="50692" cy="50692"/>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53" name="Google Shape;2153;p9"/>
            <p:cNvSpPr/>
            <p:nvPr/>
          </p:nvSpPr>
          <p:spPr>
            <a:xfrm>
              <a:off x="1771941" y="1757522"/>
              <a:ext cx="64080" cy="64080"/>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54" name="Google Shape;2154;p9"/>
            <p:cNvSpPr/>
            <p:nvPr/>
          </p:nvSpPr>
          <p:spPr>
            <a:xfrm>
              <a:off x="2038137" y="1559189"/>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55" name="Google Shape;2155;p9"/>
            <p:cNvSpPr/>
            <p:nvPr/>
          </p:nvSpPr>
          <p:spPr>
            <a:xfrm>
              <a:off x="1899937" y="1869874"/>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56" name="Google Shape;2156;p9"/>
            <p:cNvSpPr/>
            <p:nvPr/>
          </p:nvSpPr>
          <p:spPr>
            <a:xfrm>
              <a:off x="2002639" y="1827925"/>
              <a:ext cx="74539" cy="74539"/>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57" name="Google Shape;2157;p9"/>
            <p:cNvSpPr/>
            <p:nvPr/>
          </p:nvSpPr>
          <p:spPr>
            <a:xfrm>
              <a:off x="2198353" y="1594531"/>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58" name="Google Shape;2158;p9"/>
            <p:cNvSpPr/>
            <p:nvPr/>
          </p:nvSpPr>
          <p:spPr>
            <a:xfrm>
              <a:off x="2629433" y="1492056"/>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59" name="Google Shape;2159;p9"/>
            <p:cNvSpPr/>
            <p:nvPr/>
          </p:nvSpPr>
          <p:spPr>
            <a:xfrm>
              <a:off x="2119507" y="1991015"/>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60" name="Google Shape;2160;p9"/>
            <p:cNvSpPr/>
            <p:nvPr/>
          </p:nvSpPr>
          <p:spPr>
            <a:xfrm>
              <a:off x="2178366" y="1979532"/>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61" name="Google Shape;2161;p9"/>
            <p:cNvSpPr/>
            <p:nvPr/>
          </p:nvSpPr>
          <p:spPr>
            <a:xfrm>
              <a:off x="2168261" y="1783744"/>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62" name="Google Shape;2162;p9"/>
            <p:cNvSpPr/>
            <p:nvPr/>
          </p:nvSpPr>
          <p:spPr>
            <a:xfrm>
              <a:off x="2374327" y="1842527"/>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63" name="Google Shape;2163;p9"/>
            <p:cNvSpPr/>
            <p:nvPr/>
          </p:nvSpPr>
          <p:spPr>
            <a:xfrm>
              <a:off x="2254596" y="2216992"/>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64" name="Google Shape;2164;p9"/>
            <p:cNvSpPr/>
            <p:nvPr/>
          </p:nvSpPr>
          <p:spPr>
            <a:xfrm>
              <a:off x="1963083" y="1992754"/>
              <a:ext cx="75054" cy="75054"/>
            </a:xfrm>
            <a:prstGeom prst="ellipse">
              <a:avLst/>
            </a:prstGeom>
            <a:solidFill>
              <a:srgbClr val="629BB4">
                <a:alpha val="3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65" name="Google Shape;2165;p9"/>
            <p:cNvSpPr/>
            <p:nvPr/>
          </p:nvSpPr>
          <p:spPr>
            <a:xfrm>
              <a:off x="1926215" y="2065648"/>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66" name="Google Shape;2166;p9"/>
            <p:cNvSpPr/>
            <p:nvPr/>
          </p:nvSpPr>
          <p:spPr>
            <a:xfrm>
              <a:off x="2260066" y="2216992"/>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67" name="Google Shape;2167;p9"/>
            <p:cNvSpPr/>
            <p:nvPr/>
          </p:nvSpPr>
          <p:spPr>
            <a:xfrm>
              <a:off x="2069775" y="2167570"/>
              <a:ext cx="53254" cy="53254"/>
            </a:xfrm>
            <a:prstGeom prst="ellipse">
              <a:avLst/>
            </a:prstGeom>
            <a:solidFill>
              <a:srgbClr val="629BB4">
                <a:alpha val="1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68" name="Google Shape;2168;p9"/>
            <p:cNvSpPr/>
            <p:nvPr/>
          </p:nvSpPr>
          <p:spPr>
            <a:xfrm>
              <a:off x="2203160" y="2255636"/>
              <a:ext cx="82960" cy="82960"/>
            </a:xfrm>
            <a:prstGeom prst="ellipse">
              <a:avLst/>
            </a:prstGeom>
            <a:solidFill>
              <a:srgbClr val="629BB4">
                <a:alpha val="1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69" name="Google Shape;2169;p9"/>
            <p:cNvSpPr/>
            <p:nvPr/>
          </p:nvSpPr>
          <p:spPr>
            <a:xfrm>
              <a:off x="2429358" y="2279983"/>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70" name="Google Shape;2170;p9"/>
            <p:cNvSpPr/>
            <p:nvPr/>
          </p:nvSpPr>
          <p:spPr>
            <a:xfrm>
              <a:off x="2510485" y="2347704"/>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71" name="Google Shape;2171;p9"/>
            <p:cNvSpPr/>
            <p:nvPr/>
          </p:nvSpPr>
          <p:spPr>
            <a:xfrm>
              <a:off x="2288467" y="2289964"/>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72" name="Google Shape;2172;p9"/>
            <p:cNvSpPr/>
            <p:nvPr/>
          </p:nvSpPr>
          <p:spPr>
            <a:xfrm>
              <a:off x="2124877" y="2355409"/>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73" name="Google Shape;2173;p9"/>
            <p:cNvSpPr/>
            <p:nvPr/>
          </p:nvSpPr>
          <p:spPr>
            <a:xfrm>
              <a:off x="2229940" y="2353991"/>
              <a:ext cx="60678" cy="60678"/>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74" name="Google Shape;2174;p9"/>
            <p:cNvSpPr/>
            <p:nvPr/>
          </p:nvSpPr>
          <p:spPr>
            <a:xfrm>
              <a:off x="2319466" y="2373136"/>
              <a:ext cx="82367" cy="82367"/>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75" name="Google Shape;2175;p9"/>
            <p:cNvSpPr/>
            <p:nvPr/>
          </p:nvSpPr>
          <p:spPr>
            <a:xfrm>
              <a:off x="2404468" y="2477917"/>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76" name="Google Shape;2176;p9"/>
            <p:cNvSpPr/>
            <p:nvPr/>
          </p:nvSpPr>
          <p:spPr>
            <a:xfrm>
              <a:off x="2404548" y="2407986"/>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77" name="Google Shape;2177;p9"/>
            <p:cNvSpPr/>
            <p:nvPr/>
          </p:nvSpPr>
          <p:spPr>
            <a:xfrm>
              <a:off x="2482235" y="2614935"/>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78" name="Google Shape;2178;p9"/>
            <p:cNvSpPr/>
            <p:nvPr/>
          </p:nvSpPr>
          <p:spPr>
            <a:xfrm>
              <a:off x="2663150" y="2489039"/>
              <a:ext cx="82674" cy="82674"/>
            </a:xfrm>
            <a:prstGeom prst="ellipse">
              <a:avLst/>
            </a:prstGeom>
            <a:solidFill>
              <a:srgbClr val="629BB4">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79" name="Google Shape;2179;p9"/>
            <p:cNvSpPr/>
            <p:nvPr/>
          </p:nvSpPr>
          <p:spPr>
            <a:xfrm>
              <a:off x="2388021" y="2624986"/>
              <a:ext cx="82674" cy="82674"/>
            </a:xfrm>
            <a:prstGeom prst="ellipse">
              <a:avLst/>
            </a:prstGeom>
            <a:solidFill>
              <a:srgbClr val="629BB4">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80" name="Google Shape;2180;p9"/>
            <p:cNvSpPr/>
            <p:nvPr/>
          </p:nvSpPr>
          <p:spPr>
            <a:xfrm>
              <a:off x="2251482" y="2457708"/>
              <a:ext cx="82367" cy="82367"/>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81" name="Google Shape;2181;p9"/>
            <p:cNvSpPr/>
            <p:nvPr/>
          </p:nvSpPr>
          <p:spPr>
            <a:xfrm>
              <a:off x="2198083" y="2572668"/>
              <a:ext cx="82367" cy="82367"/>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82" name="Google Shape;2182;p9"/>
            <p:cNvSpPr/>
            <p:nvPr/>
          </p:nvSpPr>
          <p:spPr>
            <a:xfrm>
              <a:off x="2278282" y="2614920"/>
              <a:ext cx="82367" cy="82367"/>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83" name="Google Shape;2183;p9"/>
            <p:cNvSpPr/>
            <p:nvPr/>
          </p:nvSpPr>
          <p:spPr>
            <a:xfrm>
              <a:off x="2505819" y="2464673"/>
              <a:ext cx="50692" cy="50692"/>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84" name="Google Shape;2184;p9"/>
            <p:cNvSpPr/>
            <p:nvPr/>
          </p:nvSpPr>
          <p:spPr>
            <a:xfrm>
              <a:off x="2446375" y="2973445"/>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85" name="Google Shape;2185;p9"/>
            <p:cNvSpPr/>
            <p:nvPr/>
          </p:nvSpPr>
          <p:spPr>
            <a:xfrm>
              <a:off x="2571301" y="2814732"/>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86" name="Google Shape;2186;p9"/>
            <p:cNvSpPr/>
            <p:nvPr/>
          </p:nvSpPr>
          <p:spPr>
            <a:xfrm>
              <a:off x="2354303" y="2726566"/>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87" name="Google Shape;2187;p9"/>
            <p:cNvSpPr/>
            <p:nvPr/>
          </p:nvSpPr>
          <p:spPr>
            <a:xfrm>
              <a:off x="2543760" y="3102424"/>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88" name="Google Shape;2188;p9"/>
            <p:cNvSpPr/>
            <p:nvPr/>
          </p:nvSpPr>
          <p:spPr>
            <a:xfrm>
              <a:off x="2536143" y="3817867"/>
              <a:ext cx="95046" cy="95046"/>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89" name="Google Shape;2189;p9"/>
            <p:cNvSpPr/>
            <p:nvPr/>
          </p:nvSpPr>
          <p:spPr>
            <a:xfrm>
              <a:off x="2388188" y="4090039"/>
              <a:ext cx="95046" cy="95046"/>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90" name="Google Shape;2190;p9"/>
            <p:cNvSpPr/>
            <p:nvPr/>
          </p:nvSpPr>
          <p:spPr>
            <a:xfrm>
              <a:off x="2335759" y="4169914"/>
              <a:ext cx="110045" cy="110045"/>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91" name="Google Shape;2191;p9"/>
            <p:cNvSpPr/>
            <p:nvPr/>
          </p:nvSpPr>
          <p:spPr>
            <a:xfrm>
              <a:off x="2267657" y="4303986"/>
              <a:ext cx="64044" cy="6404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92" name="Google Shape;2192;p9"/>
            <p:cNvSpPr/>
            <p:nvPr/>
          </p:nvSpPr>
          <p:spPr>
            <a:xfrm>
              <a:off x="2385824" y="4321751"/>
              <a:ext cx="107125" cy="107125"/>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93" name="Google Shape;2193;p9"/>
            <p:cNvSpPr/>
            <p:nvPr/>
          </p:nvSpPr>
          <p:spPr>
            <a:xfrm>
              <a:off x="2198864" y="4682567"/>
              <a:ext cx="107125" cy="107125"/>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94" name="Google Shape;2194;p9"/>
            <p:cNvSpPr/>
            <p:nvPr/>
          </p:nvSpPr>
          <p:spPr>
            <a:xfrm>
              <a:off x="2178366" y="4492565"/>
              <a:ext cx="108108" cy="108108"/>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95" name="Google Shape;2195;p9"/>
            <p:cNvSpPr/>
            <p:nvPr/>
          </p:nvSpPr>
          <p:spPr>
            <a:xfrm>
              <a:off x="2106374" y="4577222"/>
              <a:ext cx="70230" cy="70230"/>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96" name="Google Shape;2196;p9"/>
            <p:cNvSpPr/>
            <p:nvPr/>
          </p:nvSpPr>
          <p:spPr>
            <a:xfrm>
              <a:off x="2236905" y="5154853"/>
              <a:ext cx="93155" cy="93155"/>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97" name="Google Shape;2197;p9"/>
            <p:cNvSpPr/>
            <p:nvPr/>
          </p:nvSpPr>
          <p:spPr>
            <a:xfrm>
              <a:off x="2098031" y="4388706"/>
              <a:ext cx="70230" cy="70230"/>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98" name="Google Shape;2198;p9"/>
            <p:cNvSpPr/>
            <p:nvPr/>
          </p:nvSpPr>
          <p:spPr>
            <a:xfrm>
              <a:off x="2505393" y="4715250"/>
              <a:ext cx="70230" cy="70230"/>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99" name="Google Shape;2199;p9"/>
            <p:cNvSpPr/>
            <p:nvPr/>
          </p:nvSpPr>
          <p:spPr>
            <a:xfrm>
              <a:off x="2019616" y="4754682"/>
              <a:ext cx="95537" cy="95537"/>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00" name="Google Shape;2200;p9"/>
            <p:cNvSpPr/>
            <p:nvPr/>
          </p:nvSpPr>
          <p:spPr>
            <a:xfrm>
              <a:off x="1995196" y="4679602"/>
              <a:ext cx="58974" cy="589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01" name="Google Shape;2201;p9"/>
            <p:cNvSpPr/>
            <p:nvPr/>
          </p:nvSpPr>
          <p:spPr>
            <a:xfrm>
              <a:off x="1948904" y="4777292"/>
              <a:ext cx="81092" cy="81092"/>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02" name="Google Shape;2202;p9"/>
            <p:cNvSpPr/>
            <p:nvPr/>
          </p:nvSpPr>
          <p:spPr>
            <a:xfrm>
              <a:off x="1874896" y="4864767"/>
              <a:ext cx="66436" cy="66436"/>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03" name="Google Shape;2203;p9"/>
            <p:cNvSpPr/>
            <p:nvPr/>
          </p:nvSpPr>
          <p:spPr>
            <a:xfrm>
              <a:off x="1882398" y="5137669"/>
              <a:ext cx="79556" cy="79556"/>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04" name="Google Shape;2204;p9"/>
            <p:cNvSpPr/>
            <p:nvPr/>
          </p:nvSpPr>
          <p:spPr>
            <a:xfrm>
              <a:off x="1654708" y="5083589"/>
              <a:ext cx="79556" cy="79556"/>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05" name="Google Shape;2205;p9"/>
            <p:cNvSpPr/>
            <p:nvPr/>
          </p:nvSpPr>
          <p:spPr>
            <a:xfrm>
              <a:off x="1582365" y="5104706"/>
              <a:ext cx="79556" cy="79556"/>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06" name="Google Shape;2206;p9"/>
            <p:cNvSpPr/>
            <p:nvPr/>
          </p:nvSpPr>
          <p:spPr>
            <a:xfrm>
              <a:off x="1539583" y="5322155"/>
              <a:ext cx="95537" cy="95537"/>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07" name="Google Shape;2207;p9"/>
            <p:cNvSpPr/>
            <p:nvPr/>
          </p:nvSpPr>
          <p:spPr>
            <a:xfrm>
              <a:off x="1527409" y="5171915"/>
              <a:ext cx="79556" cy="79556"/>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08" name="Google Shape;2208;p9"/>
            <p:cNvSpPr/>
            <p:nvPr/>
          </p:nvSpPr>
          <p:spPr>
            <a:xfrm>
              <a:off x="1725407" y="5919408"/>
              <a:ext cx="110045" cy="110045"/>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09" name="Google Shape;2209;p9"/>
            <p:cNvSpPr/>
            <p:nvPr/>
          </p:nvSpPr>
          <p:spPr>
            <a:xfrm>
              <a:off x="1533151" y="5606030"/>
              <a:ext cx="95537" cy="95537"/>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10" name="Google Shape;2210;p9"/>
            <p:cNvSpPr/>
            <p:nvPr/>
          </p:nvSpPr>
          <p:spPr>
            <a:xfrm>
              <a:off x="1376852" y="5549614"/>
              <a:ext cx="69626" cy="69626"/>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11" name="Google Shape;2211;p9"/>
            <p:cNvSpPr/>
            <p:nvPr/>
          </p:nvSpPr>
          <p:spPr>
            <a:xfrm>
              <a:off x="1254298" y="5519392"/>
              <a:ext cx="69626" cy="69626"/>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12" name="Google Shape;2212;p9"/>
            <p:cNvSpPr/>
            <p:nvPr/>
          </p:nvSpPr>
          <p:spPr>
            <a:xfrm>
              <a:off x="1237519" y="5499613"/>
              <a:ext cx="69626" cy="69626"/>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13" name="Google Shape;2213;p9"/>
            <p:cNvSpPr/>
            <p:nvPr/>
          </p:nvSpPr>
          <p:spPr>
            <a:xfrm>
              <a:off x="1297524" y="5344633"/>
              <a:ext cx="77071" cy="7707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14" name="Google Shape;2214;p9"/>
            <p:cNvSpPr/>
            <p:nvPr/>
          </p:nvSpPr>
          <p:spPr>
            <a:xfrm>
              <a:off x="1297521" y="5430097"/>
              <a:ext cx="52806" cy="52806"/>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15" name="Google Shape;2215;p9"/>
            <p:cNvSpPr/>
            <p:nvPr/>
          </p:nvSpPr>
          <p:spPr>
            <a:xfrm>
              <a:off x="1441158" y="5274823"/>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16" name="Google Shape;2216;p9"/>
            <p:cNvSpPr/>
            <p:nvPr/>
          </p:nvSpPr>
          <p:spPr>
            <a:xfrm>
              <a:off x="1338782" y="5371012"/>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17" name="Google Shape;2217;p9"/>
            <p:cNvSpPr/>
            <p:nvPr/>
          </p:nvSpPr>
          <p:spPr>
            <a:xfrm>
              <a:off x="1814166" y="5326521"/>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18" name="Google Shape;2218;p9"/>
            <p:cNvSpPr/>
            <p:nvPr/>
          </p:nvSpPr>
          <p:spPr>
            <a:xfrm>
              <a:off x="1619259" y="5236793"/>
              <a:ext cx="52806" cy="52806"/>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19" name="Google Shape;2219;p9"/>
            <p:cNvSpPr/>
            <p:nvPr/>
          </p:nvSpPr>
          <p:spPr>
            <a:xfrm>
              <a:off x="1845377" y="4941457"/>
              <a:ext cx="80054" cy="80054"/>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20" name="Google Shape;2220;p9"/>
            <p:cNvSpPr/>
            <p:nvPr/>
          </p:nvSpPr>
          <p:spPr>
            <a:xfrm>
              <a:off x="2073875" y="4694974"/>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21" name="Google Shape;2221;p9"/>
            <p:cNvSpPr/>
            <p:nvPr/>
          </p:nvSpPr>
          <p:spPr>
            <a:xfrm>
              <a:off x="1703577" y="5076728"/>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22" name="Google Shape;2222;p9"/>
            <p:cNvSpPr/>
            <p:nvPr/>
          </p:nvSpPr>
          <p:spPr>
            <a:xfrm>
              <a:off x="1950529" y="4744912"/>
              <a:ext cx="52806" cy="52806"/>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23" name="Google Shape;2223;p9"/>
            <p:cNvSpPr/>
            <p:nvPr/>
          </p:nvSpPr>
          <p:spPr>
            <a:xfrm>
              <a:off x="2835759" y="5395234"/>
              <a:ext cx="90274" cy="90274"/>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24" name="Google Shape;2224;p9"/>
            <p:cNvSpPr/>
            <p:nvPr/>
          </p:nvSpPr>
          <p:spPr>
            <a:xfrm>
              <a:off x="1446544" y="1400911"/>
              <a:ext cx="68372" cy="6837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25" name="Google Shape;2225;p9"/>
            <p:cNvSpPr/>
            <p:nvPr/>
          </p:nvSpPr>
          <p:spPr>
            <a:xfrm>
              <a:off x="1275120" y="1379695"/>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26" name="Google Shape;2226;p9"/>
            <p:cNvSpPr/>
            <p:nvPr/>
          </p:nvSpPr>
          <p:spPr>
            <a:xfrm>
              <a:off x="1118853" y="1114442"/>
              <a:ext cx="50692" cy="5069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27" name="Google Shape;2227;p9"/>
            <p:cNvSpPr/>
            <p:nvPr/>
          </p:nvSpPr>
          <p:spPr>
            <a:xfrm>
              <a:off x="1543278" y="1535656"/>
              <a:ext cx="50692" cy="5069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28" name="Google Shape;2228;p9"/>
            <p:cNvSpPr/>
            <p:nvPr/>
          </p:nvSpPr>
          <p:spPr>
            <a:xfrm>
              <a:off x="1744737" y="1697195"/>
              <a:ext cx="50692" cy="5069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29" name="Google Shape;2229;p9"/>
            <p:cNvSpPr/>
            <p:nvPr/>
          </p:nvSpPr>
          <p:spPr>
            <a:xfrm>
              <a:off x="366175" y="992759"/>
              <a:ext cx="68372" cy="6837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30" name="Google Shape;2230;p9"/>
            <p:cNvSpPr/>
            <p:nvPr/>
          </p:nvSpPr>
          <p:spPr>
            <a:xfrm>
              <a:off x="1382140" y="1267043"/>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31" name="Google Shape;2231;p9"/>
            <p:cNvSpPr/>
            <p:nvPr/>
          </p:nvSpPr>
          <p:spPr>
            <a:xfrm>
              <a:off x="-475257" y="916581"/>
              <a:ext cx="50692" cy="5069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32" name="Google Shape;2232;p9"/>
            <p:cNvSpPr/>
            <p:nvPr/>
          </p:nvSpPr>
          <p:spPr>
            <a:xfrm>
              <a:off x="139878" y="882946"/>
              <a:ext cx="50692" cy="5069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33" name="Google Shape;2233;p9"/>
            <p:cNvSpPr/>
            <p:nvPr/>
          </p:nvSpPr>
          <p:spPr>
            <a:xfrm>
              <a:off x="2275229" y="2379699"/>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34" name="Google Shape;2234;p9"/>
            <p:cNvSpPr/>
            <p:nvPr/>
          </p:nvSpPr>
          <p:spPr>
            <a:xfrm>
              <a:off x="2257047" y="2296079"/>
              <a:ext cx="50692" cy="5069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35" name="Google Shape;2235;p9"/>
            <p:cNvSpPr/>
            <p:nvPr/>
          </p:nvSpPr>
          <p:spPr>
            <a:xfrm>
              <a:off x="2445805" y="2666746"/>
              <a:ext cx="50692" cy="5069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36" name="Google Shape;2236;p9"/>
            <p:cNvSpPr/>
            <p:nvPr/>
          </p:nvSpPr>
          <p:spPr>
            <a:xfrm>
              <a:off x="2249589" y="2557974"/>
              <a:ext cx="76333" cy="76333"/>
            </a:xfrm>
            <a:prstGeom prst="ellipse">
              <a:avLst/>
            </a:prstGeom>
            <a:solidFill>
              <a:srgbClr val="97C4D9">
                <a:alpha val="7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237" name="Google Shape;2237;p9"/>
            <p:cNvGrpSpPr/>
            <p:nvPr/>
          </p:nvGrpSpPr>
          <p:grpSpPr>
            <a:xfrm rot="3539139">
              <a:off x="395525" y="273403"/>
              <a:ext cx="1075215" cy="932445"/>
              <a:chOff x="4602481" y="675835"/>
              <a:chExt cx="969728" cy="840965"/>
            </a:xfrm>
          </p:grpSpPr>
          <p:sp>
            <p:nvSpPr>
              <p:cNvPr id="2238" name="Google Shape;2238;p9"/>
              <p:cNvSpPr/>
              <p:nvPr/>
            </p:nvSpPr>
            <p:spPr>
              <a:xfrm>
                <a:off x="5414455" y="1430108"/>
                <a:ext cx="45719" cy="45719"/>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39" name="Google Shape;2239;p9"/>
              <p:cNvSpPr/>
              <p:nvPr/>
            </p:nvSpPr>
            <p:spPr>
              <a:xfrm>
                <a:off x="5198341" y="1348583"/>
                <a:ext cx="81556" cy="81556"/>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40" name="Google Shape;2240;p9"/>
              <p:cNvSpPr/>
              <p:nvPr/>
            </p:nvSpPr>
            <p:spPr>
              <a:xfrm>
                <a:off x="5425920" y="1252997"/>
                <a:ext cx="81556" cy="81556"/>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41" name="Google Shape;2241;p9"/>
              <p:cNvSpPr/>
              <p:nvPr/>
            </p:nvSpPr>
            <p:spPr>
              <a:xfrm>
                <a:off x="5146637" y="1435383"/>
                <a:ext cx="81417" cy="81417"/>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42" name="Google Shape;2242;p9"/>
              <p:cNvSpPr/>
              <p:nvPr/>
            </p:nvSpPr>
            <p:spPr>
              <a:xfrm>
                <a:off x="5414365" y="1431575"/>
                <a:ext cx="45719" cy="45719"/>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43" name="Google Shape;2243;p9"/>
              <p:cNvSpPr/>
              <p:nvPr/>
            </p:nvSpPr>
            <p:spPr>
              <a:xfrm>
                <a:off x="4993325" y="1360116"/>
                <a:ext cx="81417" cy="81417"/>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44" name="Google Shape;2244;p9"/>
              <p:cNvSpPr/>
              <p:nvPr/>
            </p:nvSpPr>
            <p:spPr>
              <a:xfrm>
                <a:off x="4756715" y="1393090"/>
                <a:ext cx="81417" cy="81417"/>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45" name="Google Shape;2245;p9"/>
              <p:cNvSpPr/>
              <p:nvPr/>
            </p:nvSpPr>
            <p:spPr>
              <a:xfrm>
                <a:off x="4609183" y="1236008"/>
                <a:ext cx="81417" cy="81417"/>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46" name="Google Shape;2246;p9"/>
              <p:cNvSpPr/>
              <p:nvPr/>
            </p:nvSpPr>
            <p:spPr>
              <a:xfrm>
                <a:off x="4602481" y="1051972"/>
                <a:ext cx="81417" cy="81417"/>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47" name="Google Shape;2247;p9"/>
              <p:cNvSpPr/>
              <p:nvPr/>
            </p:nvSpPr>
            <p:spPr>
              <a:xfrm>
                <a:off x="5173378" y="1053268"/>
                <a:ext cx="64733" cy="64733"/>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48" name="Google Shape;2248;p9"/>
              <p:cNvSpPr/>
              <p:nvPr/>
            </p:nvSpPr>
            <p:spPr>
              <a:xfrm>
                <a:off x="5215284" y="1211983"/>
                <a:ext cx="64733" cy="64733"/>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49" name="Google Shape;2249;p9"/>
              <p:cNvSpPr/>
              <p:nvPr/>
            </p:nvSpPr>
            <p:spPr>
              <a:xfrm>
                <a:off x="5256148" y="1251403"/>
                <a:ext cx="64733" cy="64733"/>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50" name="Google Shape;2250;p9"/>
              <p:cNvSpPr/>
              <p:nvPr/>
            </p:nvSpPr>
            <p:spPr>
              <a:xfrm>
                <a:off x="5077958" y="1305185"/>
                <a:ext cx="64733" cy="64733"/>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51" name="Google Shape;2251;p9"/>
              <p:cNvSpPr/>
              <p:nvPr/>
            </p:nvSpPr>
            <p:spPr>
              <a:xfrm>
                <a:off x="5031088" y="1271951"/>
                <a:ext cx="64733" cy="64733"/>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52" name="Google Shape;2252;p9"/>
              <p:cNvSpPr/>
              <p:nvPr/>
            </p:nvSpPr>
            <p:spPr>
              <a:xfrm>
                <a:off x="5342593" y="1135393"/>
                <a:ext cx="64733" cy="64733"/>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53" name="Google Shape;2253;p9"/>
              <p:cNvSpPr/>
              <p:nvPr/>
            </p:nvSpPr>
            <p:spPr>
              <a:xfrm>
                <a:off x="5496955" y="976002"/>
                <a:ext cx="64733" cy="64733"/>
              </a:xfrm>
              <a:prstGeom prst="ellipse">
                <a:avLst/>
              </a:prstGeom>
              <a:solidFill>
                <a:srgbClr val="97C4D9">
                  <a:alpha val="3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54" name="Google Shape;2254;p9"/>
              <p:cNvSpPr/>
              <p:nvPr/>
            </p:nvSpPr>
            <p:spPr>
              <a:xfrm>
                <a:off x="5507476" y="1082228"/>
                <a:ext cx="64733" cy="64733"/>
              </a:xfrm>
              <a:prstGeom prst="ellipse">
                <a:avLst/>
              </a:prstGeom>
              <a:solidFill>
                <a:srgbClr val="97C4D9">
                  <a:alpha val="3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55" name="Google Shape;2255;p9"/>
              <p:cNvSpPr/>
              <p:nvPr/>
            </p:nvSpPr>
            <p:spPr>
              <a:xfrm>
                <a:off x="5335929" y="675835"/>
                <a:ext cx="78436" cy="78436"/>
              </a:xfrm>
              <a:prstGeom prst="ellipse">
                <a:avLst/>
              </a:prstGeom>
              <a:solidFill>
                <a:srgbClr val="97C4D9">
                  <a:alpha val="2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256" name="Google Shape;2256;p9"/>
            <p:cNvSpPr/>
            <p:nvPr/>
          </p:nvSpPr>
          <p:spPr>
            <a:xfrm>
              <a:off x="1897806" y="1920343"/>
              <a:ext cx="90274" cy="90274"/>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57" name="Google Shape;2257;p9"/>
            <p:cNvSpPr/>
            <p:nvPr/>
          </p:nvSpPr>
          <p:spPr>
            <a:xfrm>
              <a:off x="1733604" y="1525858"/>
              <a:ext cx="90274" cy="90274"/>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58" name="Google Shape;2258;p9"/>
            <p:cNvSpPr/>
            <p:nvPr/>
          </p:nvSpPr>
          <p:spPr>
            <a:xfrm>
              <a:off x="2112461" y="2228362"/>
              <a:ext cx="90274" cy="90274"/>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259" name="Google Shape;2259;p9"/>
          <p:cNvSpPr/>
          <p:nvPr/>
        </p:nvSpPr>
        <p:spPr>
          <a:xfrm>
            <a:off x="-1539785" y="5216752"/>
            <a:ext cx="87666" cy="87666"/>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60" name="Google Shape;2260;p9"/>
          <p:cNvSpPr/>
          <p:nvPr/>
        </p:nvSpPr>
        <p:spPr>
          <a:xfrm>
            <a:off x="-2238493" y="4282919"/>
            <a:ext cx="87666" cy="87666"/>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61" name="Google Shape;2261;p9"/>
          <p:cNvSpPr/>
          <p:nvPr/>
        </p:nvSpPr>
        <p:spPr>
          <a:xfrm>
            <a:off x="-376895" y="5152844"/>
            <a:ext cx="67418" cy="64218"/>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62" name="Google Shape;2262;p9"/>
          <p:cNvSpPr/>
          <p:nvPr/>
        </p:nvSpPr>
        <p:spPr>
          <a:xfrm>
            <a:off x="-919185" y="4949375"/>
            <a:ext cx="67418" cy="64218"/>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63" name="Google Shape;2263;p9"/>
          <p:cNvSpPr/>
          <p:nvPr/>
        </p:nvSpPr>
        <p:spPr>
          <a:xfrm>
            <a:off x="1484063" y="5202844"/>
            <a:ext cx="67418" cy="64218"/>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64" name="Google Shape;2264;p9"/>
          <p:cNvSpPr/>
          <p:nvPr/>
        </p:nvSpPr>
        <p:spPr>
          <a:xfrm>
            <a:off x="849060" y="4789692"/>
            <a:ext cx="84233" cy="80235"/>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65" name="Google Shape;2265;p9"/>
          <p:cNvSpPr/>
          <p:nvPr/>
        </p:nvSpPr>
        <p:spPr>
          <a:xfrm>
            <a:off x="275998" y="4212097"/>
            <a:ext cx="53218" cy="50692"/>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66" name="Google Shape;2266;p9"/>
          <p:cNvSpPr/>
          <p:nvPr/>
        </p:nvSpPr>
        <p:spPr>
          <a:xfrm>
            <a:off x="572728" y="3936780"/>
            <a:ext cx="83721" cy="79747"/>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67" name="Google Shape;2267;p9"/>
          <p:cNvSpPr/>
          <p:nvPr/>
        </p:nvSpPr>
        <p:spPr>
          <a:xfrm>
            <a:off x="229059" y="2841498"/>
            <a:ext cx="53218" cy="50692"/>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68" name="Google Shape;2268;p9"/>
          <p:cNvSpPr/>
          <p:nvPr/>
        </p:nvSpPr>
        <p:spPr>
          <a:xfrm>
            <a:off x="-550129" y="2541082"/>
            <a:ext cx="53218" cy="50692"/>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69" name="Google Shape;2269;p9"/>
          <p:cNvSpPr/>
          <p:nvPr/>
        </p:nvSpPr>
        <p:spPr>
          <a:xfrm>
            <a:off x="679619" y="2638740"/>
            <a:ext cx="53218" cy="50692"/>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70" name="Google Shape;2270;p9"/>
          <p:cNvSpPr/>
          <p:nvPr/>
        </p:nvSpPr>
        <p:spPr>
          <a:xfrm>
            <a:off x="-1432209" y="2262584"/>
            <a:ext cx="67418" cy="64218"/>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71" name="Google Shape;2271;p9"/>
          <p:cNvSpPr/>
          <p:nvPr/>
        </p:nvSpPr>
        <p:spPr>
          <a:xfrm>
            <a:off x="-788743" y="1769453"/>
            <a:ext cx="67418" cy="64218"/>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72" name="Google Shape;2272;p9"/>
          <p:cNvSpPr/>
          <p:nvPr/>
        </p:nvSpPr>
        <p:spPr>
          <a:xfrm>
            <a:off x="566847" y="2033101"/>
            <a:ext cx="67418" cy="64218"/>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73" name="Google Shape;2273;p9"/>
          <p:cNvSpPr/>
          <p:nvPr/>
        </p:nvSpPr>
        <p:spPr>
          <a:xfrm>
            <a:off x="-1249287" y="1335424"/>
            <a:ext cx="98571" cy="98571"/>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74" name="Google Shape;2274;p9"/>
          <p:cNvSpPr/>
          <p:nvPr/>
        </p:nvSpPr>
        <p:spPr>
          <a:xfrm>
            <a:off x="-2244998" y="2479149"/>
            <a:ext cx="98571" cy="98571"/>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75" name="Google Shape;2275;p9"/>
          <p:cNvSpPr/>
          <p:nvPr/>
        </p:nvSpPr>
        <p:spPr>
          <a:xfrm>
            <a:off x="1148036" y="1360999"/>
            <a:ext cx="67418" cy="64218"/>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76" name="Google Shape;2276;p9"/>
          <p:cNvSpPr/>
          <p:nvPr/>
        </p:nvSpPr>
        <p:spPr>
          <a:xfrm>
            <a:off x="2025054" y="2257855"/>
            <a:ext cx="67418" cy="64218"/>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77" name="Google Shape;2277;p9"/>
          <p:cNvSpPr/>
          <p:nvPr/>
        </p:nvSpPr>
        <p:spPr>
          <a:xfrm>
            <a:off x="2301378" y="3291120"/>
            <a:ext cx="98571" cy="98571"/>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78" name="Google Shape;2278;p9"/>
          <p:cNvSpPr/>
          <p:nvPr/>
        </p:nvSpPr>
        <p:spPr>
          <a:xfrm>
            <a:off x="1487024" y="2221893"/>
            <a:ext cx="53218" cy="50692"/>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79" name="Google Shape;2279;p9"/>
          <p:cNvSpPr/>
          <p:nvPr/>
        </p:nvSpPr>
        <p:spPr>
          <a:xfrm>
            <a:off x="-3735557" y="-434315"/>
            <a:ext cx="7721014" cy="7721014"/>
          </a:xfrm>
          <a:prstGeom prst="ellipse">
            <a:avLst/>
          </a:prstGeom>
          <a:noFill/>
          <a:ln w="12700" cap="flat" cmpd="sng">
            <a:solidFill>
              <a:srgbClr val="0756A7">
                <a:alpha val="71764"/>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80" name="Google Shape;2280;p9"/>
          <p:cNvSpPr/>
          <p:nvPr/>
        </p:nvSpPr>
        <p:spPr>
          <a:xfrm>
            <a:off x="-3028787" y="275263"/>
            <a:ext cx="6307475" cy="6307475"/>
          </a:xfrm>
          <a:prstGeom prst="ellipse">
            <a:avLst/>
          </a:prstGeom>
          <a:noFill/>
          <a:ln w="9525" cap="flat" cmpd="sng">
            <a:solidFill>
              <a:schemeClr val="lt1">
                <a:alpha val="24705"/>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81" name="Google Shape;2281;p9"/>
          <p:cNvSpPr/>
          <p:nvPr/>
        </p:nvSpPr>
        <p:spPr>
          <a:xfrm>
            <a:off x="-4478615" y="-1211719"/>
            <a:ext cx="9281438" cy="9281438"/>
          </a:xfrm>
          <a:prstGeom prst="ellipse">
            <a:avLst/>
          </a:prstGeom>
          <a:noFill/>
          <a:ln w="9525" cap="flat" cmpd="sng">
            <a:solidFill>
              <a:schemeClr val="lt1">
                <a:alpha val="12941"/>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2282" name="Google Shape;2282;p9"/>
          <p:cNvCxnSpPr/>
          <p:nvPr/>
        </p:nvCxnSpPr>
        <p:spPr>
          <a:xfrm>
            <a:off x="4801160" y="3429000"/>
            <a:ext cx="832560" cy="0"/>
          </a:xfrm>
          <a:prstGeom prst="straightConnector1">
            <a:avLst/>
          </a:prstGeom>
          <a:noFill/>
          <a:ln w="9525" cap="flat" cmpd="sng">
            <a:solidFill>
              <a:schemeClr val="lt1"/>
            </a:solidFill>
            <a:prstDash val="solid"/>
            <a:miter lim="800000"/>
            <a:headEnd type="oval" w="med" len="med"/>
            <a:tailEnd type="none" w="sm" len="sm"/>
          </a:ln>
        </p:spPr>
      </p:cxnSp>
      <p:sp>
        <p:nvSpPr>
          <p:cNvPr id="2283" name="Google Shape;2283;p9"/>
          <p:cNvSpPr txBox="1"/>
          <p:nvPr/>
        </p:nvSpPr>
        <p:spPr>
          <a:xfrm>
            <a:off x="-401162" y="2875002"/>
            <a:ext cx="1344135" cy="110795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6600" b="1" dirty="0">
                <a:solidFill>
                  <a:srgbClr val="D13694"/>
                </a:solidFill>
                <a:latin typeface="Arial"/>
                <a:ea typeface="Arial"/>
                <a:cs typeface="Arial"/>
                <a:sym typeface="Arial"/>
              </a:rPr>
              <a:t>06</a:t>
            </a:r>
            <a:endParaRPr sz="6600" b="1" dirty="0">
              <a:solidFill>
                <a:srgbClr val="D13694"/>
              </a:solidFill>
              <a:latin typeface="Arial"/>
              <a:ea typeface="Arial"/>
              <a:cs typeface="Arial"/>
              <a:sym typeface="Arial"/>
            </a:endParaRPr>
          </a:p>
        </p:txBody>
      </p:sp>
      <p:sp>
        <p:nvSpPr>
          <p:cNvPr id="2284" name="Google Shape;2284;p9"/>
          <p:cNvSpPr txBox="1"/>
          <p:nvPr/>
        </p:nvSpPr>
        <p:spPr>
          <a:xfrm>
            <a:off x="5708605" y="2972036"/>
            <a:ext cx="4565442"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dirty="0">
                <a:solidFill>
                  <a:schemeClr val="lt1"/>
                </a:solidFill>
                <a:latin typeface="Times New Roman" panose="02020603050405020304" pitchFamily="18" charset="0"/>
                <a:cs typeface="Times New Roman" panose="02020603050405020304" pitchFamily="18" charset="0"/>
                <a:sym typeface="Arial"/>
              </a:rPr>
              <a:t>PART SIX</a:t>
            </a:r>
            <a:endParaRPr sz="4400" dirty="0">
              <a:solidFill>
                <a:schemeClr val="lt1"/>
              </a:solidFill>
              <a:latin typeface="Times New Roman" panose="02020603050405020304" pitchFamily="18" charset="0"/>
              <a:cs typeface="Times New Roman" panose="02020603050405020304" pitchFamily="18" charset="0"/>
              <a:sym typeface="Arial"/>
            </a:endParaRPr>
          </a:p>
        </p:txBody>
      </p:sp>
      <p:sp>
        <p:nvSpPr>
          <p:cNvPr id="2285" name="Google Shape;2285;p9"/>
          <p:cNvSpPr txBox="1"/>
          <p:nvPr/>
        </p:nvSpPr>
        <p:spPr>
          <a:xfrm>
            <a:off x="5984252" y="3632050"/>
            <a:ext cx="4362600" cy="584735"/>
          </a:xfrm>
          <a:prstGeom prst="rect">
            <a:avLst/>
          </a:prstGeom>
          <a:noFill/>
          <a:ln>
            <a:noFill/>
          </a:ln>
        </p:spPr>
        <p:txBody>
          <a:bodyPr spcFirstLastPara="1" wrap="square" lIns="91425" tIns="45700" rIns="91425" bIns="45700" anchor="t" anchorCtr="0">
            <a:spAutoFit/>
          </a:bodyPr>
          <a:lstStyle/>
          <a:p>
            <a:pPr algn="ctr"/>
            <a:r>
              <a:rPr lang="en-US" altLang="zh-TW" sz="3200" dirty="0">
                <a:solidFill>
                  <a:srgbClr val="65D3F6"/>
                </a:solidFill>
                <a:latin typeface="Times New Roman" panose="02020603050405020304" pitchFamily="18" charset="0"/>
                <a:cs typeface="Times New Roman" panose="02020603050405020304" pitchFamily="18" charset="0"/>
              </a:rPr>
              <a:t>REFERENCE</a:t>
            </a:r>
          </a:p>
        </p:txBody>
      </p:sp>
    </p:spTree>
    <p:extLst>
      <p:ext uri="{BB962C8B-B14F-4D97-AF65-F5344CB8AC3E}">
        <p14:creationId xmlns:p14="http://schemas.microsoft.com/office/powerpoint/2010/main" val="778433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927"/>
                                        </p:tgtEl>
                                        <p:attrNameLst>
                                          <p:attrName>style.visibility</p:attrName>
                                        </p:attrNameLst>
                                      </p:cBhvr>
                                      <p:to>
                                        <p:strVal val="visible"/>
                                      </p:to>
                                    </p:set>
                                    <p:anim calcmode="lin" valueType="num">
                                      <p:cBhvr additive="base">
                                        <p:cTn id="7" dur="750"/>
                                        <p:tgtEl>
                                          <p:spTgt spid="1927"/>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250"/>
                                  </p:stCondLst>
                                  <p:childTnLst>
                                    <p:set>
                                      <p:cBhvr>
                                        <p:cTn id="9" dur="1" fill="hold">
                                          <p:stCondLst>
                                            <p:cond delay="0"/>
                                          </p:stCondLst>
                                        </p:cTn>
                                        <p:tgtEl>
                                          <p:spTgt spid="1926"/>
                                        </p:tgtEl>
                                        <p:attrNameLst>
                                          <p:attrName>style.visibility</p:attrName>
                                        </p:attrNameLst>
                                      </p:cBhvr>
                                      <p:to>
                                        <p:strVal val="visible"/>
                                      </p:to>
                                    </p:set>
                                    <p:anim calcmode="lin" valueType="num">
                                      <p:cBhvr additive="base">
                                        <p:cTn id="10" dur="750"/>
                                        <p:tgtEl>
                                          <p:spTgt spid="1926"/>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500"/>
                                  </p:stCondLst>
                                  <p:childTnLst>
                                    <p:set>
                                      <p:cBhvr>
                                        <p:cTn id="12" dur="1" fill="hold">
                                          <p:stCondLst>
                                            <p:cond delay="0"/>
                                          </p:stCondLst>
                                        </p:cTn>
                                        <p:tgtEl>
                                          <p:spTgt spid="1925"/>
                                        </p:tgtEl>
                                        <p:attrNameLst>
                                          <p:attrName>style.visibility</p:attrName>
                                        </p:attrNameLst>
                                      </p:cBhvr>
                                      <p:to>
                                        <p:strVal val="visible"/>
                                      </p:to>
                                    </p:set>
                                    <p:anim calcmode="lin" valueType="num">
                                      <p:cBhvr additive="base">
                                        <p:cTn id="13" dur="750"/>
                                        <p:tgtEl>
                                          <p:spTgt spid="1925"/>
                                        </p:tgtEl>
                                        <p:attrNameLst>
                                          <p:attrName>ppt_x</p:attrName>
                                        </p:attrNameLst>
                                      </p:cBhvr>
                                      <p:tavLst>
                                        <p:tav tm="0">
                                          <p:val>
                                            <p:strVal val="#ppt_x-1"/>
                                          </p:val>
                                        </p:tav>
                                        <p:tav tm="100000">
                                          <p:val>
                                            <p:strVal val="#ppt_x"/>
                                          </p:val>
                                        </p:tav>
                                      </p:tavLst>
                                    </p:anim>
                                  </p:childTnLst>
                                </p:cTn>
                              </p:par>
                            </p:childTnLst>
                          </p:cTn>
                        </p:par>
                        <p:par>
                          <p:cTn id="14" fill="hold">
                            <p:stCondLst>
                              <p:cond delay="750"/>
                            </p:stCondLst>
                            <p:childTnLst>
                              <p:par>
                                <p:cTn id="15" presetID="10" presetClass="entr" presetSubtype="0" fill="hold" nodeType="afterEffect">
                                  <p:stCondLst>
                                    <p:cond delay="0"/>
                                  </p:stCondLst>
                                  <p:childTnLst>
                                    <p:set>
                                      <p:cBhvr>
                                        <p:cTn id="16" dur="1" fill="hold">
                                          <p:stCondLst>
                                            <p:cond delay="0"/>
                                          </p:stCondLst>
                                        </p:cTn>
                                        <p:tgtEl>
                                          <p:spTgt spid="1929"/>
                                        </p:tgtEl>
                                        <p:attrNameLst>
                                          <p:attrName>style.visibility</p:attrName>
                                        </p:attrNameLst>
                                      </p:cBhvr>
                                      <p:to>
                                        <p:strVal val="visible"/>
                                      </p:to>
                                    </p:set>
                                    <p:animEffect transition="in" filter="fade">
                                      <p:cBhvr>
                                        <p:cTn id="17" dur="1250"/>
                                        <p:tgtEl>
                                          <p:spTgt spid="1929"/>
                                        </p:tgtEl>
                                      </p:cBhvr>
                                    </p:animEffect>
                                  </p:childTnLst>
                                </p:cTn>
                              </p:par>
                              <p:par>
                                <p:cTn id="18" presetID="2" presetClass="entr" presetSubtype="4" fill="hold" nodeType="withEffect">
                                  <p:stCondLst>
                                    <p:cond delay="500"/>
                                  </p:stCondLst>
                                  <p:childTnLst>
                                    <p:set>
                                      <p:cBhvr>
                                        <p:cTn id="19" dur="1" fill="hold">
                                          <p:stCondLst>
                                            <p:cond delay="0"/>
                                          </p:stCondLst>
                                        </p:cTn>
                                        <p:tgtEl>
                                          <p:spTgt spid="1928"/>
                                        </p:tgtEl>
                                        <p:attrNameLst>
                                          <p:attrName>style.visibility</p:attrName>
                                        </p:attrNameLst>
                                      </p:cBhvr>
                                      <p:to>
                                        <p:strVal val="visible"/>
                                      </p:to>
                                    </p:set>
                                    <p:anim calcmode="lin" valueType="num">
                                      <p:cBhvr additive="base">
                                        <p:cTn id="20" dur="750"/>
                                        <p:tgtEl>
                                          <p:spTgt spid="1928"/>
                                        </p:tgtEl>
                                        <p:attrNameLst>
                                          <p:attrName>ppt_y</p:attrName>
                                        </p:attrNameLst>
                                      </p:cBhvr>
                                      <p:tavLst>
                                        <p:tav tm="0">
                                          <p:val>
                                            <p:strVal val="#ppt_y+1"/>
                                          </p:val>
                                        </p:tav>
                                        <p:tav tm="100000">
                                          <p:val>
                                            <p:strVal val="#ppt_y"/>
                                          </p:val>
                                        </p:tav>
                                      </p:tavLst>
                                    </p:anim>
                                  </p:childTnLst>
                                </p:cTn>
                              </p:par>
                              <p:par>
                                <p:cTn id="21" presetID="2" presetClass="entr" presetSubtype="8" fill="hold" nodeType="withEffect">
                                  <p:stCondLst>
                                    <p:cond delay="500"/>
                                  </p:stCondLst>
                                  <p:childTnLst>
                                    <p:set>
                                      <p:cBhvr>
                                        <p:cTn id="22" dur="1" fill="hold">
                                          <p:stCondLst>
                                            <p:cond delay="0"/>
                                          </p:stCondLst>
                                        </p:cTn>
                                        <p:tgtEl>
                                          <p:spTgt spid="2278"/>
                                        </p:tgtEl>
                                        <p:attrNameLst>
                                          <p:attrName>style.visibility</p:attrName>
                                        </p:attrNameLst>
                                      </p:cBhvr>
                                      <p:to>
                                        <p:strVal val="visible"/>
                                      </p:to>
                                    </p:set>
                                    <p:anim calcmode="lin" valueType="num">
                                      <p:cBhvr additive="base">
                                        <p:cTn id="23" dur="750"/>
                                        <p:tgtEl>
                                          <p:spTgt spid="2278"/>
                                        </p:tgtEl>
                                        <p:attrNameLst>
                                          <p:attrName>ppt_x</p:attrName>
                                        </p:attrNameLst>
                                      </p:cBhvr>
                                      <p:tavLst>
                                        <p:tav tm="0">
                                          <p:val>
                                            <p:strVal val="#ppt_x-1"/>
                                          </p:val>
                                        </p:tav>
                                        <p:tav tm="100000">
                                          <p:val>
                                            <p:strVal val="#ppt_x"/>
                                          </p:val>
                                        </p:tav>
                                      </p:tavLst>
                                    </p:anim>
                                  </p:childTnLst>
                                </p:cTn>
                              </p:par>
                              <p:par>
                                <p:cTn id="24" presetID="2" presetClass="entr" presetSubtype="8" fill="hold" nodeType="withEffect">
                                  <p:stCondLst>
                                    <p:cond delay="500"/>
                                  </p:stCondLst>
                                  <p:childTnLst>
                                    <p:set>
                                      <p:cBhvr>
                                        <p:cTn id="25" dur="1" fill="hold">
                                          <p:stCondLst>
                                            <p:cond delay="0"/>
                                          </p:stCondLst>
                                        </p:cTn>
                                        <p:tgtEl>
                                          <p:spTgt spid="2277"/>
                                        </p:tgtEl>
                                        <p:attrNameLst>
                                          <p:attrName>style.visibility</p:attrName>
                                        </p:attrNameLst>
                                      </p:cBhvr>
                                      <p:to>
                                        <p:strVal val="visible"/>
                                      </p:to>
                                    </p:set>
                                    <p:anim calcmode="lin" valueType="num">
                                      <p:cBhvr additive="base">
                                        <p:cTn id="26" dur="750"/>
                                        <p:tgtEl>
                                          <p:spTgt spid="2277"/>
                                        </p:tgtEl>
                                        <p:attrNameLst>
                                          <p:attrName>ppt_x</p:attrName>
                                        </p:attrNameLst>
                                      </p:cBhvr>
                                      <p:tavLst>
                                        <p:tav tm="0">
                                          <p:val>
                                            <p:strVal val="#ppt_x-1"/>
                                          </p:val>
                                        </p:tav>
                                        <p:tav tm="100000">
                                          <p:val>
                                            <p:strVal val="#ppt_x"/>
                                          </p:val>
                                        </p:tav>
                                      </p:tavLst>
                                    </p:anim>
                                  </p:childTnLst>
                                </p:cTn>
                              </p:par>
                              <p:par>
                                <p:cTn id="27" presetID="2" presetClass="entr" presetSubtype="8" fill="hold" nodeType="withEffect">
                                  <p:stCondLst>
                                    <p:cond delay="500"/>
                                  </p:stCondLst>
                                  <p:childTnLst>
                                    <p:set>
                                      <p:cBhvr>
                                        <p:cTn id="28" dur="1" fill="hold">
                                          <p:stCondLst>
                                            <p:cond delay="0"/>
                                          </p:stCondLst>
                                        </p:cTn>
                                        <p:tgtEl>
                                          <p:spTgt spid="2276"/>
                                        </p:tgtEl>
                                        <p:attrNameLst>
                                          <p:attrName>style.visibility</p:attrName>
                                        </p:attrNameLst>
                                      </p:cBhvr>
                                      <p:to>
                                        <p:strVal val="visible"/>
                                      </p:to>
                                    </p:set>
                                    <p:anim calcmode="lin" valueType="num">
                                      <p:cBhvr additive="base">
                                        <p:cTn id="29" dur="750"/>
                                        <p:tgtEl>
                                          <p:spTgt spid="2276"/>
                                        </p:tgtEl>
                                        <p:attrNameLst>
                                          <p:attrName>ppt_x</p:attrName>
                                        </p:attrNameLst>
                                      </p:cBhvr>
                                      <p:tavLst>
                                        <p:tav tm="0">
                                          <p:val>
                                            <p:strVal val="#ppt_x-1"/>
                                          </p:val>
                                        </p:tav>
                                        <p:tav tm="100000">
                                          <p:val>
                                            <p:strVal val="#ppt_x"/>
                                          </p:val>
                                        </p:tav>
                                      </p:tavLst>
                                    </p:anim>
                                  </p:childTnLst>
                                </p:cTn>
                              </p:par>
                              <p:par>
                                <p:cTn id="30" presetID="2" presetClass="entr" presetSubtype="8" fill="hold" nodeType="withEffect">
                                  <p:stCondLst>
                                    <p:cond delay="500"/>
                                  </p:stCondLst>
                                  <p:childTnLst>
                                    <p:set>
                                      <p:cBhvr>
                                        <p:cTn id="31" dur="1" fill="hold">
                                          <p:stCondLst>
                                            <p:cond delay="0"/>
                                          </p:stCondLst>
                                        </p:cTn>
                                        <p:tgtEl>
                                          <p:spTgt spid="2275"/>
                                        </p:tgtEl>
                                        <p:attrNameLst>
                                          <p:attrName>style.visibility</p:attrName>
                                        </p:attrNameLst>
                                      </p:cBhvr>
                                      <p:to>
                                        <p:strVal val="visible"/>
                                      </p:to>
                                    </p:set>
                                    <p:anim calcmode="lin" valueType="num">
                                      <p:cBhvr additive="base">
                                        <p:cTn id="32" dur="750"/>
                                        <p:tgtEl>
                                          <p:spTgt spid="2275"/>
                                        </p:tgtEl>
                                        <p:attrNameLst>
                                          <p:attrName>ppt_x</p:attrName>
                                        </p:attrNameLst>
                                      </p:cBhvr>
                                      <p:tavLst>
                                        <p:tav tm="0">
                                          <p:val>
                                            <p:strVal val="#ppt_x-1"/>
                                          </p:val>
                                        </p:tav>
                                        <p:tav tm="100000">
                                          <p:val>
                                            <p:strVal val="#ppt_x"/>
                                          </p:val>
                                        </p:tav>
                                      </p:tavLst>
                                    </p:anim>
                                  </p:childTnLst>
                                </p:cTn>
                              </p:par>
                              <p:par>
                                <p:cTn id="33" presetID="2" presetClass="entr" presetSubtype="8" fill="hold" nodeType="withEffect">
                                  <p:stCondLst>
                                    <p:cond delay="500"/>
                                  </p:stCondLst>
                                  <p:childTnLst>
                                    <p:set>
                                      <p:cBhvr>
                                        <p:cTn id="34" dur="1" fill="hold">
                                          <p:stCondLst>
                                            <p:cond delay="0"/>
                                          </p:stCondLst>
                                        </p:cTn>
                                        <p:tgtEl>
                                          <p:spTgt spid="2272"/>
                                        </p:tgtEl>
                                        <p:attrNameLst>
                                          <p:attrName>style.visibility</p:attrName>
                                        </p:attrNameLst>
                                      </p:cBhvr>
                                      <p:to>
                                        <p:strVal val="visible"/>
                                      </p:to>
                                    </p:set>
                                    <p:anim calcmode="lin" valueType="num">
                                      <p:cBhvr additive="base">
                                        <p:cTn id="35" dur="750"/>
                                        <p:tgtEl>
                                          <p:spTgt spid="2272"/>
                                        </p:tgtEl>
                                        <p:attrNameLst>
                                          <p:attrName>ppt_x</p:attrName>
                                        </p:attrNameLst>
                                      </p:cBhvr>
                                      <p:tavLst>
                                        <p:tav tm="0">
                                          <p:val>
                                            <p:strVal val="#ppt_x-1"/>
                                          </p:val>
                                        </p:tav>
                                        <p:tav tm="100000">
                                          <p:val>
                                            <p:strVal val="#ppt_x"/>
                                          </p:val>
                                        </p:tav>
                                      </p:tavLst>
                                    </p:anim>
                                  </p:childTnLst>
                                </p:cTn>
                              </p:par>
                              <p:par>
                                <p:cTn id="36" presetID="2" presetClass="entr" presetSubtype="8" fill="hold" nodeType="withEffect">
                                  <p:stCondLst>
                                    <p:cond delay="500"/>
                                  </p:stCondLst>
                                  <p:childTnLst>
                                    <p:set>
                                      <p:cBhvr>
                                        <p:cTn id="37" dur="1" fill="hold">
                                          <p:stCondLst>
                                            <p:cond delay="0"/>
                                          </p:stCondLst>
                                        </p:cTn>
                                        <p:tgtEl>
                                          <p:spTgt spid="2269"/>
                                        </p:tgtEl>
                                        <p:attrNameLst>
                                          <p:attrName>style.visibility</p:attrName>
                                        </p:attrNameLst>
                                      </p:cBhvr>
                                      <p:to>
                                        <p:strVal val="visible"/>
                                      </p:to>
                                    </p:set>
                                    <p:anim calcmode="lin" valueType="num">
                                      <p:cBhvr additive="base">
                                        <p:cTn id="38" dur="750"/>
                                        <p:tgtEl>
                                          <p:spTgt spid="2269"/>
                                        </p:tgtEl>
                                        <p:attrNameLst>
                                          <p:attrName>ppt_x</p:attrName>
                                        </p:attrNameLst>
                                      </p:cBhvr>
                                      <p:tavLst>
                                        <p:tav tm="0">
                                          <p:val>
                                            <p:strVal val="#ppt_x-1"/>
                                          </p:val>
                                        </p:tav>
                                        <p:tav tm="100000">
                                          <p:val>
                                            <p:strVal val="#ppt_x"/>
                                          </p:val>
                                        </p:tav>
                                      </p:tavLst>
                                    </p:anim>
                                  </p:childTnLst>
                                </p:cTn>
                              </p:par>
                              <p:par>
                                <p:cTn id="39" presetID="2" presetClass="entr" presetSubtype="8" fill="hold" nodeType="withEffect">
                                  <p:stCondLst>
                                    <p:cond delay="500"/>
                                  </p:stCondLst>
                                  <p:childTnLst>
                                    <p:set>
                                      <p:cBhvr>
                                        <p:cTn id="40" dur="1" fill="hold">
                                          <p:stCondLst>
                                            <p:cond delay="0"/>
                                          </p:stCondLst>
                                        </p:cTn>
                                        <p:tgtEl>
                                          <p:spTgt spid="2267"/>
                                        </p:tgtEl>
                                        <p:attrNameLst>
                                          <p:attrName>style.visibility</p:attrName>
                                        </p:attrNameLst>
                                      </p:cBhvr>
                                      <p:to>
                                        <p:strVal val="visible"/>
                                      </p:to>
                                    </p:set>
                                    <p:anim calcmode="lin" valueType="num">
                                      <p:cBhvr additive="base">
                                        <p:cTn id="41" dur="750"/>
                                        <p:tgtEl>
                                          <p:spTgt spid="2267"/>
                                        </p:tgtEl>
                                        <p:attrNameLst>
                                          <p:attrName>ppt_x</p:attrName>
                                        </p:attrNameLst>
                                      </p:cBhvr>
                                      <p:tavLst>
                                        <p:tav tm="0">
                                          <p:val>
                                            <p:strVal val="#ppt_x-1"/>
                                          </p:val>
                                        </p:tav>
                                        <p:tav tm="100000">
                                          <p:val>
                                            <p:strVal val="#ppt_x"/>
                                          </p:val>
                                        </p:tav>
                                      </p:tavLst>
                                    </p:anim>
                                  </p:childTnLst>
                                </p:cTn>
                              </p:par>
                              <p:par>
                                <p:cTn id="42" presetID="2" presetClass="entr" presetSubtype="8" fill="hold" nodeType="withEffect">
                                  <p:stCondLst>
                                    <p:cond delay="500"/>
                                  </p:stCondLst>
                                  <p:childTnLst>
                                    <p:set>
                                      <p:cBhvr>
                                        <p:cTn id="43" dur="1" fill="hold">
                                          <p:stCondLst>
                                            <p:cond delay="0"/>
                                          </p:stCondLst>
                                        </p:cTn>
                                        <p:tgtEl>
                                          <p:spTgt spid="2266"/>
                                        </p:tgtEl>
                                        <p:attrNameLst>
                                          <p:attrName>style.visibility</p:attrName>
                                        </p:attrNameLst>
                                      </p:cBhvr>
                                      <p:to>
                                        <p:strVal val="visible"/>
                                      </p:to>
                                    </p:set>
                                    <p:anim calcmode="lin" valueType="num">
                                      <p:cBhvr additive="base">
                                        <p:cTn id="44" dur="750"/>
                                        <p:tgtEl>
                                          <p:spTgt spid="2266"/>
                                        </p:tgtEl>
                                        <p:attrNameLst>
                                          <p:attrName>ppt_x</p:attrName>
                                        </p:attrNameLst>
                                      </p:cBhvr>
                                      <p:tavLst>
                                        <p:tav tm="0">
                                          <p:val>
                                            <p:strVal val="#ppt_x-1"/>
                                          </p:val>
                                        </p:tav>
                                        <p:tav tm="100000">
                                          <p:val>
                                            <p:strVal val="#ppt_x"/>
                                          </p:val>
                                        </p:tav>
                                      </p:tavLst>
                                    </p:anim>
                                  </p:childTnLst>
                                </p:cTn>
                              </p:par>
                              <p:par>
                                <p:cTn id="45" presetID="2" presetClass="entr" presetSubtype="8" fill="hold" nodeType="withEffect">
                                  <p:stCondLst>
                                    <p:cond delay="500"/>
                                  </p:stCondLst>
                                  <p:childTnLst>
                                    <p:set>
                                      <p:cBhvr>
                                        <p:cTn id="46" dur="1" fill="hold">
                                          <p:stCondLst>
                                            <p:cond delay="0"/>
                                          </p:stCondLst>
                                        </p:cTn>
                                        <p:tgtEl>
                                          <p:spTgt spid="2265"/>
                                        </p:tgtEl>
                                        <p:attrNameLst>
                                          <p:attrName>style.visibility</p:attrName>
                                        </p:attrNameLst>
                                      </p:cBhvr>
                                      <p:to>
                                        <p:strVal val="visible"/>
                                      </p:to>
                                    </p:set>
                                    <p:anim calcmode="lin" valueType="num">
                                      <p:cBhvr additive="base">
                                        <p:cTn id="47" dur="750"/>
                                        <p:tgtEl>
                                          <p:spTgt spid="2265"/>
                                        </p:tgtEl>
                                        <p:attrNameLst>
                                          <p:attrName>ppt_x</p:attrName>
                                        </p:attrNameLst>
                                      </p:cBhvr>
                                      <p:tavLst>
                                        <p:tav tm="0">
                                          <p:val>
                                            <p:strVal val="#ppt_x-1"/>
                                          </p:val>
                                        </p:tav>
                                        <p:tav tm="100000">
                                          <p:val>
                                            <p:strVal val="#ppt_x"/>
                                          </p:val>
                                        </p:tav>
                                      </p:tavLst>
                                    </p:anim>
                                  </p:childTnLst>
                                </p:cTn>
                              </p:par>
                              <p:par>
                                <p:cTn id="48" presetID="2" presetClass="entr" presetSubtype="8" fill="hold" nodeType="withEffect">
                                  <p:stCondLst>
                                    <p:cond delay="500"/>
                                  </p:stCondLst>
                                  <p:childTnLst>
                                    <p:set>
                                      <p:cBhvr>
                                        <p:cTn id="49" dur="1" fill="hold">
                                          <p:stCondLst>
                                            <p:cond delay="0"/>
                                          </p:stCondLst>
                                        </p:cTn>
                                        <p:tgtEl>
                                          <p:spTgt spid="2264"/>
                                        </p:tgtEl>
                                        <p:attrNameLst>
                                          <p:attrName>style.visibility</p:attrName>
                                        </p:attrNameLst>
                                      </p:cBhvr>
                                      <p:to>
                                        <p:strVal val="visible"/>
                                      </p:to>
                                    </p:set>
                                    <p:anim calcmode="lin" valueType="num">
                                      <p:cBhvr additive="base">
                                        <p:cTn id="50" dur="750"/>
                                        <p:tgtEl>
                                          <p:spTgt spid="2264"/>
                                        </p:tgtEl>
                                        <p:attrNameLst>
                                          <p:attrName>ppt_x</p:attrName>
                                        </p:attrNameLst>
                                      </p:cBhvr>
                                      <p:tavLst>
                                        <p:tav tm="0">
                                          <p:val>
                                            <p:strVal val="#ppt_x-1"/>
                                          </p:val>
                                        </p:tav>
                                        <p:tav tm="100000">
                                          <p:val>
                                            <p:strVal val="#ppt_x"/>
                                          </p:val>
                                        </p:tav>
                                      </p:tavLst>
                                    </p:anim>
                                  </p:childTnLst>
                                </p:cTn>
                              </p:par>
                              <p:par>
                                <p:cTn id="51" presetID="2" presetClass="entr" presetSubtype="8" fill="hold" nodeType="withEffect">
                                  <p:stCondLst>
                                    <p:cond delay="500"/>
                                  </p:stCondLst>
                                  <p:childTnLst>
                                    <p:set>
                                      <p:cBhvr>
                                        <p:cTn id="52" dur="1" fill="hold">
                                          <p:stCondLst>
                                            <p:cond delay="0"/>
                                          </p:stCondLst>
                                        </p:cTn>
                                        <p:tgtEl>
                                          <p:spTgt spid="2263"/>
                                        </p:tgtEl>
                                        <p:attrNameLst>
                                          <p:attrName>style.visibility</p:attrName>
                                        </p:attrNameLst>
                                      </p:cBhvr>
                                      <p:to>
                                        <p:strVal val="visible"/>
                                      </p:to>
                                    </p:set>
                                    <p:anim calcmode="lin" valueType="num">
                                      <p:cBhvr additive="base">
                                        <p:cTn id="53" dur="750"/>
                                        <p:tgtEl>
                                          <p:spTgt spid="2263"/>
                                        </p:tgtEl>
                                        <p:attrNameLst>
                                          <p:attrName>ppt_x</p:attrName>
                                        </p:attrNameLst>
                                      </p:cBhvr>
                                      <p:tavLst>
                                        <p:tav tm="0">
                                          <p:val>
                                            <p:strVal val="#ppt_x-1"/>
                                          </p:val>
                                        </p:tav>
                                        <p:tav tm="100000">
                                          <p:val>
                                            <p:strVal val="#ppt_x"/>
                                          </p:val>
                                        </p:tav>
                                      </p:tavLst>
                                    </p:anim>
                                  </p:childTnLst>
                                </p:cTn>
                              </p:par>
                            </p:childTnLst>
                          </p:cTn>
                        </p:par>
                        <p:par>
                          <p:cTn id="54" fill="hold">
                            <p:stCondLst>
                              <p:cond delay="2000"/>
                            </p:stCondLst>
                            <p:childTnLst>
                              <p:par>
                                <p:cTn id="55" presetID="23" presetClass="entr" presetSubtype="16" fill="hold" nodeType="afterEffect">
                                  <p:stCondLst>
                                    <p:cond delay="0"/>
                                  </p:stCondLst>
                                  <p:childTnLst>
                                    <p:set>
                                      <p:cBhvr>
                                        <p:cTn id="56" dur="1" fill="hold">
                                          <p:stCondLst>
                                            <p:cond delay="0"/>
                                          </p:stCondLst>
                                        </p:cTn>
                                        <p:tgtEl>
                                          <p:spTgt spid="2283"/>
                                        </p:tgtEl>
                                        <p:attrNameLst>
                                          <p:attrName>style.visibility</p:attrName>
                                        </p:attrNameLst>
                                      </p:cBhvr>
                                      <p:to>
                                        <p:strVal val="visible"/>
                                      </p:to>
                                    </p:set>
                                    <p:anim calcmode="lin" valueType="num">
                                      <p:cBhvr additive="base">
                                        <p:cTn id="57" dur="500"/>
                                        <p:tgtEl>
                                          <p:spTgt spid="2283"/>
                                        </p:tgtEl>
                                        <p:attrNameLst>
                                          <p:attrName>ppt_w</p:attrName>
                                        </p:attrNameLst>
                                      </p:cBhvr>
                                      <p:tavLst>
                                        <p:tav tm="0">
                                          <p:val>
                                            <p:strVal val="0"/>
                                          </p:val>
                                        </p:tav>
                                        <p:tav tm="100000">
                                          <p:val>
                                            <p:strVal val="#ppt_w"/>
                                          </p:val>
                                        </p:tav>
                                      </p:tavLst>
                                    </p:anim>
                                    <p:anim calcmode="lin" valueType="num">
                                      <p:cBhvr additive="base">
                                        <p:cTn id="58" dur="500"/>
                                        <p:tgtEl>
                                          <p:spTgt spid="2283"/>
                                        </p:tgtEl>
                                        <p:attrNameLst>
                                          <p:attrName>ppt_h</p:attrName>
                                        </p:attrNameLst>
                                      </p:cBhvr>
                                      <p:tavLst>
                                        <p:tav tm="0">
                                          <p:val>
                                            <p:strVal val="0"/>
                                          </p:val>
                                        </p:tav>
                                        <p:tav tm="100000">
                                          <p:val>
                                            <p:strVal val="#ppt_h"/>
                                          </p:val>
                                        </p:tav>
                                      </p:tavLst>
                                    </p:anim>
                                  </p:childTnLst>
                                </p:cTn>
                              </p:par>
                              <p:par>
                                <p:cTn id="59" presetID="2" presetClass="entr" presetSubtype="8" fill="hold" nodeType="withEffect">
                                  <p:stCondLst>
                                    <p:cond delay="250"/>
                                  </p:stCondLst>
                                  <p:childTnLst>
                                    <p:set>
                                      <p:cBhvr>
                                        <p:cTn id="60" dur="1" fill="hold">
                                          <p:stCondLst>
                                            <p:cond delay="0"/>
                                          </p:stCondLst>
                                        </p:cTn>
                                        <p:tgtEl>
                                          <p:spTgt spid="2280"/>
                                        </p:tgtEl>
                                        <p:attrNameLst>
                                          <p:attrName>style.visibility</p:attrName>
                                        </p:attrNameLst>
                                      </p:cBhvr>
                                      <p:to>
                                        <p:strVal val="visible"/>
                                      </p:to>
                                    </p:set>
                                    <p:anim calcmode="lin" valueType="num">
                                      <p:cBhvr additive="base">
                                        <p:cTn id="61" dur="750"/>
                                        <p:tgtEl>
                                          <p:spTgt spid="2280"/>
                                        </p:tgtEl>
                                        <p:attrNameLst>
                                          <p:attrName>ppt_x</p:attrName>
                                        </p:attrNameLst>
                                      </p:cBhvr>
                                      <p:tavLst>
                                        <p:tav tm="0">
                                          <p:val>
                                            <p:strVal val="#ppt_x-1"/>
                                          </p:val>
                                        </p:tav>
                                        <p:tav tm="100000">
                                          <p:val>
                                            <p:strVal val="#ppt_x"/>
                                          </p:val>
                                        </p:tav>
                                      </p:tavLst>
                                    </p:anim>
                                  </p:childTnLst>
                                </p:cTn>
                              </p:par>
                              <p:par>
                                <p:cTn id="62" presetID="2" presetClass="entr" presetSubtype="8" fill="hold" nodeType="withEffect">
                                  <p:stCondLst>
                                    <p:cond delay="500"/>
                                  </p:stCondLst>
                                  <p:childTnLst>
                                    <p:set>
                                      <p:cBhvr>
                                        <p:cTn id="63" dur="1" fill="hold">
                                          <p:stCondLst>
                                            <p:cond delay="0"/>
                                          </p:stCondLst>
                                        </p:cTn>
                                        <p:tgtEl>
                                          <p:spTgt spid="2279"/>
                                        </p:tgtEl>
                                        <p:attrNameLst>
                                          <p:attrName>style.visibility</p:attrName>
                                        </p:attrNameLst>
                                      </p:cBhvr>
                                      <p:to>
                                        <p:strVal val="visible"/>
                                      </p:to>
                                    </p:set>
                                    <p:anim calcmode="lin" valueType="num">
                                      <p:cBhvr additive="base">
                                        <p:cTn id="64" dur="750"/>
                                        <p:tgtEl>
                                          <p:spTgt spid="2279"/>
                                        </p:tgtEl>
                                        <p:attrNameLst>
                                          <p:attrName>ppt_x</p:attrName>
                                        </p:attrNameLst>
                                      </p:cBhvr>
                                      <p:tavLst>
                                        <p:tav tm="0">
                                          <p:val>
                                            <p:strVal val="#ppt_x-1"/>
                                          </p:val>
                                        </p:tav>
                                        <p:tav tm="100000">
                                          <p:val>
                                            <p:strVal val="#ppt_x"/>
                                          </p:val>
                                        </p:tav>
                                      </p:tavLst>
                                    </p:anim>
                                  </p:childTnLst>
                                </p:cTn>
                              </p:par>
                              <p:par>
                                <p:cTn id="65" presetID="2" presetClass="entr" presetSubtype="8" fill="hold" nodeType="withEffect">
                                  <p:stCondLst>
                                    <p:cond delay="750"/>
                                  </p:stCondLst>
                                  <p:childTnLst>
                                    <p:set>
                                      <p:cBhvr>
                                        <p:cTn id="66" dur="1" fill="hold">
                                          <p:stCondLst>
                                            <p:cond delay="0"/>
                                          </p:stCondLst>
                                        </p:cTn>
                                        <p:tgtEl>
                                          <p:spTgt spid="2281"/>
                                        </p:tgtEl>
                                        <p:attrNameLst>
                                          <p:attrName>style.visibility</p:attrName>
                                        </p:attrNameLst>
                                      </p:cBhvr>
                                      <p:to>
                                        <p:strVal val="visible"/>
                                      </p:to>
                                    </p:set>
                                    <p:anim calcmode="lin" valueType="num">
                                      <p:cBhvr additive="base">
                                        <p:cTn id="67" dur="750"/>
                                        <p:tgtEl>
                                          <p:spTgt spid="2281"/>
                                        </p:tgtEl>
                                        <p:attrNameLst>
                                          <p:attrName>ppt_x</p:attrName>
                                        </p:attrNameLst>
                                      </p:cBhvr>
                                      <p:tavLst>
                                        <p:tav tm="0">
                                          <p:val>
                                            <p:strVal val="#ppt_x-1"/>
                                          </p:val>
                                        </p:tav>
                                        <p:tav tm="100000">
                                          <p:val>
                                            <p:strVal val="#ppt_x"/>
                                          </p:val>
                                        </p:tav>
                                      </p:tavLst>
                                    </p:anim>
                                  </p:childTnLst>
                                </p:cTn>
                              </p:par>
                            </p:childTnLst>
                          </p:cTn>
                        </p:par>
                        <p:par>
                          <p:cTn id="68" fill="hold">
                            <p:stCondLst>
                              <p:cond delay="2750"/>
                            </p:stCondLst>
                            <p:childTnLst>
                              <p:par>
                                <p:cTn id="69" presetID="10" presetClass="entr" presetSubtype="0" fill="hold" nodeType="afterEffect">
                                  <p:stCondLst>
                                    <p:cond delay="0"/>
                                  </p:stCondLst>
                                  <p:childTnLst>
                                    <p:set>
                                      <p:cBhvr>
                                        <p:cTn id="70" dur="1" fill="hold">
                                          <p:stCondLst>
                                            <p:cond delay="0"/>
                                          </p:stCondLst>
                                        </p:cTn>
                                        <p:tgtEl>
                                          <p:spTgt spid="2282"/>
                                        </p:tgtEl>
                                        <p:attrNameLst>
                                          <p:attrName>style.visibility</p:attrName>
                                        </p:attrNameLst>
                                      </p:cBhvr>
                                      <p:to>
                                        <p:strVal val="visible"/>
                                      </p:to>
                                    </p:set>
                                    <p:animEffect transition="in" filter="fade">
                                      <p:cBhvr>
                                        <p:cTn id="71" dur="500"/>
                                        <p:tgtEl>
                                          <p:spTgt spid="2282"/>
                                        </p:tgtEl>
                                      </p:cBhvr>
                                    </p:animEffect>
                                  </p:childTnLst>
                                </p:cTn>
                              </p:par>
                            </p:childTnLst>
                          </p:cTn>
                        </p:par>
                        <p:par>
                          <p:cTn id="72" fill="hold">
                            <p:stCondLst>
                              <p:cond delay="3250"/>
                            </p:stCondLst>
                            <p:childTnLst>
                              <p:par>
                                <p:cTn id="73" presetID="10" presetClass="entr" presetSubtype="0" fill="hold" nodeType="afterEffect">
                                  <p:stCondLst>
                                    <p:cond delay="0"/>
                                  </p:stCondLst>
                                  <p:childTnLst>
                                    <p:set>
                                      <p:cBhvr>
                                        <p:cTn id="74" dur="1" fill="hold">
                                          <p:stCondLst>
                                            <p:cond delay="0"/>
                                          </p:stCondLst>
                                        </p:cTn>
                                        <p:tgtEl>
                                          <p:spTgt spid="2284"/>
                                        </p:tgtEl>
                                        <p:attrNameLst>
                                          <p:attrName>style.visibility</p:attrName>
                                        </p:attrNameLst>
                                      </p:cBhvr>
                                      <p:to>
                                        <p:strVal val="visible"/>
                                      </p:to>
                                    </p:set>
                                    <p:animEffect transition="in" filter="fade">
                                      <p:cBhvr>
                                        <p:cTn id="75" dur="500"/>
                                        <p:tgtEl>
                                          <p:spTgt spid="2284"/>
                                        </p:tgtEl>
                                      </p:cBhvr>
                                    </p:animEffect>
                                  </p:childTnLst>
                                </p:cTn>
                              </p:par>
                              <p:par>
                                <p:cTn id="76" presetID="10" presetClass="entr" presetSubtype="0" fill="hold" nodeType="withEffect">
                                  <p:stCondLst>
                                    <p:cond delay="0"/>
                                  </p:stCondLst>
                                  <p:childTnLst>
                                    <p:set>
                                      <p:cBhvr>
                                        <p:cTn id="77" dur="1" fill="hold">
                                          <p:stCondLst>
                                            <p:cond delay="0"/>
                                          </p:stCondLst>
                                        </p:cTn>
                                        <p:tgtEl>
                                          <p:spTgt spid="2285"/>
                                        </p:tgtEl>
                                        <p:attrNameLst>
                                          <p:attrName>style.visibility</p:attrName>
                                        </p:attrNameLst>
                                      </p:cBhvr>
                                      <p:to>
                                        <p:strVal val="visible"/>
                                      </p:to>
                                    </p:set>
                                    <p:animEffect transition="in" filter="fade">
                                      <p:cBhvr>
                                        <p:cTn id="78" dur="500"/>
                                        <p:tgtEl>
                                          <p:spTgt spid="2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50000">
              <a:srgbClr val="082241"/>
            </a:gs>
            <a:gs pos="100000">
              <a:schemeClr val="dk1"/>
            </a:gs>
          </a:gsLst>
          <a:lin ang="5400012" scaled="0"/>
        </a:gradFill>
        <a:effectLst/>
      </p:bgPr>
    </p:bg>
    <p:spTree>
      <p:nvGrpSpPr>
        <p:cNvPr id="1" name="Shape 1840"/>
        <p:cNvGrpSpPr/>
        <p:nvPr/>
      </p:nvGrpSpPr>
      <p:grpSpPr>
        <a:xfrm>
          <a:off x="0" y="0"/>
          <a:ext cx="0" cy="0"/>
          <a:chOff x="0" y="0"/>
          <a:chExt cx="0" cy="0"/>
        </a:xfrm>
      </p:grpSpPr>
      <p:sp>
        <p:nvSpPr>
          <p:cNvPr id="1841" name="Google Shape;1841;g179e458165b_0_40"/>
          <p:cNvSpPr txBox="1"/>
          <p:nvPr/>
        </p:nvSpPr>
        <p:spPr>
          <a:xfrm>
            <a:off x="3333084" y="312874"/>
            <a:ext cx="5359200" cy="630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500" dirty="0">
                <a:solidFill>
                  <a:schemeClr val="lt1"/>
                </a:solidFill>
                <a:latin typeface="Times New Roman" panose="02020603050405020304" pitchFamily="18" charset="0"/>
                <a:ea typeface="標楷體" panose="03000509000000000000" pitchFamily="65" charset="-120"/>
                <a:cs typeface="Times New Roman" panose="02020603050405020304" pitchFamily="18" charset="0"/>
                <a:sym typeface="Arial"/>
              </a:rPr>
              <a:t>Reference</a:t>
            </a:r>
            <a:endParaRPr sz="3500" dirty="0">
              <a:solidFill>
                <a:schemeClr val="lt1"/>
              </a:solidFill>
              <a:latin typeface="Times New Roman" panose="02020603050405020304" pitchFamily="18" charset="0"/>
              <a:ea typeface="標楷體" panose="03000509000000000000" pitchFamily="65" charset="-120"/>
              <a:cs typeface="Times New Roman" panose="02020603050405020304" pitchFamily="18" charset="0"/>
              <a:sym typeface="Arial"/>
            </a:endParaRPr>
          </a:p>
        </p:txBody>
      </p:sp>
      <p:grpSp>
        <p:nvGrpSpPr>
          <p:cNvPr id="1842" name="Google Shape;1842;g179e458165b_0_40"/>
          <p:cNvGrpSpPr/>
          <p:nvPr/>
        </p:nvGrpSpPr>
        <p:grpSpPr>
          <a:xfrm>
            <a:off x="5826806" y="1018339"/>
            <a:ext cx="538327" cy="59700"/>
            <a:chOff x="5607050" y="1793751"/>
            <a:chExt cx="538327" cy="59700"/>
          </a:xfrm>
        </p:grpSpPr>
        <p:sp>
          <p:nvSpPr>
            <p:cNvPr id="1843" name="Google Shape;1843;g179e458165b_0_40"/>
            <p:cNvSpPr/>
            <p:nvPr/>
          </p:nvSpPr>
          <p:spPr>
            <a:xfrm>
              <a:off x="5607050" y="1793751"/>
              <a:ext cx="59700" cy="59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44" name="Google Shape;1844;g179e458165b_0_40"/>
            <p:cNvSpPr/>
            <p:nvPr/>
          </p:nvSpPr>
          <p:spPr>
            <a:xfrm>
              <a:off x="5846363" y="1793751"/>
              <a:ext cx="59700" cy="59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45" name="Google Shape;1845;g179e458165b_0_40"/>
            <p:cNvSpPr/>
            <p:nvPr/>
          </p:nvSpPr>
          <p:spPr>
            <a:xfrm>
              <a:off x="6085677" y="1793751"/>
              <a:ext cx="59700" cy="59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846" name="Google Shape;1846;g179e458165b_0_40"/>
          <p:cNvSpPr txBox="1"/>
          <p:nvPr/>
        </p:nvSpPr>
        <p:spPr>
          <a:xfrm>
            <a:off x="2385788" y="7875179"/>
            <a:ext cx="30816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lt1"/>
                </a:solidFill>
                <a:latin typeface="Roboto"/>
                <a:ea typeface="Roboto"/>
                <a:cs typeface="Roboto"/>
                <a:sym typeface="Roboto"/>
              </a:rPr>
              <a:t>Do not, for one repulse, forgo the purpose that you resolved to effort. .</a:t>
            </a:r>
            <a:endParaRPr sz="1200" b="1">
              <a:solidFill>
                <a:schemeClr val="lt1"/>
              </a:solidFill>
              <a:latin typeface="Roboto"/>
              <a:ea typeface="Roboto"/>
              <a:cs typeface="Roboto"/>
              <a:sym typeface="Roboto"/>
            </a:endParaRPr>
          </a:p>
        </p:txBody>
      </p:sp>
      <p:sp>
        <p:nvSpPr>
          <p:cNvPr id="1847" name="Google Shape;1847;g179e458165b_0_40"/>
          <p:cNvSpPr/>
          <p:nvPr/>
        </p:nvSpPr>
        <p:spPr>
          <a:xfrm>
            <a:off x="-621095" y="4794486"/>
            <a:ext cx="546000" cy="4114200"/>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48" name="Google Shape;1848;g179e458165b_0_40"/>
          <p:cNvSpPr/>
          <p:nvPr/>
        </p:nvSpPr>
        <p:spPr>
          <a:xfrm>
            <a:off x="-1265877" y="4652905"/>
            <a:ext cx="546000" cy="4114200"/>
          </a:xfrm>
          <a:prstGeom prst="triangle">
            <a:avLst>
              <a:gd name="adj" fmla="val 50000"/>
            </a:avLst>
          </a:prstGeom>
          <a:solidFill>
            <a:srgbClr val="D0CEC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49" name="Google Shape;1849;g179e458165b_0_40"/>
          <p:cNvSpPr/>
          <p:nvPr/>
        </p:nvSpPr>
        <p:spPr>
          <a:xfrm>
            <a:off x="7569492" y="2997492"/>
            <a:ext cx="7721100" cy="7721100"/>
          </a:xfrm>
          <a:prstGeom prst="ellipse">
            <a:avLst/>
          </a:prstGeom>
          <a:noFill/>
          <a:ln w="12700" cap="flat" cmpd="sng">
            <a:solidFill>
              <a:srgbClr val="0756A7">
                <a:alpha val="7176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0" name="Google Shape;1850;g179e458165b_0_40"/>
          <p:cNvSpPr/>
          <p:nvPr/>
        </p:nvSpPr>
        <p:spPr>
          <a:xfrm>
            <a:off x="8716480" y="4144480"/>
            <a:ext cx="5427000" cy="5427000"/>
          </a:xfrm>
          <a:prstGeom prst="ellipse">
            <a:avLst/>
          </a:prstGeom>
          <a:noFill/>
          <a:ln w="9525" cap="flat" cmpd="sng">
            <a:solidFill>
              <a:schemeClr val="lt1">
                <a:alpha val="2471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1" name="Google Shape;1851;g179e458165b_0_40"/>
          <p:cNvSpPr/>
          <p:nvPr/>
        </p:nvSpPr>
        <p:spPr>
          <a:xfrm>
            <a:off x="6468040" y="1896040"/>
            <a:ext cx="9924000" cy="9924000"/>
          </a:xfrm>
          <a:prstGeom prst="ellipse">
            <a:avLst/>
          </a:prstGeom>
          <a:noFill/>
          <a:ln w="9525" cap="flat" cmpd="sng">
            <a:solidFill>
              <a:schemeClr val="lt1">
                <a:alpha val="1294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2" name="Google Shape;1852;g179e458165b_0_40"/>
          <p:cNvSpPr/>
          <p:nvPr/>
        </p:nvSpPr>
        <p:spPr>
          <a:xfrm>
            <a:off x="10197740" y="5254634"/>
            <a:ext cx="2369100" cy="2369400"/>
          </a:xfrm>
          <a:prstGeom prst="ellipse">
            <a:avLst/>
          </a:prstGeom>
          <a:solidFill>
            <a:schemeClr val="lt1"/>
          </a:solidFill>
          <a:ln>
            <a:noFill/>
          </a:ln>
          <a:effectLst>
            <a:outerShdw blurRad="533400" sx="118000" sy="118000" algn="ctr" rotWithShape="0">
              <a:srgbClr val="0070C0">
                <a:alpha val="3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756A7"/>
              </a:solidFill>
              <a:latin typeface="Calibri"/>
              <a:ea typeface="Calibri"/>
              <a:cs typeface="Calibri"/>
              <a:sym typeface="Calibri"/>
            </a:endParaRPr>
          </a:p>
        </p:txBody>
      </p:sp>
      <p:sp>
        <p:nvSpPr>
          <p:cNvPr id="1853" name="Google Shape;1853;g179e458165b_0_40"/>
          <p:cNvSpPr/>
          <p:nvPr/>
        </p:nvSpPr>
        <p:spPr>
          <a:xfrm>
            <a:off x="10594607" y="4914900"/>
            <a:ext cx="1076700" cy="1076700"/>
          </a:xfrm>
          <a:prstGeom prst="ellipse">
            <a:avLst/>
          </a:prstGeom>
          <a:solidFill>
            <a:schemeClr val="lt1">
              <a:alpha val="88630"/>
            </a:schemeClr>
          </a:solidFill>
          <a:ln>
            <a:noFill/>
          </a:ln>
          <a:effectLst>
            <a:outerShdw blurRad="533400" sx="118000" sy="118000" algn="ctr" rotWithShape="0">
              <a:srgbClr val="0070C0">
                <a:alpha val="3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756A7"/>
              </a:solidFill>
              <a:latin typeface="Calibri"/>
              <a:ea typeface="Calibri"/>
              <a:cs typeface="Calibri"/>
              <a:sym typeface="Calibri"/>
            </a:endParaRPr>
          </a:p>
        </p:txBody>
      </p:sp>
      <p:sp>
        <p:nvSpPr>
          <p:cNvPr id="1854" name="Google Shape;1854;g179e458165b_0_40"/>
          <p:cNvSpPr/>
          <p:nvPr/>
        </p:nvSpPr>
        <p:spPr>
          <a:xfrm>
            <a:off x="11811973" y="5286547"/>
            <a:ext cx="67500" cy="642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5" name="Google Shape;1855;g179e458165b_0_40"/>
          <p:cNvSpPr/>
          <p:nvPr/>
        </p:nvSpPr>
        <p:spPr>
          <a:xfrm>
            <a:off x="10130322" y="6439259"/>
            <a:ext cx="67500" cy="64200"/>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6" name="Google Shape;1856;g179e458165b_0_40"/>
          <p:cNvSpPr/>
          <p:nvPr/>
        </p:nvSpPr>
        <p:spPr>
          <a:xfrm>
            <a:off x="10150106" y="5207000"/>
            <a:ext cx="2464500" cy="2464500"/>
          </a:xfrm>
          <a:prstGeom prst="ellipse">
            <a:avLst/>
          </a:prstGeom>
          <a:noFill/>
          <a:ln w="9525" cap="flat" cmpd="sng">
            <a:solidFill>
              <a:schemeClr val="lt1">
                <a:alpha val="2471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7" name="Google Shape;1857;g179e458165b_0_40"/>
          <p:cNvSpPr/>
          <p:nvPr/>
        </p:nvSpPr>
        <p:spPr>
          <a:xfrm>
            <a:off x="11405317" y="4885701"/>
            <a:ext cx="87600" cy="876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8" name="Google Shape;1858;g179e458165b_0_40"/>
          <p:cNvSpPr/>
          <p:nvPr/>
        </p:nvSpPr>
        <p:spPr>
          <a:xfrm>
            <a:off x="11857793" y="4930494"/>
            <a:ext cx="45600" cy="456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9" name="Google Shape;1859;g179e458165b_0_40"/>
          <p:cNvSpPr/>
          <p:nvPr/>
        </p:nvSpPr>
        <p:spPr>
          <a:xfrm>
            <a:off x="11710654" y="3609351"/>
            <a:ext cx="87600" cy="876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0" name="Google Shape;1860;g179e458165b_0_40"/>
          <p:cNvSpPr/>
          <p:nvPr/>
        </p:nvSpPr>
        <p:spPr>
          <a:xfrm>
            <a:off x="11687794" y="3930205"/>
            <a:ext cx="45600" cy="456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1" name="Google Shape;1861;g179e458165b_0_40"/>
          <p:cNvSpPr/>
          <p:nvPr/>
        </p:nvSpPr>
        <p:spPr>
          <a:xfrm>
            <a:off x="11992594" y="2802761"/>
            <a:ext cx="45600" cy="456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2" name="Google Shape;1862;g179e458165b_0_40"/>
          <p:cNvSpPr/>
          <p:nvPr/>
        </p:nvSpPr>
        <p:spPr>
          <a:xfrm>
            <a:off x="10149259" y="5420830"/>
            <a:ext cx="102000" cy="1020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3" name="Google Shape;1863;g179e458165b_0_40"/>
          <p:cNvSpPr/>
          <p:nvPr/>
        </p:nvSpPr>
        <p:spPr>
          <a:xfrm>
            <a:off x="10019238" y="4818682"/>
            <a:ext cx="154800" cy="1548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4" name="Google Shape;1864;g179e458165b_0_40"/>
          <p:cNvSpPr/>
          <p:nvPr/>
        </p:nvSpPr>
        <p:spPr>
          <a:xfrm>
            <a:off x="10492600" y="4550898"/>
            <a:ext cx="102000" cy="1020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5" name="Google Shape;1865;g179e458165b_0_40"/>
          <p:cNvSpPr/>
          <p:nvPr/>
        </p:nvSpPr>
        <p:spPr>
          <a:xfrm>
            <a:off x="9449466" y="5805489"/>
            <a:ext cx="74700" cy="747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6" name="Google Shape;1866;g179e458165b_0_40"/>
          <p:cNvSpPr/>
          <p:nvPr/>
        </p:nvSpPr>
        <p:spPr>
          <a:xfrm>
            <a:off x="8914241" y="5522837"/>
            <a:ext cx="74700" cy="747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7" name="Google Shape;1867;g179e458165b_0_40"/>
          <p:cNvSpPr/>
          <p:nvPr/>
        </p:nvSpPr>
        <p:spPr>
          <a:xfrm>
            <a:off x="8430362" y="5880101"/>
            <a:ext cx="102000" cy="1020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8" name="Google Shape;1868;g179e458165b_0_40"/>
          <p:cNvSpPr/>
          <p:nvPr/>
        </p:nvSpPr>
        <p:spPr>
          <a:xfrm>
            <a:off x="9314539" y="4885701"/>
            <a:ext cx="80100" cy="801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9" name="Google Shape;1869;g179e458165b_0_40"/>
          <p:cNvSpPr/>
          <p:nvPr/>
        </p:nvSpPr>
        <p:spPr>
          <a:xfrm>
            <a:off x="9024872" y="5600991"/>
            <a:ext cx="48300" cy="483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0" name="Google Shape;1870;g179e458165b_0_40"/>
          <p:cNvSpPr/>
          <p:nvPr/>
        </p:nvSpPr>
        <p:spPr>
          <a:xfrm>
            <a:off x="9370545" y="3951728"/>
            <a:ext cx="48300" cy="483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1" name="Google Shape;1871;g179e458165b_0_40"/>
          <p:cNvSpPr/>
          <p:nvPr/>
        </p:nvSpPr>
        <p:spPr>
          <a:xfrm>
            <a:off x="8988853" y="3155861"/>
            <a:ext cx="48300" cy="483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2" name="Google Shape;1872;g179e458165b_0_40"/>
          <p:cNvSpPr/>
          <p:nvPr/>
        </p:nvSpPr>
        <p:spPr>
          <a:xfrm>
            <a:off x="8692284" y="4770290"/>
            <a:ext cx="48300" cy="483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3" name="Google Shape;1873;g179e458165b_0_40"/>
          <p:cNvSpPr/>
          <p:nvPr/>
        </p:nvSpPr>
        <p:spPr>
          <a:xfrm>
            <a:off x="9780205" y="3800446"/>
            <a:ext cx="80100" cy="801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4" name="Google Shape;1874;g179e458165b_0_40"/>
          <p:cNvSpPr/>
          <p:nvPr/>
        </p:nvSpPr>
        <p:spPr>
          <a:xfrm>
            <a:off x="10452499" y="3760345"/>
            <a:ext cx="80100" cy="801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5" name="Google Shape;1875;g179e458165b_0_40"/>
          <p:cNvSpPr/>
          <p:nvPr/>
        </p:nvSpPr>
        <p:spPr>
          <a:xfrm>
            <a:off x="11052751" y="2600142"/>
            <a:ext cx="80100" cy="801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6" name="Google Shape;1876;g179e458165b_0_40"/>
          <p:cNvSpPr/>
          <p:nvPr/>
        </p:nvSpPr>
        <p:spPr>
          <a:xfrm>
            <a:off x="11219990" y="3961710"/>
            <a:ext cx="48300" cy="483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 name="文字方塊 2">
            <a:extLst>
              <a:ext uri="{FF2B5EF4-FFF2-40B4-BE49-F238E27FC236}">
                <a16:creationId xmlns:a16="http://schemas.microsoft.com/office/drawing/2014/main" id="{D8826AB1-5F03-9EB6-D950-77F22E1172CE}"/>
              </a:ext>
            </a:extLst>
          </p:cNvPr>
          <p:cNvSpPr txBox="1"/>
          <p:nvPr/>
        </p:nvSpPr>
        <p:spPr>
          <a:xfrm>
            <a:off x="762553" y="3204161"/>
            <a:ext cx="10988711" cy="3323987"/>
          </a:xfrm>
          <a:prstGeom prst="rect">
            <a:avLst/>
          </a:prstGeom>
          <a:noFill/>
        </p:spPr>
        <p:txBody>
          <a:bodyPr wrap="square" rtlCol="0">
            <a:spAutoFit/>
          </a:bodyPr>
          <a:lstStyle/>
          <a:p>
            <a:r>
              <a:rPr lang="en-US" altLang="zh-TW" sz="2800" dirty="0">
                <a:latin typeface="Times New Roman" panose="02020603050405020304" pitchFamily="18" charset="0"/>
                <a:cs typeface="Times New Roman" panose="02020603050405020304" pitchFamily="18" charset="0"/>
                <a:hlinkClick r:id="rId3"/>
              </a:rPr>
              <a:t>https://walker-a.com/archives/6806</a:t>
            </a:r>
            <a:endParaRPr lang="en-US" altLang="zh-TW" sz="2800" dirty="0">
              <a:latin typeface="Times New Roman" panose="02020603050405020304" pitchFamily="18" charset="0"/>
              <a:cs typeface="Times New Roman" panose="02020603050405020304" pitchFamily="18" charset="0"/>
            </a:endParaRPr>
          </a:p>
          <a:p>
            <a:endParaRPr lang="en-US" altLang="zh-TW" dirty="0"/>
          </a:p>
          <a:p>
            <a:r>
              <a:rPr lang="en-US" altLang="zh-TW" sz="2800" dirty="0">
                <a:solidFill>
                  <a:srgbClr val="0070C0"/>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https://www.youtube.com/watch?v=wEuzdgKDngk</a:t>
            </a:r>
            <a:endParaRPr lang="en-US" altLang="zh-TW" sz="2800" dirty="0">
              <a:solidFill>
                <a:srgbClr val="0070C0"/>
              </a:solidFill>
              <a:latin typeface="Times New Roman" panose="02020603050405020304" pitchFamily="18" charset="0"/>
              <a:cs typeface="Times New Roman" panose="02020603050405020304" pitchFamily="18" charset="0"/>
            </a:endParaRPr>
          </a:p>
          <a:p>
            <a:endParaRPr lang="en-US" altLang="zh-TW" dirty="0"/>
          </a:p>
          <a:p>
            <a:r>
              <a:rPr lang="en-US" altLang="zh-TW" sz="2800" dirty="0">
                <a:solidFill>
                  <a:srgbClr val="0070C0"/>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https://www.youtube.com/watch?v=DlQvhjV9Jds</a:t>
            </a:r>
            <a:endParaRPr lang="en-US" altLang="zh-TW" sz="2800" dirty="0">
              <a:solidFill>
                <a:srgbClr val="0070C0"/>
              </a:solidFill>
              <a:latin typeface="Times New Roman" panose="02020603050405020304" pitchFamily="18" charset="0"/>
              <a:cs typeface="Times New Roman" panose="02020603050405020304" pitchFamily="18" charset="0"/>
            </a:endParaRPr>
          </a:p>
          <a:p>
            <a:endParaRPr lang="en-US" altLang="zh-TW" dirty="0"/>
          </a:p>
          <a:p>
            <a:r>
              <a:rPr lang="en-US" altLang="zh-TW" sz="2800" dirty="0">
                <a:solidFill>
                  <a:srgbClr val="0070C0"/>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http://lugiaserver.ddns.net/2021/08/16/android-%E5%B8%B8%E9%A7%90service%E8%83%8C%E6%99%AF%E6%9C%8D%E5%8B%99/</a:t>
            </a:r>
            <a:endParaRPr lang="en-US" altLang="zh-TW" sz="2800" dirty="0">
              <a:solidFill>
                <a:srgbClr val="0070C0"/>
              </a:solidFill>
              <a:latin typeface="Times New Roman" panose="02020603050405020304" pitchFamily="18" charset="0"/>
              <a:cs typeface="Times New Roman" panose="02020603050405020304" pitchFamily="18" charset="0"/>
            </a:endParaRPr>
          </a:p>
        </p:txBody>
      </p:sp>
      <p:sp>
        <p:nvSpPr>
          <p:cNvPr id="2" name="文字方塊 1">
            <a:extLst>
              <a:ext uri="{FF2B5EF4-FFF2-40B4-BE49-F238E27FC236}">
                <a16:creationId xmlns:a16="http://schemas.microsoft.com/office/drawing/2014/main" id="{CC8C3C1F-CCE2-3162-5E48-B30132886E23}"/>
              </a:ext>
            </a:extLst>
          </p:cNvPr>
          <p:cNvSpPr txBox="1"/>
          <p:nvPr/>
        </p:nvSpPr>
        <p:spPr>
          <a:xfrm>
            <a:off x="787251" y="1380812"/>
            <a:ext cx="8285921" cy="954107"/>
          </a:xfrm>
          <a:prstGeom prst="rect">
            <a:avLst/>
          </a:prstGeom>
          <a:noFill/>
        </p:spPr>
        <p:txBody>
          <a:bodyPr wrap="square" rtlCol="0">
            <a:spAutoFit/>
          </a:bodyPr>
          <a:lstStyle/>
          <a:p>
            <a:r>
              <a:rPr lang="en-US" altLang="zh-TW" sz="2800" dirty="0" err="1">
                <a:solidFill>
                  <a:srgbClr val="0070C0"/>
                </a:solidFill>
                <a:latin typeface="Times New Roman" panose="02020603050405020304" pitchFamily="18" charset="0"/>
                <a:cs typeface="Times New Roman" panose="02020603050405020304" pitchFamily="18" charset="0"/>
              </a:rPr>
              <a:t>Github</a:t>
            </a:r>
            <a:r>
              <a:rPr lang="en-US" altLang="zh-TW" sz="2800" dirty="0">
                <a:solidFill>
                  <a:srgbClr val="0070C0"/>
                </a:solidFill>
                <a:latin typeface="Times New Roman" panose="02020603050405020304" pitchFamily="18" charset="0"/>
                <a:cs typeface="Times New Roman" panose="02020603050405020304" pitchFamily="18" charset="0"/>
              </a:rPr>
              <a:t> </a:t>
            </a:r>
            <a:r>
              <a:rPr lang="zh-TW" altLang="en-US" sz="2800" dirty="0">
                <a:solidFill>
                  <a:schemeClr val="accent1">
                    <a:lumMod val="75000"/>
                  </a:schemeClr>
                </a:solidFill>
                <a:latin typeface="標楷體" panose="03000509000000000000" pitchFamily="65" charset="-120"/>
                <a:ea typeface="標楷體" panose="03000509000000000000" pitchFamily="65" charset="-120"/>
              </a:rPr>
              <a:t>連結</a:t>
            </a:r>
            <a:r>
              <a:rPr lang="en-US" altLang="zh-TW" sz="2800" dirty="0">
                <a:solidFill>
                  <a:schemeClr val="accent1">
                    <a:lumMod val="75000"/>
                  </a:schemeClr>
                </a:solidFill>
                <a:latin typeface="Times New Roman" panose="02020603050405020304" pitchFamily="18" charset="0"/>
                <a:cs typeface="Times New Roman" panose="02020603050405020304" pitchFamily="18" charset="0"/>
              </a:rPr>
              <a:t>:</a:t>
            </a:r>
          </a:p>
          <a:p>
            <a:r>
              <a:rPr lang="en-US" altLang="zh-TW" sz="2800" dirty="0">
                <a:solidFill>
                  <a:schemeClr val="accent1">
                    <a:lumMod val="75000"/>
                  </a:schemeClr>
                </a:solidFill>
                <a:latin typeface="Times New Roman" panose="02020603050405020304" pitchFamily="18" charset="0"/>
                <a:cs typeface="Times New Roman" panose="02020603050405020304" pitchFamily="18" charset="0"/>
                <a:hlinkClick r:id="rId7"/>
              </a:rPr>
              <a:t>https://github.com/percy890713/2022-IOT-final-project</a:t>
            </a:r>
            <a:endParaRPr lang="en-US" altLang="zh-TW" sz="28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文字方塊 3">
            <a:extLst>
              <a:ext uri="{FF2B5EF4-FFF2-40B4-BE49-F238E27FC236}">
                <a16:creationId xmlns:a16="http://schemas.microsoft.com/office/drawing/2014/main" id="{F6DB0CA3-55EC-ED83-43CE-705C25251E47}"/>
              </a:ext>
            </a:extLst>
          </p:cNvPr>
          <p:cNvSpPr txBox="1"/>
          <p:nvPr/>
        </p:nvSpPr>
        <p:spPr>
          <a:xfrm>
            <a:off x="787251" y="2601139"/>
            <a:ext cx="2752725" cy="523220"/>
          </a:xfrm>
          <a:prstGeom prst="rect">
            <a:avLst/>
          </a:prstGeom>
          <a:noFill/>
        </p:spPr>
        <p:txBody>
          <a:bodyPr wrap="square" rtlCol="0">
            <a:spAutoFit/>
          </a:bodyPr>
          <a:lstStyle/>
          <a:p>
            <a:r>
              <a:rPr lang="zh-TW" altLang="en-US" sz="2800" dirty="0">
                <a:solidFill>
                  <a:schemeClr val="accent1">
                    <a:lumMod val="75000"/>
                  </a:schemeClr>
                </a:solidFill>
                <a:latin typeface="標楷體" panose="03000509000000000000" pitchFamily="65" charset="-120"/>
                <a:ea typeface="標楷體" panose="03000509000000000000" pitchFamily="65" charset="-120"/>
              </a:rPr>
              <a:t>參考資料連結</a:t>
            </a:r>
            <a:r>
              <a:rPr lang="en-US" altLang="zh-TW" sz="2800" dirty="0">
                <a:solidFill>
                  <a:schemeClr val="accent1">
                    <a:lumMod val="75000"/>
                  </a:schemeClr>
                </a:solidFill>
                <a:latin typeface="標楷體" panose="03000509000000000000" pitchFamily="65" charset="-120"/>
                <a:ea typeface="標楷體" panose="03000509000000000000" pitchFamily="65" charset="-120"/>
              </a:rPr>
              <a:t>:</a:t>
            </a:r>
            <a:endParaRPr lang="zh-TW" altLang="en-US" sz="2800" dirty="0">
              <a:solidFill>
                <a:schemeClr val="accent1">
                  <a:lumMod val="75000"/>
                </a:schemeClr>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422437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852"/>
                                        </p:tgtEl>
                                        <p:attrNameLst>
                                          <p:attrName>style.visibility</p:attrName>
                                        </p:attrNameLst>
                                      </p:cBhvr>
                                      <p:to>
                                        <p:strVal val="visible"/>
                                      </p:to>
                                    </p:set>
                                    <p:anim calcmode="lin" valueType="num">
                                      <p:cBhvr additive="base">
                                        <p:cTn id="7" dur="750"/>
                                        <p:tgtEl>
                                          <p:spTgt spid="1852"/>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250"/>
                                  </p:stCondLst>
                                  <p:childTnLst>
                                    <p:set>
                                      <p:cBhvr>
                                        <p:cTn id="9" dur="1" fill="hold">
                                          <p:stCondLst>
                                            <p:cond delay="0"/>
                                          </p:stCondLst>
                                        </p:cTn>
                                        <p:tgtEl>
                                          <p:spTgt spid="1856"/>
                                        </p:tgtEl>
                                        <p:attrNameLst>
                                          <p:attrName>style.visibility</p:attrName>
                                        </p:attrNameLst>
                                      </p:cBhvr>
                                      <p:to>
                                        <p:strVal val="visible"/>
                                      </p:to>
                                    </p:set>
                                    <p:anim calcmode="lin" valueType="num">
                                      <p:cBhvr additive="base">
                                        <p:cTn id="10" dur="750"/>
                                        <p:tgtEl>
                                          <p:spTgt spid="1856"/>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500"/>
                                  </p:stCondLst>
                                  <p:childTnLst>
                                    <p:set>
                                      <p:cBhvr>
                                        <p:cTn id="12" dur="1" fill="hold">
                                          <p:stCondLst>
                                            <p:cond delay="0"/>
                                          </p:stCondLst>
                                        </p:cTn>
                                        <p:tgtEl>
                                          <p:spTgt spid="1850"/>
                                        </p:tgtEl>
                                        <p:attrNameLst>
                                          <p:attrName>style.visibility</p:attrName>
                                        </p:attrNameLst>
                                      </p:cBhvr>
                                      <p:to>
                                        <p:strVal val="visible"/>
                                      </p:to>
                                    </p:set>
                                    <p:anim calcmode="lin" valueType="num">
                                      <p:cBhvr additive="base">
                                        <p:cTn id="13" dur="750"/>
                                        <p:tgtEl>
                                          <p:spTgt spid="1850"/>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750"/>
                                  </p:stCondLst>
                                  <p:childTnLst>
                                    <p:set>
                                      <p:cBhvr>
                                        <p:cTn id="15" dur="1" fill="hold">
                                          <p:stCondLst>
                                            <p:cond delay="0"/>
                                          </p:stCondLst>
                                        </p:cTn>
                                        <p:tgtEl>
                                          <p:spTgt spid="1849"/>
                                        </p:tgtEl>
                                        <p:attrNameLst>
                                          <p:attrName>style.visibility</p:attrName>
                                        </p:attrNameLst>
                                      </p:cBhvr>
                                      <p:to>
                                        <p:strVal val="visible"/>
                                      </p:to>
                                    </p:set>
                                    <p:anim calcmode="lin" valueType="num">
                                      <p:cBhvr additive="base">
                                        <p:cTn id="16" dur="750"/>
                                        <p:tgtEl>
                                          <p:spTgt spid="1849"/>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1000"/>
                                  </p:stCondLst>
                                  <p:childTnLst>
                                    <p:set>
                                      <p:cBhvr>
                                        <p:cTn id="18" dur="1" fill="hold">
                                          <p:stCondLst>
                                            <p:cond delay="0"/>
                                          </p:stCondLst>
                                        </p:cTn>
                                        <p:tgtEl>
                                          <p:spTgt spid="1851"/>
                                        </p:tgtEl>
                                        <p:attrNameLst>
                                          <p:attrName>style.visibility</p:attrName>
                                        </p:attrNameLst>
                                      </p:cBhvr>
                                      <p:to>
                                        <p:strVal val="visible"/>
                                      </p:to>
                                    </p:set>
                                    <p:anim calcmode="lin" valueType="num">
                                      <p:cBhvr additive="base">
                                        <p:cTn id="19" dur="750"/>
                                        <p:tgtEl>
                                          <p:spTgt spid="1851"/>
                                        </p:tgtEl>
                                        <p:attrNameLst>
                                          <p:attrName>ppt_x</p:attrName>
                                        </p:attrNameLst>
                                      </p:cBhvr>
                                      <p:tavLst>
                                        <p:tav tm="0">
                                          <p:val>
                                            <p:strVal val="#ppt_x-1"/>
                                          </p:val>
                                        </p:tav>
                                        <p:tav tm="100000">
                                          <p:val>
                                            <p:strVal val="#ppt_x"/>
                                          </p:val>
                                        </p:tav>
                                      </p:tavLst>
                                    </p:anim>
                                  </p:childTnLst>
                                </p:cTn>
                              </p:par>
                            </p:childTnLst>
                          </p:cTn>
                        </p:par>
                        <p:par>
                          <p:cTn id="20" fill="hold">
                            <p:stCondLst>
                              <p:cond delay="750"/>
                            </p:stCondLst>
                            <p:childTnLst>
                              <p:par>
                                <p:cTn id="21" presetID="10" presetClass="entr" presetSubtype="0" fill="hold" nodeType="afterEffect">
                                  <p:stCondLst>
                                    <p:cond delay="0"/>
                                  </p:stCondLst>
                                  <p:childTnLst>
                                    <p:set>
                                      <p:cBhvr>
                                        <p:cTn id="22" dur="1" fill="hold">
                                          <p:stCondLst>
                                            <p:cond delay="0"/>
                                          </p:stCondLst>
                                        </p:cTn>
                                        <p:tgtEl>
                                          <p:spTgt spid="1853"/>
                                        </p:tgtEl>
                                        <p:attrNameLst>
                                          <p:attrName>style.visibility</p:attrName>
                                        </p:attrNameLst>
                                      </p:cBhvr>
                                      <p:to>
                                        <p:strVal val="visible"/>
                                      </p:to>
                                    </p:set>
                                    <p:animEffect transition="in" filter="fade">
                                      <p:cBhvr>
                                        <p:cTn id="23" dur="500"/>
                                        <p:tgtEl>
                                          <p:spTgt spid="1853"/>
                                        </p:tgtEl>
                                      </p:cBhvr>
                                    </p:animEffect>
                                  </p:childTnLst>
                                </p:cTn>
                              </p:par>
                            </p:childTnLst>
                          </p:cTn>
                        </p:par>
                        <p:par>
                          <p:cTn id="24" fill="hold">
                            <p:stCondLst>
                              <p:cond delay="1250"/>
                            </p:stCondLst>
                            <p:childTnLst>
                              <p:par>
                                <p:cTn id="25" presetID="1" presetClass="entr" presetSubtype="0" fill="hold" nodeType="afterEffect">
                                  <p:stCondLst>
                                    <p:cond delay="0"/>
                                  </p:stCondLst>
                                  <p:childTnLst>
                                    <p:set>
                                      <p:cBhvr>
                                        <p:cTn id="26" dur="1" fill="hold">
                                          <p:stCondLst>
                                            <p:cond delay="0"/>
                                          </p:stCondLst>
                                        </p:cTn>
                                        <p:tgtEl>
                                          <p:spTgt spid="1854"/>
                                        </p:tgtEl>
                                        <p:attrNameLst>
                                          <p:attrName>style.visibility</p:attrName>
                                        </p:attrNameLst>
                                      </p:cBhvr>
                                      <p:to>
                                        <p:strVal val="visible"/>
                                      </p:to>
                                    </p:set>
                                  </p:childTnLst>
                                </p:cTn>
                              </p:par>
                            </p:childTnLst>
                          </p:cTn>
                        </p:par>
                        <p:par>
                          <p:cTn id="27" fill="hold">
                            <p:stCondLst>
                              <p:cond delay="1251"/>
                            </p:stCondLst>
                            <p:childTnLst>
                              <p:par>
                                <p:cTn id="28" presetID="1" presetClass="entr" presetSubtype="0" fill="hold" nodeType="afterEffect">
                                  <p:stCondLst>
                                    <p:cond delay="0"/>
                                  </p:stCondLst>
                                  <p:childTnLst>
                                    <p:set>
                                      <p:cBhvr>
                                        <p:cTn id="29" dur="1" fill="hold">
                                          <p:stCondLst>
                                            <p:cond delay="0"/>
                                          </p:stCondLst>
                                        </p:cTn>
                                        <p:tgtEl>
                                          <p:spTgt spid="1855"/>
                                        </p:tgtEl>
                                        <p:attrNameLst>
                                          <p:attrName>style.visibility</p:attrName>
                                        </p:attrNameLst>
                                      </p:cBhvr>
                                      <p:to>
                                        <p:strVal val="visible"/>
                                      </p:to>
                                    </p:set>
                                  </p:childTnLst>
                                </p:cTn>
                              </p:par>
                            </p:childTnLst>
                          </p:cTn>
                        </p:par>
                        <p:par>
                          <p:cTn id="30" fill="hold">
                            <p:stCondLst>
                              <p:cond delay="1252"/>
                            </p:stCondLst>
                            <p:childTnLst>
                              <p:par>
                                <p:cTn id="31" presetID="1" presetClass="entr" presetSubtype="0" fill="hold" nodeType="afterEffect">
                                  <p:stCondLst>
                                    <p:cond delay="0"/>
                                  </p:stCondLst>
                                  <p:childTnLst>
                                    <p:set>
                                      <p:cBhvr>
                                        <p:cTn id="32" dur="1" fill="hold">
                                          <p:stCondLst>
                                            <p:cond delay="0"/>
                                          </p:stCondLst>
                                        </p:cTn>
                                        <p:tgtEl>
                                          <p:spTgt spid="1857"/>
                                        </p:tgtEl>
                                        <p:attrNameLst>
                                          <p:attrName>style.visibility</p:attrName>
                                        </p:attrNameLst>
                                      </p:cBhvr>
                                      <p:to>
                                        <p:strVal val="visible"/>
                                      </p:to>
                                    </p:set>
                                  </p:childTnLst>
                                </p:cTn>
                              </p:par>
                            </p:childTnLst>
                          </p:cTn>
                        </p:par>
                        <p:par>
                          <p:cTn id="33" fill="hold">
                            <p:stCondLst>
                              <p:cond delay="1253"/>
                            </p:stCondLst>
                            <p:childTnLst>
                              <p:par>
                                <p:cTn id="34" presetID="1" presetClass="entr" presetSubtype="0" fill="hold" nodeType="afterEffect">
                                  <p:stCondLst>
                                    <p:cond delay="0"/>
                                  </p:stCondLst>
                                  <p:childTnLst>
                                    <p:set>
                                      <p:cBhvr>
                                        <p:cTn id="35" dur="1" fill="hold">
                                          <p:stCondLst>
                                            <p:cond delay="0"/>
                                          </p:stCondLst>
                                        </p:cTn>
                                        <p:tgtEl>
                                          <p:spTgt spid="1858"/>
                                        </p:tgtEl>
                                        <p:attrNameLst>
                                          <p:attrName>style.visibility</p:attrName>
                                        </p:attrNameLst>
                                      </p:cBhvr>
                                      <p:to>
                                        <p:strVal val="visible"/>
                                      </p:to>
                                    </p:set>
                                  </p:childTnLst>
                                </p:cTn>
                              </p:par>
                            </p:childTnLst>
                          </p:cTn>
                        </p:par>
                        <p:par>
                          <p:cTn id="36" fill="hold">
                            <p:stCondLst>
                              <p:cond delay="1254"/>
                            </p:stCondLst>
                            <p:childTnLst>
                              <p:par>
                                <p:cTn id="37" presetID="1" presetClass="entr" presetSubtype="0" fill="hold" nodeType="afterEffect">
                                  <p:stCondLst>
                                    <p:cond delay="0"/>
                                  </p:stCondLst>
                                  <p:childTnLst>
                                    <p:set>
                                      <p:cBhvr>
                                        <p:cTn id="38" dur="1" fill="hold">
                                          <p:stCondLst>
                                            <p:cond delay="0"/>
                                          </p:stCondLst>
                                        </p:cTn>
                                        <p:tgtEl>
                                          <p:spTgt spid="1859"/>
                                        </p:tgtEl>
                                        <p:attrNameLst>
                                          <p:attrName>style.visibility</p:attrName>
                                        </p:attrNameLst>
                                      </p:cBhvr>
                                      <p:to>
                                        <p:strVal val="visible"/>
                                      </p:to>
                                    </p:set>
                                  </p:childTnLst>
                                </p:cTn>
                              </p:par>
                            </p:childTnLst>
                          </p:cTn>
                        </p:par>
                        <p:par>
                          <p:cTn id="39" fill="hold">
                            <p:stCondLst>
                              <p:cond delay="1255"/>
                            </p:stCondLst>
                            <p:childTnLst>
                              <p:par>
                                <p:cTn id="40" presetID="1" presetClass="entr" presetSubtype="0" fill="hold" nodeType="afterEffect">
                                  <p:stCondLst>
                                    <p:cond delay="0"/>
                                  </p:stCondLst>
                                  <p:childTnLst>
                                    <p:set>
                                      <p:cBhvr>
                                        <p:cTn id="41" dur="1" fill="hold">
                                          <p:stCondLst>
                                            <p:cond delay="0"/>
                                          </p:stCondLst>
                                        </p:cTn>
                                        <p:tgtEl>
                                          <p:spTgt spid="1860"/>
                                        </p:tgtEl>
                                        <p:attrNameLst>
                                          <p:attrName>style.visibility</p:attrName>
                                        </p:attrNameLst>
                                      </p:cBhvr>
                                      <p:to>
                                        <p:strVal val="visible"/>
                                      </p:to>
                                    </p:set>
                                  </p:childTnLst>
                                </p:cTn>
                              </p:par>
                            </p:childTnLst>
                          </p:cTn>
                        </p:par>
                        <p:par>
                          <p:cTn id="42" fill="hold">
                            <p:stCondLst>
                              <p:cond delay="1256"/>
                            </p:stCondLst>
                            <p:childTnLst>
                              <p:par>
                                <p:cTn id="43" presetID="1" presetClass="entr" presetSubtype="0" fill="hold" nodeType="afterEffect">
                                  <p:stCondLst>
                                    <p:cond delay="0"/>
                                  </p:stCondLst>
                                  <p:childTnLst>
                                    <p:set>
                                      <p:cBhvr>
                                        <p:cTn id="44" dur="1" fill="hold">
                                          <p:stCondLst>
                                            <p:cond delay="0"/>
                                          </p:stCondLst>
                                        </p:cTn>
                                        <p:tgtEl>
                                          <p:spTgt spid="1861"/>
                                        </p:tgtEl>
                                        <p:attrNameLst>
                                          <p:attrName>style.visibility</p:attrName>
                                        </p:attrNameLst>
                                      </p:cBhvr>
                                      <p:to>
                                        <p:strVal val="visible"/>
                                      </p:to>
                                    </p:set>
                                  </p:childTnLst>
                                </p:cTn>
                              </p:par>
                            </p:childTnLst>
                          </p:cTn>
                        </p:par>
                        <p:par>
                          <p:cTn id="45" fill="hold">
                            <p:stCondLst>
                              <p:cond delay="1257"/>
                            </p:stCondLst>
                            <p:childTnLst>
                              <p:par>
                                <p:cTn id="46" presetID="1" presetClass="entr" presetSubtype="0" fill="hold" nodeType="afterEffect">
                                  <p:stCondLst>
                                    <p:cond delay="0"/>
                                  </p:stCondLst>
                                  <p:childTnLst>
                                    <p:set>
                                      <p:cBhvr>
                                        <p:cTn id="47" dur="1" fill="hold">
                                          <p:stCondLst>
                                            <p:cond delay="0"/>
                                          </p:stCondLst>
                                        </p:cTn>
                                        <p:tgtEl>
                                          <p:spTgt spid="1862"/>
                                        </p:tgtEl>
                                        <p:attrNameLst>
                                          <p:attrName>style.visibility</p:attrName>
                                        </p:attrNameLst>
                                      </p:cBhvr>
                                      <p:to>
                                        <p:strVal val="visible"/>
                                      </p:to>
                                    </p:set>
                                  </p:childTnLst>
                                </p:cTn>
                              </p:par>
                            </p:childTnLst>
                          </p:cTn>
                        </p:par>
                        <p:par>
                          <p:cTn id="48" fill="hold">
                            <p:stCondLst>
                              <p:cond delay="1258"/>
                            </p:stCondLst>
                            <p:childTnLst>
                              <p:par>
                                <p:cTn id="49" presetID="1" presetClass="entr" presetSubtype="0" fill="hold" nodeType="afterEffect">
                                  <p:stCondLst>
                                    <p:cond delay="0"/>
                                  </p:stCondLst>
                                  <p:childTnLst>
                                    <p:set>
                                      <p:cBhvr>
                                        <p:cTn id="50" dur="1" fill="hold">
                                          <p:stCondLst>
                                            <p:cond delay="0"/>
                                          </p:stCondLst>
                                        </p:cTn>
                                        <p:tgtEl>
                                          <p:spTgt spid="1863"/>
                                        </p:tgtEl>
                                        <p:attrNameLst>
                                          <p:attrName>style.visibility</p:attrName>
                                        </p:attrNameLst>
                                      </p:cBhvr>
                                      <p:to>
                                        <p:strVal val="visible"/>
                                      </p:to>
                                    </p:set>
                                  </p:childTnLst>
                                </p:cTn>
                              </p:par>
                            </p:childTnLst>
                          </p:cTn>
                        </p:par>
                        <p:par>
                          <p:cTn id="51" fill="hold">
                            <p:stCondLst>
                              <p:cond delay="1259"/>
                            </p:stCondLst>
                            <p:childTnLst>
                              <p:par>
                                <p:cTn id="52" presetID="1" presetClass="entr" presetSubtype="0" fill="hold" nodeType="afterEffect">
                                  <p:stCondLst>
                                    <p:cond delay="0"/>
                                  </p:stCondLst>
                                  <p:childTnLst>
                                    <p:set>
                                      <p:cBhvr>
                                        <p:cTn id="53" dur="1" fill="hold">
                                          <p:stCondLst>
                                            <p:cond delay="0"/>
                                          </p:stCondLst>
                                        </p:cTn>
                                        <p:tgtEl>
                                          <p:spTgt spid="1864"/>
                                        </p:tgtEl>
                                        <p:attrNameLst>
                                          <p:attrName>style.visibility</p:attrName>
                                        </p:attrNameLst>
                                      </p:cBhvr>
                                      <p:to>
                                        <p:strVal val="visible"/>
                                      </p:to>
                                    </p:set>
                                  </p:childTnLst>
                                </p:cTn>
                              </p:par>
                            </p:childTnLst>
                          </p:cTn>
                        </p:par>
                        <p:par>
                          <p:cTn id="54" fill="hold">
                            <p:stCondLst>
                              <p:cond delay="1260"/>
                            </p:stCondLst>
                            <p:childTnLst>
                              <p:par>
                                <p:cTn id="55" presetID="1" presetClass="entr" presetSubtype="0" fill="hold" nodeType="afterEffect">
                                  <p:stCondLst>
                                    <p:cond delay="0"/>
                                  </p:stCondLst>
                                  <p:childTnLst>
                                    <p:set>
                                      <p:cBhvr>
                                        <p:cTn id="56" dur="1" fill="hold">
                                          <p:stCondLst>
                                            <p:cond delay="0"/>
                                          </p:stCondLst>
                                        </p:cTn>
                                        <p:tgtEl>
                                          <p:spTgt spid="1865"/>
                                        </p:tgtEl>
                                        <p:attrNameLst>
                                          <p:attrName>style.visibility</p:attrName>
                                        </p:attrNameLst>
                                      </p:cBhvr>
                                      <p:to>
                                        <p:strVal val="visible"/>
                                      </p:to>
                                    </p:set>
                                  </p:childTnLst>
                                </p:cTn>
                              </p:par>
                            </p:childTnLst>
                          </p:cTn>
                        </p:par>
                        <p:par>
                          <p:cTn id="57" fill="hold">
                            <p:stCondLst>
                              <p:cond delay="1261"/>
                            </p:stCondLst>
                            <p:childTnLst>
                              <p:par>
                                <p:cTn id="58" presetID="1" presetClass="entr" presetSubtype="0" fill="hold" nodeType="afterEffect">
                                  <p:stCondLst>
                                    <p:cond delay="0"/>
                                  </p:stCondLst>
                                  <p:childTnLst>
                                    <p:set>
                                      <p:cBhvr>
                                        <p:cTn id="59" dur="1" fill="hold">
                                          <p:stCondLst>
                                            <p:cond delay="0"/>
                                          </p:stCondLst>
                                        </p:cTn>
                                        <p:tgtEl>
                                          <p:spTgt spid="1866"/>
                                        </p:tgtEl>
                                        <p:attrNameLst>
                                          <p:attrName>style.visibility</p:attrName>
                                        </p:attrNameLst>
                                      </p:cBhvr>
                                      <p:to>
                                        <p:strVal val="visible"/>
                                      </p:to>
                                    </p:set>
                                  </p:childTnLst>
                                </p:cTn>
                              </p:par>
                            </p:childTnLst>
                          </p:cTn>
                        </p:par>
                        <p:par>
                          <p:cTn id="60" fill="hold">
                            <p:stCondLst>
                              <p:cond delay="1262"/>
                            </p:stCondLst>
                            <p:childTnLst>
                              <p:par>
                                <p:cTn id="61" presetID="1" presetClass="entr" presetSubtype="0" fill="hold" nodeType="afterEffect">
                                  <p:stCondLst>
                                    <p:cond delay="0"/>
                                  </p:stCondLst>
                                  <p:childTnLst>
                                    <p:set>
                                      <p:cBhvr>
                                        <p:cTn id="62" dur="1" fill="hold">
                                          <p:stCondLst>
                                            <p:cond delay="0"/>
                                          </p:stCondLst>
                                        </p:cTn>
                                        <p:tgtEl>
                                          <p:spTgt spid="1867"/>
                                        </p:tgtEl>
                                        <p:attrNameLst>
                                          <p:attrName>style.visibility</p:attrName>
                                        </p:attrNameLst>
                                      </p:cBhvr>
                                      <p:to>
                                        <p:strVal val="visible"/>
                                      </p:to>
                                    </p:set>
                                  </p:childTnLst>
                                </p:cTn>
                              </p:par>
                            </p:childTnLst>
                          </p:cTn>
                        </p:par>
                        <p:par>
                          <p:cTn id="63" fill="hold">
                            <p:stCondLst>
                              <p:cond delay="1263"/>
                            </p:stCondLst>
                            <p:childTnLst>
                              <p:par>
                                <p:cTn id="64" presetID="1" presetClass="entr" presetSubtype="0" fill="hold" nodeType="afterEffect">
                                  <p:stCondLst>
                                    <p:cond delay="0"/>
                                  </p:stCondLst>
                                  <p:childTnLst>
                                    <p:set>
                                      <p:cBhvr>
                                        <p:cTn id="65" dur="1" fill="hold">
                                          <p:stCondLst>
                                            <p:cond delay="0"/>
                                          </p:stCondLst>
                                        </p:cTn>
                                        <p:tgtEl>
                                          <p:spTgt spid="1868"/>
                                        </p:tgtEl>
                                        <p:attrNameLst>
                                          <p:attrName>style.visibility</p:attrName>
                                        </p:attrNameLst>
                                      </p:cBhvr>
                                      <p:to>
                                        <p:strVal val="visible"/>
                                      </p:to>
                                    </p:set>
                                  </p:childTnLst>
                                </p:cTn>
                              </p:par>
                            </p:childTnLst>
                          </p:cTn>
                        </p:par>
                        <p:par>
                          <p:cTn id="66" fill="hold">
                            <p:stCondLst>
                              <p:cond delay="1264"/>
                            </p:stCondLst>
                            <p:childTnLst>
                              <p:par>
                                <p:cTn id="67" presetID="1" presetClass="entr" presetSubtype="0" fill="hold" nodeType="afterEffect">
                                  <p:stCondLst>
                                    <p:cond delay="0"/>
                                  </p:stCondLst>
                                  <p:childTnLst>
                                    <p:set>
                                      <p:cBhvr>
                                        <p:cTn id="68" dur="1" fill="hold">
                                          <p:stCondLst>
                                            <p:cond delay="0"/>
                                          </p:stCondLst>
                                        </p:cTn>
                                        <p:tgtEl>
                                          <p:spTgt spid="1869"/>
                                        </p:tgtEl>
                                        <p:attrNameLst>
                                          <p:attrName>style.visibility</p:attrName>
                                        </p:attrNameLst>
                                      </p:cBhvr>
                                      <p:to>
                                        <p:strVal val="visible"/>
                                      </p:to>
                                    </p:set>
                                  </p:childTnLst>
                                </p:cTn>
                              </p:par>
                            </p:childTnLst>
                          </p:cTn>
                        </p:par>
                        <p:par>
                          <p:cTn id="69" fill="hold">
                            <p:stCondLst>
                              <p:cond delay="1265"/>
                            </p:stCondLst>
                            <p:childTnLst>
                              <p:par>
                                <p:cTn id="70" presetID="1" presetClass="entr" presetSubtype="0" fill="hold" nodeType="afterEffect">
                                  <p:stCondLst>
                                    <p:cond delay="0"/>
                                  </p:stCondLst>
                                  <p:childTnLst>
                                    <p:set>
                                      <p:cBhvr>
                                        <p:cTn id="71" dur="1" fill="hold">
                                          <p:stCondLst>
                                            <p:cond delay="0"/>
                                          </p:stCondLst>
                                        </p:cTn>
                                        <p:tgtEl>
                                          <p:spTgt spid="1870"/>
                                        </p:tgtEl>
                                        <p:attrNameLst>
                                          <p:attrName>style.visibility</p:attrName>
                                        </p:attrNameLst>
                                      </p:cBhvr>
                                      <p:to>
                                        <p:strVal val="visible"/>
                                      </p:to>
                                    </p:set>
                                  </p:childTnLst>
                                </p:cTn>
                              </p:par>
                            </p:childTnLst>
                          </p:cTn>
                        </p:par>
                        <p:par>
                          <p:cTn id="72" fill="hold">
                            <p:stCondLst>
                              <p:cond delay="1266"/>
                            </p:stCondLst>
                            <p:childTnLst>
                              <p:par>
                                <p:cTn id="73" presetID="1" presetClass="entr" presetSubtype="0" fill="hold" nodeType="afterEffect">
                                  <p:stCondLst>
                                    <p:cond delay="0"/>
                                  </p:stCondLst>
                                  <p:childTnLst>
                                    <p:set>
                                      <p:cBhvr>
                                        <p:cTn id="74" dur="1" fill="hold">
                                          <p:stCondLst>
                                            <p:cond delay="0"/>
                                          </p:stCondLst>
                                        </p:cTn>
                                        <p:tgtEl>
                                          <p:spTgt spid="1871"/>
                                        </p:tgtEl>
                                        <p:attrNameLst>
                                          <p:attrName>style.visibility</p:attrName>
                                        </p:attrNameLst>
                                      </p:cBhvr>
                                      <p:to>
                                        <p:strVal val="visible"/>
                                      </p:to>
                                    </p:set>
                                  </p:childTnLst>
                                </p:cTn>
                              </p:par>
                            </p:childTnLst>
                          </p:cTn>
                        </p:par>
                        <p:par>
                          <p:cTn id="75" fill="hold">
                            <p:stCondLst>
                              <p:cond delay="1267"/>
                            </p:stCondLst>
                            <p:childTnLst>
                              <p:par>
                                <p:cTn id="76" presetID="1" presetClass="entr" presetSubtype="0" fill="hold" nodeType="afterEffect">
                                  <p:stCondLst>
                                    <p:cond delay="0"/>
                                  </p:stCondLst>
                                  <p:childTnLst>
                                    <p:set>
                                      <p:cBhvr>
                                        <p:cTn id="77" dur="1" fill="hold">
                                          <p:stCondLst>
                                            <p:cond delay="0"/>
                                          </p:stCondLst>
                                        </p:cTn>
                                        <p:tgtEl>
                                          <p:spTgt spid="1872"/>
                                        </p:tgtEl>
                                        <p:attrNameLst>
                                          <p:attrName>style.visibility</p:attrName>
                                        </p:attrNameLst>
                                      </p:cBhvr>
                                      <p:to>
                                        <p:strVal val="visible"/>
                                      </p:to>
                                    </p:set>
                                  </p:childTnLst>
                                </p:cTn>
                              </p:par>
                            </p:childTnLst>
                          </p:cTn>
                        </p:par>
                        <p:par>
                          <p:cTn id="78" fill="hold">
                            <p:stCondLst>
                              <p:cond delay="1268"/>
                            </p:stCondLst>
                            <p:childTnLst>
                              <p:par>
                                <p:cTn id="79" presetID="1" presetClass="entr" presetSubtype="0" fill="hold" nodeType="afterEffect">
                                  <p:stCondLst>
                                    <p:cond delay="0"/>
                                  </p:stCondLst>
                                  <p:childTnLst>
                                    <p:set>
                                      <p:cBhvr>
                                        <p:cTn id="80" dur="1" fill="hold">
                                          <p:stCondLst>
                                            <p:cond delay="0"/>
                                          </p:stCondLst>
                                        </p:cTn>
                                        <p:tgtEl>
                                          <p:spTgt spid="1873"/>
                                        </p:tgtEl>
                                        <p:attrNameLst>
                                          <p:attrName>style.visibility</p:attrName>
                                        </p:attrNameLst>
                                      </p:cBhvr>
                                      <p:to>
                                        <p:strVal val="visible"/>
                                      </p:to>
                                    </p:set>
                                  </p:childTnLst>
                                </p:cTn>
                              </p:par>
                            </p:childTnLst>
                          </p:cTn>
                        </p:par>
                        <p:par>
                          <p:cTn id="81" fill="hold">
                            <p:stCondLst>
                              <p:cond delay="1269"/>
                            </p:stCondLst>
                            <p:childTnLst>
                              <p:par>
                                <p:cTn id="82" presetID="1" presetClass="entr" presetSubtype="0" fill="hold" nodeType="afterEffect">
                                  <p:stCondLst>
                                    <p:cond delay="0"/>
                                  </p:stCondLst>
                                  <p:childTnLst>
                                    <p:set>
                                      <p:cBhvr>
                                        <p:cTn id="83" dur="1" fill="hold">
                                          <p:stCondLst>
                                            <p:cond delay="0"/>
                                          </p:stCondLst>
                                        </p:cTn>
                                        <p:tgtEl>
                                          <p:spTgt spid="1874"/>
                                        </p:tgtEl>
                                        <p:attrNameLst>
                                          <p:attrName>style.visibility</p:attrName>
                                        </p:attrNameLst>
                                      </p:cBhvr>
                                      <p:to>
                                        <p:strVal val="visible"/>
                                      </p:to>
                                    </p:set>
                                  </p:childTnLst>
                                </p:cTn>
                              </p:par>
                            </p:childTnLst>
                          </p:cTn>
                        </p:par>
                        <p:par>
                          <p:cTn id="84" fill="hold">
                            <p:stCondLst>
                              <p:cond delay="1270"/>
                            </p:stCondLst>
                            <p:childTnLst>
                              <p:par>
                                <p:cTn id="85" presetID="1" presetClass="entr" presetSubtype="0" fill="hold" nodeType="afterEffect">
                                  <p:stCondLst>
                                    <p:cond delay="0"/>
                                  </p:stCondLst>
                                  <p:childTnLst>
                                    <p:set>
                                      <p:cBhvr>
                                        <p:cTn id="86" dur="1" fill="hold">
                                          <p:stCondLst>
                                            <p:cond delay="0"/>
                                          </p:stCondLst>
                                        </p:cTn>
                                        <p:tgtEl>
                                          <p:spTgt spid="1875"/>
                                        </p:tgtEl>
                                        <p:attrNameLst>
                                          <p:attrName>style.visibility</p:attrName>
                                        </p:attrNameLst>
                                      </p:cBhvr>
                                      <p:to>
                                        <p:strVal val="visible"/>
                                      </p:to>
                                    </p:set>
                                  </p:childTnLst>
                                </p:cTn>
                              </p:par>
                            </p:childTnLst>
                          </p:cTn>
                        </p:par>
                        <p:par>
                          <p:cTn id="87" fill="hold">
                            <p:stCondLst>
                              <p:cond delay="1271"/>
                            </p:stCondLst>
                            <p:childTnLst>
                              <p:par>
                                <p:cTn id="88" presetID="1" presetClass="entr" presetSubtype="0" fill="hold" nodeType="afterEffect">
                                  <p:stCondLst>
                                    <p:cond delay="0"/>
                                  </p:stCondLst>
                                  <p:childTnLst>
                                    <p:set>
                                      <p:cBhvr>
                                        <p:cTn id="89" dur="1" fill="hold">
                                          <p:stCondLst>
                                            <p:cond delay="0"/>
                                          </p:stCondLst>
                                        </p:cTn>
                                        <p:tgtEl>
                                          <p:spTgt spid="18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020911"/>
            </a:gs>
            <a:gs pos="51000">
              <a:srgbClr val="0E1B2E">
                <a:alpha val="94901"/>
              </a:srgbClr>
            </a:gs>
            <a:gs pos="100000">
              <a:srgbClr val="091731"/>
            </a:gs>
          </a:gsLst>
          <a:lin ang="5400000" scaled="0"/>
        </a:gradFill>
        <a:effectLst/>
      </p:bgPr>
    </p:bg>
    <p:spTree>
      <p:nvGrpSpPr>
        <p:cNvPr id="1" name="Shape 2327"/>
        <p:cNvGrpSpPr/>
        <p:nvPr/>
      </p:nvGrpSpPr>
      <p:grpSpPr>
        <a:xfrm>
          <a:off x="0" y="0"/>
          <a:ext cx="0" cy="0"/>
          <a:chOff x="0" y="0"/>
          <a:chExt cx="0" cy="0"/>
        </a:xfrm>
      </p:grpSpPr>
      <p:sp>
        <p:nvSpPr>
          <p:cNvPr id="2328" name="Google Shape;2328;p11"/>
          <p:cNvSpPr/>
          <p:nvPr/>
        </p:nvSpPr>
        <p:spPr>
          <a:xfrm>
            <a:off x="3971625" y="1304625"/>
            <a:ext cx="4248751" cy="4248751"/>
          </a:xfrm>
          <a:prstGeom prst="ellipse">
            <a:avLst/>
          </a:prstGeom>
          <a:solidFill>
            <a:schemeClr val="lt1"/>
          </a:solidFill>
          <a:ln>
            <a:noFill/>
          </a:ln>
          <a:effectLst>
            <a:outerShdw blurRad="901700" dist="38100" dir="16200000" sx="102000" sy="102000" rotWithShape="0">
              <a:srgbClr val="00B0F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756A7"/>
              </a:solidFill>
              <a:latin typeface="Calibri"/>
              <a:ea typeface="Calibri"/>
              <a:cs typeface="Calibri"/>
              <a:sym typeface="Calibri"/>
            </a:endParaRPr>
          </a:p>
        </p:txBody>
      </p:sp>
      <p:sp>
        <p:nvSpPr>
          <p:cNvPr id="2329" name="Google Shape;2329;p11"/>
          <p:cNvSpPr/>
          <p:nvPr/>
        </p:nvSpPr>
        <p:spPr>
          <a:xfrm>
            <a:off x="4482566" y="1815566"/>
            <a:ext cx="3226869" cy="3226869"/>
          </a:xfrm>
          <a:prstGeom prst="ellipse">
            <a:avLst/>
          </a:prstGeom>
          <a:solidFill>
            <a:schemeClr val="lt1"/>
          </a:solidFill>
          <a:ln>
            <a:noFill/>
          </a:ln>
          <a:effectLst>
            <a:outerShdw blurRad="317500" sx="118000" sy="118000" algn="ctr" rotWithShape="0">
              <a:srgbClr val="0070C0">
                <a:alpha val="16862"/>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756A7"/>
              </a:solidFill>
              <a:latin typeface="Calibri"/>
              <a:ea typeface="Calibri"/>
              <a:cs typeface="Calibri"/>
              <a:sym typeface="Calibri"/>
            </a:endParaRPr>
          </a:p>
        </p:txBody>
      </p:sp>
      <p:sp>
        <p:nvSpPr>
          <p:cNvPr id="2330" name="Google Shape;2330;p11"/>
          <p:cNvSpPr/>
          <p:nvPr/>
        </p:nvSpPr>
        <p:spPr>
          <a:xfrm>
            <a:off x="5027596" y="2360596"/>
            <a:ext cx="2136808" cy="2136808"/>
          </a:xfrm>
          <a:prstGeom prst="ellipse">
            <a:avLst/>
          </a:prstGeom>
          <a:solidFill>
            <a:schemeClr val="lt1"/>
          </a:solidFill>
          <a:ln>
            <a:noFill/>
          </a:ln>
          <a:effectLst>
            <a:outerShdw blurRad="533400" sx="118000" sy="118000" algn="ctr" rotWithShape="0">
              <a:srgbClr val="0070C0">
                <a:alpha val="3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756A7"/>
              </a:solidFill>
              <a:latin typeface="Calibri"/>
              <a:ea typeface="Calibri"/>
              <a:cs typeface="Calibri"/>
              <a:sym typeface="Calibri"/>
            </a:endParaRPr>
          </a:p>
        </p:txBody>
      </p:sp>
      <p:sp>
        <p:nvSpPr>
          <p:cNvPr id="2331" name="Google Shape;2331;p11"/>
          <p:cNvSpPr/>
          <p:nvPr/>
        </p:nvSpPr>
        <p:spPr>
          <a:xfrm>
            <a:off x="6056679" y="5518899"/>
            <a:ext cx="88900" cy="88900"/>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332" name="Google Shape;2332;p11"/>
          <p:cNvGrpSpPr/>
          <p:nvPr/>
        </p:nvGrpSpPr>
        <p:grpSpPr>
          <a:xfrm>
            <a:off x="3463560" y="338945"/>
            <a:ext cx="5277931" cy="5798363"/>
            <a:chOff x="3463560" y="338945"/>
            <a:chExt cx="5277931" cy="5798363"/>
          </a:xfrm>
        </p:grpSpPr>
        <p:sp>
          <p:nvSpPr>
            <p:cNvPr id="2333" name="Google Shape;2333;p11"/>
            <p:cNvSpPr/>
            <p:nvPr/>
          </p:nvSpPr>
          <p:spPr>
            <a:xfrm>
              <a:off x="4502744" y="4844849"/>
              <a:ext cx="53544" cy="5354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34" name="Google Shape;2334;p11"/>
            <p:cNvSpPr/>
            <p:nvPr/>
          </p:nvSpPr>
          <p:spPr>
            <a:xfrm>
              <a:off x="4134940" y="2415539"/>
              <a:ext cx="81563" cy="81563"/>
            </a:xfrm>
            <a:prstGeom prst="ellipse">
              <a:avLst/>
            </a:prstGeom>
            <a:solidFill>
              <a:srgbClr val="057DC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35" name="Google Shape;2335;p11"/>
            <p:cNvSpPr/>
            <p:nvPr/>
          </p:nvSpPr>
          <p:spPr>
            <a:xfrm>
              <a:off x="6459537" y="5722862"/>
              <a:ext cx="47625" cy="47625"/>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36" name="Google Shape;2336;p11"/>
            <p:cNvSpPr/>
            <p:nvPr/>
          </p:nvSpPr>
          <p:spPr>
            <a:xfrm>
              <a:off x="6695774" y="5701095"/>
              <a:ext cx="47091" cy="47091"/>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37" name="Google Shape;2337;p11"/>
            <p:cNvSpPr/>
            <p:nvPr/>
          </p:nvSpPr>
          <p:spPr>
            <a:xfrm flipH="1">
              <a:off x="6412484" y="5607226"/>
              <a:ext cx="52831" cy="52831"/>
            </a:xfrm>
            <a:prstGeom prst="ellipse">
              <a:avLst/>
            </a:prstGeom>
            <a:solidFill>
              <a:srgbClr val="D8D8D8">
                <a:alpha val="56862"/>
              </a:srgbClr>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38" name="Google Shape;2338;p11"/>
            <p:cNvSpPr/>
            <p:nvPr/>
          </p:nvSpPr>
          <p:spPr>
            <a:xfrm>
              <a:off x="6950092" y="5364067"/>
              <a:ext cx="49196" cy="49196"/>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39" name="Google Shape;2339;p11"/>
            <p:cNvSpPr/>
            <p:nvPr/>
          </p:nvSpPr>
          <p:spPr>
            <a:xfrm>
              <a:off x="6778609" y="5528778"/>
              <a:ext cx="49196" cy="49196"/>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40" name="Google Shape;2340;p11"/>
            <p:cNvSpPr/>
            <p:nvPr/>
          </p:nvSpPr>
          <p:spPr>
            <a:xfrm>
              <a:off x="6827805" y="5570078"/>
              <a:ext cx="45719" cy="45719"/>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41" name="Google Shape;2341;p11"/>
            <p:cNvSpPr/>
            <p:nvPr/>
          </p:nvSpPr>
          <p:spPr>
            <a:xfrm>
              <a:off x="6592814" y="5794082"/>
              <a:ext cx="49196" cy="49196"/>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42" name="Google Shape;2342;p11"/>
            <p:cNvSpPr/>
            <p:nvPr/>
          </p:nvSpPr>
          <p:spPr>
            <a:xfrm>
              <a:off x="6592814" y="5794383"/>
              <a:ext cx="49196" cy="49196"/>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43" name="Google Shape;2343;p11"/>
            <p:cNvSpPr/>
            <p:nvPr/>
          </p:nvSpPr>
          <p:spPr>
            <a:xfrm>
              <a:off x="6532262" y="5491091"/>
              <a:ext cx="47091" cy="47091"/>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44" name="Google Shape;2344;p11"/>
            <p:cNvSpPr/>
            <p:nvPr/>
          </p:nvSpPr>
          <p:spPr>
            <a:xfrm>
              <a:off x="6681632" y="5453403"/>
              <a:ext cx="61233" cy="61233"/>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45" name="Google Shape;2345;p11"/>
            <p:cNvSpPr/>
            <p:nvPr/>
          </p:nvSpPr>
          <p:spPr>
            <a:xfrm>
              <a:off x="6619150" y="5468231"/>
              <a:ext cx="45719" cy="45719"/>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46" name="Google Shape;2346;p11"/>
            <p:cNvSpPr/>
            <p:nvPr/>
          </p:nvSpPr>
          <p:spPr>
            <a:xfrm>
              <a:off x="6855410" y="5882010"/>
              <a:ext cx="49196" cy="49196"/>
            </a:xfrm>
            <a:prstGeom prst="ellipse">
              <a:avLst/>
            </a:prstGeom>
            <a:solidFill>
              <a:srgbClr val="97C4D9">
                <a:alpha val="6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47" name="Google Shape;2347;p11"/>
            <p:cNvSpPr/>
            <p:nvPr/>
          </p:nvSpPr>
          <p:spPr>
            <a:xfrm>
              <a:off x="6950092" y="5882010"/>
              <a:ext cx="49196" cy="49196"/>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48" name="Google Shape;2348;p11"/>
            <p:cNvSpPr/>
            <p:nvPr/>
          </p:nvSpPr>
          <p:spPr>
            <a:xfrm>
              <a:off x="6197584" y="6059504"/>
              <a:ext cx="77804" cy="7780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49" name="Google Shape;2349;p11"/>
            <p:cNvSpPr/>
            <p:nvPr/>
          </p:nvSpPr>
          <p:spPr>
            <a:xfrm>
              <a:off x="6128502" y="6018212"/>
              <a:ext cx="53206" cy="53206"/>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50" name="Google Shape;2350;p11"/>
            <p:cNvSpPr/>
            <p:nvPr/>
          </p:nvSpPr>
          <p:spPr>
            <a:xfrm>
              <a:off x="6183280" y="5660057"/>
              <a:ext cx="72200" cy="72200"/>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51" name="Google Shape;2351;p11"/>
            <p:cNvSpPr/>
            <p:nvPr/>
          </p:nvSpPr>
          <p:spPr>
            <a:xfrm>
              <a:off x="6101899" y="5726631"/>
              <a:ext cx="53206" cy="53206"/>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52" name="Google Shape;2352;p11"/>
            <p:cNvSpPr/>
            <p:nvPr/>
          </p:nvSpPr>
          <p:spPr>
            <a:xfrm>
              <a:off x="5807958" y="5721291"/>
              <a:ext cx="49196" cy="49196"/>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53" name="Google Shape;2353;p11"/>
            <p:cNvSpPr/>
            <p:nvPr/>
          </p:nvSpPr>
          <p:spPr>
            <a:xfrm>
              <a:off x="5879953" y="5589708"/>
              <a:ext cx="47625" cy="47625"/>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54" name="Google Shape;2354;p11"/>
            <p:cNvSpPr/>
            <p:nvPr/>
          </p:nvSpPr>
          <p:spPr>
            <a:xfrm>
              <a:off x="5797598" y="5560862"/>
              <a:ext cx="53206" cy="53206"/>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55" name="Google Shape;2355;p11"/>
            <p:cNvSpPr/>
            <p:nvPr/>
          </p:nvSpPr>
          <p:spPr>
            <a:xfrm>
              <a:off x="5581948" y="5769484"/>
              <a:ext cx="49196" cy="49196"/>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56" name="Google Shape;2356;p11"/>
            <p:cNvSpPr/>
            <p:nvPr/>
          </p:nvSpPr>
          <p:spPr>
            <a:xfrm>
              <a:off x="5400771" y="5882010"/>
              <a:ext cx="49196" cy="49196"/>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57" name="Google Shape;2357;p11"/>
            <p:cNvSpPr/>
            <p:nvPr/>
          </p:nvSpPr>
          <p:spPr>
            <a:xfrm>
              <a:off x="5285484" y="5871220"/>
              <a:ext cx="69801" cy="69801"/>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58" name="Google Shape;2358;p11"/>
            <p:cNvSpPr/>
            <p:nvPr/>
          </p:nvSpPr>
          <p:spPr>
            <a:xfrm>
              <a:off x="5372187" y="5592282"/>
              <a:ext cx="45719" cy="45719"/>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59" name="Google Shape;2359;p11"/>
            <p:cNvSpPr/>
            <p:nvPr/>
          </p:nvSpPr>
          <p:spPr>
            <a:xfrm>
              <a:off x="5553340" y="5500170"/>
              <a:ext cx="53206" cy="53206"/>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60" name="Google Shape;2360;p11"/>
            <p:cNvSpPr/>
            <p:nvPr/>
          </p:nvSpPr>
          <p:spPr>
            <a:xfrm>
              <a:off x="5573176" y="5570468"/>
              <a:ext cx="53206" cy="53206"/>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61" name="Google Shape;2361;p11"/>
            <p:cNvSpPr/>
            <p:nvPr/>
          </p:nvSpPr>
          <p:spPr>
            <a:xfrm>
              <a:off x="5409288" y="5437260"/>
              <a:ext cx="61942" cy="61942"/>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62" name="Google Shape;2362;p11"/>
            <p:cNvSpPr/>
            <p:nvPr/>
          </p:nvSpPr>
          <p:spPr>
            <a:xfrm>
              <a:off x="4978659" y="5614068"/>
              <a:ext cx="62075" cy="62075"/>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63" name="Google Shape;2363;p11"/>
            <p:cNvSpPr/>
            <p:nvPr/>
          </p:nvSpPr>
          <p:spPr>
            <a:xfrm>
              <a:off x="4773871" y="5787642"/>
              <a:ext cx="62075" cy="62075"/>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64" name="Google Shape;2364;p11"/>
            <p:cNvSpPr/>
            <p:nvPr/>
          </p:nvSpPr>
          <p:spPr>
            <a:xfrm>
              <a:off x="4909082" y="5303773"/>
              <a:ext cx="69801" cy="69801"/>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65" name="Google Shape;2365;p11"/>
            <p:cNvSpPr/>
            <p:nvPr/>
          </p:nvSpPr>
          <p:spPr>
            <a:xfrm>
              <a:off x="4978659" y="5250706"/>
              <a:ext cx="69801" cy="69801"/>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66" name="Google Shape;2366;p11"/>
            <p:cNvSpPr/>
            <p:nvPr/>
          </p:nvSpPr>
          <p:spPr>
            <a:xfrm>
              <a:off x="5017874" y="5367544"/>
              <a:ext cx="45719" cy="45719"/>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67" name="Google Shape;2367;p11"/>
            <p:cNvSpPr/>
            <p:nvPr/>
          </p:nvSpPr>
          <p:spPr>
            <a:xfrm>
              <a:off x="5060771" y="5306852"/>
              <a:ext cx="45719" cy="45719"/>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68" name="Google Shape;2368;p11"/>
            <p:cNvSpPr/>
            <p:nvPr/>
          </p:nvSpPr>
          <p:spPr>
            <a:xfrm>
              <a:off x="5032206" y="5479315"/>
              <a:ext cx="53206" cy="53206"/>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69" name="Google Shape;2369;p11"/>
            <p:cNvSpPr/>
            <p:nvPr/>
          </p:nvSpPr>
          <p:spPr>
            <a:xfrm>
              <a:off x="5053345" y="5550445"/>
              <a:ext cx="53206" cy="53206"/>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70" name="Google Shape;2370;p11"/>
            <p:cNvSpPr/>
            <p:nvPr/>
          </p:nvSpPr>
          <p:spPr>
            <a:xfrm>
              <a:off x="4773870" y="5787641"/>
              <a:ext cx="62075" cy="62075"/>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71" name="Google Shape;2371;p11"/>
            <p:cNvSpPr/>
            <p:nvPr/>
          </p:nvSpPr>
          <p:spPr>
            <a:xfrm>
              <a:off x="4385669" y="5763044"/>
              <a:ext cx="62075" cy="62075"/>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72" name="Google Shape;2372;p11"/>
            <p:cNvSpPr/>
            <p:nvPr/>
          </p:nvSpPr>
          <p:spPr>
            <a:xfrm>
              <a:off x="4887442" y="5178117"/>
              <a:ext cx="69801" cy="69801"/>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73" name="Google Shape;2373;p11"/>
            <p:cNvSpPr/>
            <p:nvPr/>
          </p:nvSpPr>
          <p:spPr>
            <a:xfrm>
              <a:off x="4870091" y="5278148"/>
              <a:ext cx="52251" cy="52251"/>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74" name="Google Shape;2374;p11"/>
            <p:cNvSpPr/>
            <p:nvPr/>
          </p:nvSpPr>
          <p:spPr>
            <a:xfrm>
              <a:off x="4630911" y="5321533"/>
              <a:ext cx="62075" cy="62075"/>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75" name="Google Shape;2375;p11"/>
            <p:cNvSpPr/>
            <p:nvPr/>
          </p:nvSpPr>
          <p:spPr>
            <a:xfrm>
              <a:off x="4327341" y="5383602"/>
              <a:ext cx="69801" cy="69801"/>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76" name="Google Shape;2376;p11"/>
            <p:cNvSpPr/>
            <p:nvPr/>
          </p:nvSpPr>
          <p:spPr>
            <a:xfrm>
              <a:off x="3936724" y="5058165"/>
              <a:ext cx="69801" cy="69801"/>
            </a:xfrm>
            <a:prstGeom prst="ellipse">
              <a:avLst/>
            </a:prstGeom>
            <a:solidFill>
              <a:srgbClr val="97C4D9">
                <a:alpha val="31764"/>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77" name="Google Shape;2377;p11"/>
            <p:cNvSpPr/>
            <p:nvPr/>
          </p:nvSpPr>
          <p:spPr>
            <a:xfrm>
              <a:off x="3580876" y="4992688"/>
              <a:ext cx="65477" cy="65477"/>
            </a:xfrm>
            <a:prstGeom prst="ellipse">
              <a:avLst/>
            </a:prstGeom>
            <a:solidFill>
              <a:srgbClr val="97C4D9">
                <a:alpha val="31764"/>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78" name="Google Shape;2378;p11"/>
            <p:cNvSpPr/>
            <p:nvPr/>
          </p:nvSpPr>
          <p:spPr>
            <a:xfrm>
              <a:off x="4362241" y="5106584"/>
              <a:ext cx="85503" cy="85503"/>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79" name="Google Shape;2379;p11"/>
            <p:cNvSpPr/>
            <p:nvPr/>
          </p:nvSpPr>
          <p:spPr>
            <a:xfrm>
              <a:off x="4305643" y="5037718"/>
              <a:ext cx="56598" cy="5659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80" name="Google Shape;2380;p11"/>
            <p:cNvSpPr/>
            <p:nvPr/>
          </p:nvSpPr>
          <p:spPr>
            <a:xfrm>
              <a:off x="4442256" y="4910469"/>
              <a:ext cx="53544" cy="5354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81" name="Google Shape;2381;p11"/>
            <p:cNvSpPr/>
            <p:nvPr/>
          </p:nvSpPr>
          <p:spPr>
            <a:xfrm>
              <a:off x="4482566" y="4945837"/>
              <a:ext cx="62075" cy="62075"/>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82" name="Google Shape;2382;p11"/>
            <p:cNvSpPr/>
            <p:nvPr/>
          </p:nvSpPr>
          <p:spPr>
            <a:xfrm>
              <a:off x="4374021" y="4854900"/>
              <a:ext cx="61942" cy="61942"/>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83" name="Google Shape;2383;p11"/>
            <p:cNvSpPr/>
            <p:nvPr/>
          </p:nvSpPr>
          <p:spPr>
            <a:xfrm>
              <a:off x="4395306" y="4824671"/>
              <a:ext cx="73722" cy="73722"/>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84" name="Google Shape;2384;p11"/>
            <p:cNvSpPr/>
            <p:nvPr/>
          </p:nvSpPr>
          <p:spPr>
            <a:xfrm>
              <a:off x="4175722" y="4713318"/>
              <a:ext cx="49196" cy="49196"/>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85" name="Google Shape;2385;p11"/>
            <p:cNvSpPr/>
            <p:nvPr/>
          </p:nvSpPr>
          <p:spPr>
            <a:xfrm>
              <a:off x="4217808" y="4556691"/>
              <a:ext cx="69801" cy="69801"/>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86" name="Google Shape;2386;p11"/>
            <p:cNvSpPr/>
            <p:nvPr/>
          </p:nvSpPr>
          <p:spPr>
            <a:xfrm>
              <a:off x="4106338" y="4521790"/>
              <a:ext cx="69801" cy="69801"/>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87" name="Google Shape;2387;p11"/>
            <p:cNvSpPr/>
            <p:nvPr/>
          </p:nvSpPr>
          <p:spPr>
            <a:xfrm>
              <a:off x="4049740" y="4633896"/>
              <a:ext cx="56598" cy="5659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88" name="Google Shape;2388;p11"/>
            <p:cNvSpPr/>
            <p:nvPr/>
          </p:nvSpPr>
          <p:spPr>
            <a:xfrm>
              <a:off x="4333621" y="4713318"/>
              <a:ext cx="69801" cy="69801"/>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89" name="Google Shape;2389;p11"/>
            <p:cNvSpPr/>
            <p:nvPr/>
          </p:nvSpPr>
          <p:spPr>
            <a:xfrm>
              <a:off x="4022585" y="4111324"/>
              <a:ext cx="85503" cy="85503"/>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90" name="Google Shape;2390;p11"/>
            <p:cNvSpPr/>
            <p:nvPr/>
          </p:nvSpPr>
          <p:spPr>
            <a:xfrm>
              <a:off x="3907095" y="4257893"/>
              <a:ext cx="57761" cy="57761"/>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91" name="Google Shape;2391;p11"/>
            <p:cNvSpPr/>
            <p:nvPr/>
          </p:nvSpPr>
          <p:spPr>
            <a:xfrm>
              <a:off x="3808279" y="4410105"/>
              <a:ext cx="69801" cy="69801"/>
            </a:xfrm>
            <a:prstGeom prst="ellipse">
              <a:avLst/>
            </a:prstGeom>
            <a:solidFill>
              <a:srgbClr val="97C4D9">
                <a:alpha val="3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92" name="Google Shape;2392;p11"/>
            <p:cNvSpPr/>
            <p:nvPr/>
          </p:nvSpPr>
          <p:spPr>
            <a:xfrm>
              <a:off x="4006525" y="4399630"/>
              <a:ext cx="53102" cy="5310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93" name="Google Shape;2393;p11"/>
            <p:cNvSpPr/>
            <p:nvPr/>
          </p:nvSpPr>
          <p:spPr>
            <a:xfrm>
              <a:off x="3985691" y="4315954"/>
              <a:ext cx="66884" cy="6688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94" name="Google Shape;2394;p11"/>
            <p:cNvSpPr/>
            <p:nvPr/>
          </p:nvSpPr>
          <p:spPr>
            <a:xfrm>
              <a:off x="3953338" y="4027718"/>
              <a:ext cx="62075" cy="62075"/>
            </a:xfrm>
            <a:prstGeom prst="ellipse">
              <a:avLst/>
            </a:prstGeom>
            <a:solidFill>
              <a:srgbClr val="D8D8D8">
                <a:alpha val="72941"/>
              </a:srgbClr>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sp>
          <p:nvSpPr>
            <p:cNvPr id="2395" name="Google Shape;2395;p11"/>
            <p:cNvSpPr/>
            <p:nvPr/>
          </p:nvSpPr>
          <p:spPr>
            <a:xfrm>
              <a:off x="3969431" y="4171366"/>
              <a:ext cx="57761" cy="57761"/>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96" name="Google Shape;2396;p11"/>
            <p:cNvSpPr/>
            <p:nvPr/>
          </p:nvSpPr>
          <p:spPr>
            <a:xfrm>
              <a:off x="3864881" y="4107627"/>
              <a:ext cx="57761" cy="57761"/>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97" name="Google Shape;2397;p11"/>
            <p:cNvSpPr/>
            <p:nvPr/>
          </p:nvSpPr>
          <p:spPr>
            <a:xfrm>
              <a:off x="3587514" y="4195055"/>
              <a:ext cx="57761" cy="57761"/>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98" name="Google Shape;2398;p11"/>
            <p:cNvSpPr/>
            <p:nvPr/>
          </p:nvSpPr>
          <p:spPr>
            <a:xfrm>
              <a:off x="3780012" y="3918376"/>
              <a:ext cx="48788" cy="4878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99" name="Google Shape;2399;p11"/>
            <p:cNvSpPr/>
            <p:nvPr/>
          </p:nvSpPr>
          <p:spPr>
            <a:xfrm>
              <a:off x="3845097" y="3967164"/>
              <a:ext cx="50776" cy="50776"/>
            </a:xfrm>
            <a:prstGeom prst="ellipse">
              <a:avLst/>
            </a:prstGeom>
            <a:solidFill>
              <a:srgbClr val="97C4D9">
                <a:alpha val="31764"/>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00" name="Google Shape;2400;p11"/>
            <p:cNvSpPr/>
            <p:nvPr/>
          </p:nvSpPr>
          <p:spPr>
            <a:xfrm>
              <a:off x="3840696" y="3860615"/>
              <a:ext cx="57761" cy="57761"/>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01" name="Google Shape;2401;p11"/>
            <p:cNvSpPr/>
            <p:nvPr/>
          </p:nvSpPr>
          <p:spPr>
            <a:xfrm>
              <a:off x="3704542" y="3846864"/>
              <a:ext cx="57761" cy="57761"/>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02" name="Google Shape;2402;p11"/>
            <p:cNvSpPr/>
            <p:nvPr/>
          </p:nvSpPr>
          <p:spPr>
            <a:xfrm>
              <a:off x="3761759" y="3796227"/>
              <a:ext cx="67041" cy="67041"/>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03" name="Google Shape;2403;p11"/>
            <p:cNvSpPr/>
            <p:nvPr/>
          </p:nvSpPr>
          <p:spPr>
            <a:xfrm>
              <a:off x="3745051" y="4145103"/>
              <a:ext cx="57761" cy="57761"/>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04" name="Google Shape;2404;p11"/>
            <p:cNvSpPr/>
            <p:nvPr/>
          </p:nvSpPr>
          <p:spPr>
            <a:xfrm>
              <a:off x="3749924" y="3262453"/>
              <a:ext cx="57761" cy="57761"/>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05" name="Google Shape;2405;p11"/>
            <p:cNvSpPr/>
            <p:nvPr/>
          </p:nvSpPr>
          <p:spPr>
            <a:xfrm>
              <a:off x="3809158" y="3082456"/>
              <a:ext cx="57761" cy="57761"/>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06" name="Google Shape;2406;p11"/>
            <p:cNvSpPr/>
            <p:nvPr/>
          </p:nvSpPr>
          <p:spPr>
            <a:xfrm>
              <a:off x="3873013" y="2803525"/>
              <a:ext cx="54003" cy="54003"/>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07" name="Google Shape;2407;p11"/>
            <p:cNvSpPr/>
            <p:nvPr/>
          </p:nvSpPr>
          <p:spPr>
            <a:xfrm>
              <a:off x="3754496" y="2771606"/>
              <a:ext cx="58030" cy="58030"/>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08" name="Google Shape;2408;p11"/>
            <p:cNvSpPr/>
            <p:nvPr/>
          </p:nvSpPr>
          <p:spPr>
            <a:xfrm>
              <a:off x="3813982" y="2621071"/>
              <a:ext cx="58030" cy="58030"/>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09" name="Google Shape;2409;p11"/>
            <p:cNvSpPr/>
            <p:nvPr/>
          </p:nvSpPr>
          <p:spPr>
            <a:xfrm>
              <a:off x="3958206" y="2650412"/>
              <a:ext cx="74550" cy="74550"/>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10" name="Google Shape;2410;p11"/>
            <p:cNvSpPr/>
            <p:nvPr/>
          </p:nvSpPr>
          <p:spPr>
            <a:xfrm>
              <a:off x="3910187" y="2382300"/>
              <a:ext cx="46789" cy="46789"/>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11" name="Google Shape;2411;p11"/>
            <p:cNvSpPr/>
            <p:nvPr/>
          </p:nvSpPr>
          <p:spPr>
            <a:xfrm>
              <a:off x="4002630" y="2453762"/>
              <a:ext cx="46789" cy="46789"/>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12" name="Google Shape;2412;p11"/>
            <p:cNvSpPr/>
            <p:nvPr/>
          </p:nvSpPr>
          <p:spPr>
            <a:xfrm>
              <a:off x="4059627" y="2523374"/>
              <a:ext cx="53288" cy="53288"/>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13" name="Google Shape;2413;p11"/>
            <p:cNvSpPr/>
            <p:nvPr/>
          </p:nvSpPr>
          <p:spPr>
            <a:xfrm>
              <a:off x="3823132" y="2521690"/>
              <a:ext cx="54972" cy="54972"/>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14" name="Google Shape;2414;p11"/>
            <p:cNvSpPr/>
            <p:nvPr/>
          </p:nvSpPr>
          <p:spPr>
            <a:xfrm>
              <a:off x="3716183" y="2518786"/>
              <a:ext cx="54972" cy="54972"/>
            </a:xfrm>
            <a:prstGeom prst="ellipse">
              <a:avLst/>
            </a:prstGeom>
            <a:solidFill>
              <a:srgbClr val="D0CECE">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15" name="Google Shape;2415;p11"/>
            <p:cNvSpPr/>
            <p:nvPr/>
          </p:nvSpPr>
          <p:spPr>
            <a:xfrm>
              <a:off x="3747236" y="2598132"/>
              <a:ext cx="74550" cy="74550"/>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16" name="Google Shape;2416;p11"/>
            <p:cNvSpPr/>
            <p:nvPr/>
          </p:nvSpPr>
          <p:spPr>
            <a:xfrm>
              <a:off x="3913980" y="2536956"/>
              <a:ext cx="74550" cy="74550"/>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17" name="Google Shape;2417;p11"/>
            <p:cNvSpPr/>
            <p:nvPr/>
          </p:nvSpPr>
          <p:spPr>
            <a:xfrm>
              <a:off x="3463560" y="2194055"/>
              <a:ext cx="86089" cy="86089"/>
            </a:xfrm>
            <a:prstGeom prst="ellipse">
              <a:avLst/>
            </a:prstGeom>
            <a:solidFill>
              <a:srgbClr val="97C4D9">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18" name="Google Shape;2418;p11"/>
            <p:cNvSpPr/>
            <p:nvPr/>
          </p:nvSpPr>
          <p:spPr>
            <a:xfrm>
              <a:off x="3508539" y="2341563"/>
              <a:ext cx="58831" cy="58831"/>
            </a:xfrm>
            <a:prstGeom prst="ellipse">
              <a:avLst/>
            </a:prstGeom>
            <a:solidFill>
              <a:srgbClr val="97C4D9">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19" name="Google Shape;2419;p11"/>
            <p:cNvSpPr/>
            <p:nvPr/>
          </p:nvSpPr>
          <p:spPr>
            <a:xfrm>
              <a:off x="3567370" y="2092326"/>
              <a:ext cx="58831" cy="58831"/>
            </a:xfrm>
            <a:prstGeom prst="ellipse">
              <a:avLst/>
            </a:prstGeom>
            <a:solidFill>
              <a:srgbClr val="97C4D9">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20" name="Google Shape;2420;p11"/>
            <p:cNvSpPr/>
            <p:nvPr/>
          </p:nvSpPr>
          <p:spPr>
            <a:xfrm>
              <a:off x="3580534" y="1987536"/>
              <a:ext cx="58831" cy="58831"/>
            </a:xfrm>
            <a:prstGeom prst="ellipse">
              <a:avLst/>
            </a:prstGeom>
            <a:solidFill>
              <a:srgbClr val="97C4D9">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21" name="Google Shape;2421;p11"/>
            <p:cNvSpPr/>
            <p:nvPr/>
          </p:nvSpPr>
          <p:spPr>
            <a:xfrm>
              <a:off x="3785284" y="1921052"/>
              <a:ext cx="66484" cy="66484"/>
            </a:xfrm>
            <a:prstGeom prst="ellipse">
              <a:avLst/>
            </a:prstGeom>
            <a:solidFill>
              <a:srgbClr val="97C4D9">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22" name="Google Shape;2422;p11"/>
            <p:cNvSpPr/>
            <p:nvPr/>
          </p:nvSpPr>
          <p:spPr>
            <a:xfrm>
              <a:off x="3704542" y="2009531"/>
              <a:ext cx="61951" cy="61951"/>
            </a:xfrm>
            <a:prstGeom prst="ellipse">
              <a:avLst/>
            </a:prstGeom>
            <a:solidFill>
              <a:srgbClr val="97C4D9">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23" name="Google Shape;2423;p11"/>
            <p:cNvSpPr/>
            <p:nvPr/>
          </p:nvSpPr>
          <p:spPr>
            <a:xfrm>
              <a:off x="3805159" y="2125391"/>
              <a:ext cx="74550" cy="74550"/>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24" name="Google Shape;2424;p11"/>
            <p:cNvSpPr/>
            <p:nvPr/>
          </p:nvSpPr>
          <p:spPr>
            <a:xfrm>
              <a:off x="3830930" y="2257342"/>
              <a:ext cx="74550" cy="74550"/>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25" name="Google Shape;2425;p11"/>
            <p:cNvSpPr/>
            <p:nvPr/>
          </p:nvSpPr>
          <p:spPr>
            <a:xfrm>
              <a:off x="4184988" y="2273671"/>
              <a:ext cx="54003" cy="54003"/>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26" name="Google Shape;2426;p11"/>
            <p:cNvSpPr/>
            <p:nvPr/>
          </p:nvSpPr>
          <p:spPr>
            <a:xfrm>
              <a:off x="4238991" y="2247467"/>
              <a:ext cx="45719" cy="45719"/>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27" name="Google Shape;2427;p11"/>
            <p:cNvSpPr/>
            <p:nvPr/>
          </p:nvSpPr>
          <p:spPr>
            <a:xfrm>
              <a:off x="4026266" y="2289108"/>
              <a:ext cx="74550" cy="74550"/>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28" name="Google Shape;2428;p11"/>
            <p:cNvSpPr/>
            <p:nvPr/>
          </p:nvSpPr>
          <p:spPr>
            <a:xfrm>
              <a:off x="3994622" y="2243389"/>
              <a:ext cx="45719" cy="45719"/>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29" name="Google Shape;2429;p11"/>
            <p:cNvSpPr/>
            <p:nvPr/>
          </p:nvSpPr>
          <p:spPr>
            <a:xfrm>
              <a:off x="4070778" y="2217969"/>
              <a:ext cx="54047" cy="54047"/>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30" name="Google Shape;2430;p11"/>
            <p:cNvSpPr/>
            <p:nvPr/>
          </p:nvSpPr>
          <p:spPr>
            <a:xfrm>
              <a:off x="3879709" y="2040506"/>
              <a:ext cx="66083" cy="66083"/>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31" name="Google Shape;2431;p11"/>
            <p:cNvSpPr/>
            <p:nvPr/>
          </p:nvSpPr>
          <p:spPr>
            <a:xfrm>
              <a:off x="3781125" y="1920086"/>
              <a:ext cx="66083" cy="66083"/>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32" name="Google Shape;2432;p11"/>
            <p:cNvSpPr/>
            <p:nvPr/>
          </p:nvSpPr>
          <p:spPr>
            <a:xfrm>
              <a:off x="3729196" y="1670508"/>
              <a:ext cx="66083" cy="66083"/>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33" name="Google Shape;2433;p11"/>
            <p:cNvSpPr/>
            <p:nvPr/>
          </p:nvSpPr>
          <p:spPr>
            <a:xfrm>
              <a:off x="3983336" y="1773009"/>
              <a:ext cx="66083" cy="66083"/>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34" name="Google Shape;2434;p11"/>
            <p:cNvSpPr/>
            <p:nvPr/>
          </p:nvSpPr>
          <p:spPr>
            <a:xfrm>
              <a:off x="4210448" y="2103023"/>
              <a:ext cx="45719" cy="45719"/>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35" name="Google Shape;2435;p11"/>
            <p:cNvSpPr/>
            <p:nvPr/>
          </p:nvSpPr>
          <p:spPr>
            <a:xfrm>
              <a:off x="4145384" y="2006464"/>
              <a:ext cx="51100" cy="51100"/>
            </a:xfrm>
            <a:prstGeom prst="ellipse">
              <a:avLst/>
            </a:prstGeom>
            <a:solidFill>
              <a:srgbClr val="97C4D9">
                <a:alpha val="6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36" name="Google Shape;2436;p11"/>
            <p:cNvSpPr/>
            <p:nvPr/>
          </p:nvSpPr>
          <p:spPr>
            <a:xfrm>
              <a:off x="4033332" y="2120002"/>
              <a:ext cx="74550" cy="74550"/>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37" name="Google Shape;2437;p11"/>
            <p:cNvSpPr/>
            <p:nvPr/>
          </p:nvSpPr>
          <p:spPr>
            <a:xfrm>
              <a:off x="4077722" y="2092905"/>
              <a:ext cx="48484" cy="48484"/>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38" name="Google Shape;2438;p11"/>
            <p:cNvSpPr/>
            <p:nvPr/>
          </p:nvSpPr>
          <p:spPr>
            <a:xfrm>
              <a:off x="4110122" y="2154672"/>
              <a:ext cx="48484" cy="48484"/>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39" name="Google Shape;2439;p11"/>
            <p:cNvSpPr/>
            <p:nvPr/>
          </p:nvSpPr>
          <p:spPr>
            <a:xfrm>
              <a:off x="4137919" y="2113338"/>
              <a:ext cx="48484" cy="48484"/>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40" name="Google Shape;2440;p11"/>
            <p:cNvSpPr/>
            <p:nvPr/>
          </p:nvSpPr>
          <p:spPr>
            <a:xfrm>
              <a:off x="4336242" y="2068296"/>
              <a:ext cx="66083" cy="66083"/>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41" name="Google Shape;2441;p11"/>
            <p:cNvSpPr/>
            <p:nvPr/>
          </p:nvSpPr>
          <p:spPr>
            <a:xfrm>
              <a:off x="4285963" y="2157764"/>
              <a:ext cx="66083" cy="66083"/>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42" name="Google Shape;2442;p11"/>
            <p:cNvSpPr/>
            <p:nvPr/>
          </p:nvSpPr>
          <p:spPr>
            <a:xfrm>
              <a:off x="4247825" y="2092310"/>
              <a:ext cx="66083" cy="66083"/>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43" name="Google Shape;2443;p11"/>
            <p:cNvSpPr/>
            <p:nvPr/>
          </p:nvSpPr>
          <p:spPr>
            <a:xfrm>
              <a:off x="4450081" y="1969596"/>
              <a:ext cx="45719" cy="45719"/>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44" name="Google Shape;2444;p11"/>
            <p:cNvSpPr/>
            <p:nvPr/>
          </p:nvSpPr>
          <p:spPr>
            <a:xfrm>
              <a:off x="4352440" y="1981935"/>
              <a:ext cx="45719" cy="45719"/>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45" name="Google Shape;2445;p11"/>
            <p:cNvSpPr/>
            <p:nvPr/>
          </p:nvSpPr>
          <p:spPr>
            <a:xfrm>
              <a:off x="4295525" y="1868478"/>
              <a:ext cx="45719" cy="45719"/>
            </a:xfrm>
            <a:prstGeom prst="ellipse">
              <a:avLst/>
            </a:prstGeom>
            <a:solidFill>
              <a:srgbClr val="97C4D9">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46" name="Google Shape;2446;p11"/>
            <p:cNvSpPr/>
            <p:nvPr/>
          </p:nvSpPr>
          <p:spPr>
            <a:xfrm>
              <a:off x="4233141" y="2020140"/>
              <a:ext cx="45719" cy="45719"/>
            </a:xfrm>
            <a:prstGeom prst="ellipse">
              <a:avLst/>
            </a:prstGeom>
            <a:solidFill>
              <a:srgbClr val="97C4D9">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47" name="Google Shape;2447;p11"/>
            <p:cNvSpPr/>
            <p:nvPr/>
          </p:nvSpPr>
          <p:spPr>
            <a:xfrm>
              <a:off x="3859584" y="1427320"/>
              <a:ext cx="66083" cy="66083"/>
            </a:xfrm>
            <a:prstGeom prst="ellipse">
              <a:avLst/>
            </a:prstGeom>
            <a:solidFill>
              <a:srgbClr val="97C4D9">
                <a:alpha val="1882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48" name="Google Shape;2448;p11"/>
            <p:cNvSpPr/>
            <p:nvPr/>
          </p:nvSpPr>
          <p:spPr>
            <a:xfrm>
              <a:off x="4163442" y="1479456"/>
              <a:ext cx="66083" cy="66083"/>
            </a:xfrm>
            <a:prstGeom prst="ellipse">
              <a:avLst/>
            </a:prstGeom>
            <a:solidFill>
              <a:srgbClr val="97C4D9">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49" name="Google Shape;2449;p11"/>
            <p:cNvSpPr/>
            <p:nvPr/>
          </p:nvSpPr>
          <p:spPr>
            <a:xfrm>
              <a:off x="4430814" y="1768111"/>
              <a:ext cx="45719" cy="45719"/>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50" name="Google Shape;2450;p11"/>
            <p:cNvSpPr/>
            <p:nvPr/>
          </p:nvSpPr>
          <p:spPr>
            <a:xfrm>
              <a:off x="4533428" y="1690872"/>
              <a:ext cx="45719" cy="45719"/>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51" name="Google Shape;2451;p11"/>
            <p:cNvSpPr/>
            <p:nvPr/>
          </p:nvSpPr>
          <p:spPr>
            <a:xfrm>
              <a:off x="4498684" y="1742389"/>
              <a:ext cx="61664" cy="6166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52" name="Google Shape;2452;p11"/>
            <p:cNvSpPr/>
            <p:nvPr/>
          </p:nvSpPr>
          <p:spPr>
            <a:xfrm>
              <a:off x="4482869" y="1663848"/>
              <a:ext cx="48484" cy="48484"/>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53" name="Google Shape;2453;p11"/>
            <p:cNvSpPr/>
            <p:nvPr/>
          </p:nvSpPr>
          <p:spPr>
            <a:xfrm>
              <a:off x="4579147" y="1584232"/>
              <a:ext cx="60738" cy="60738"/>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54" name="Google Shape;2454;p11"/>
            <p:cNvSpPr/>
            <p:nvPr/>
          </p:nvSpPr>
          <p:spPr>
            <a:xfrm>
              <a:off x="4459218" y="1523792"/>
              <a:ext cx="60738" cy="60738"/>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55" name="Google Shape;2455;p11"/>
            <p:cNvSpPr/>
            <p:nvPr/>
          </p:nvSpPr>
          <p:spPr>
            <a:xfrm>
              <a:off x="4688219" y="1523857"/>
              <a:ext cx="70594" cy="70594"/>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56" name="Google Shape;2456;p11"/>
            <p:cNvSpPr/>
            <p:nvPr/>
          </p:nvSpPr>
          <p:spPr>
            <a:xfrm>
              <a:off x="4471788" y="1663017"/>
              <a:ext cx="60738" cy="60738"/>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57" name="Google Shape;2457;p11"/>
            <p:cNvSpPr/>
            <p:nvPr/>
          </p:nvSpPr>
          <p:spPr>
            <a:xfrm>
              <a:off x="4267689" y="1737270"/>
              <a:ext cx="81845" cy="81845"/>
            </a:xfrm>
            <a:prstGeom prst="ellipse">
              <a:avLst/>
            </a:prstGeom>
            <a:solidFill>
              <a:srgbClr val="97C4D9">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58" name="Google Shape;2458;p11"/>
            <p:cNvSpPr/>
            <p:nvPr/>
          </p:nvSpPr>
          <p:spPr>
            <a:xfrm>
              <a:off x="4419274" y="1701332"/>
              <a:ext cx="54703" cy="54703"/>
            </a:xfrm>
            <a:prstGeom prst="ellipse">
              <a:avLst/>
            </a:prstGeom>
            <a:solidFill>
              <a:srgbClr val="97C4D9">
                <a:alpha val="6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59" name="Google Shape;2459;p11"/>
            <p:cNvSpPr/>
            <p:nvPr/>
          </p:nvSpPr>
          <p:spPr>
            <a:xfrm>
              <a:off x="4815770" y="1420741"/>
              <a:ext cx="54703" cy="54703"/>
            </a:xfrm>
            <a:prstGeom prst="ellipse">
              <a:avLst/>
            </a:prstGeom>
            <a:solidFill>
              <a:srgbClr val="97C4D9">
                <a:alpha val="6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60" name="Google Shape;2460;p11"/>
            <p:cNvSpPr/>
            <p:nvPr/>
          </p:nvSpPr>
          <p:spPr>
            <a:xfrm>
              <a:off x="4831981" y="1540593"/>
              <a:ext cx="54703" cy="54703"/>
            </a:xfrm>
            <a:prstGeom prst="ellipse">
              <a:avLst/>
            </a:prstGeom>
            <a:solidFill>
              <a:srgbClr val="97C4D9">
                <a:alpha val="6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61" name="Google Shape;2461;p11"/>
            <p:cNvSpPr/>
            <p:nvPr/>
          </p:nvSpPr>
          <p:spPr>
            <a:xfrm>
              <a:off x="4898061" y="1559898"/>
              <a:ext cx="68174" cy="68174"/>
            </a:xfrm>
            <a:prstGeom prst="ellipse">
              <a:avLst/>
            </a:prstGeom>
            <a:solidFill>
              <a:srgbClr val="97C4D9">
                <a:alpha val="6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62" name="Google Shape;2462;p11"/>
            <p:cNvSpPr/>
            <p:nvPr/>
          </p:nvSpPr>
          <p:spPr>
            <a:xfrm>
              <a:off x="5193037" y="1405255"/>
              <a:ext cx="45719" cy="45719"/>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63" name="Google Shape;2463;p11"/>
            <p:cNvSpPr/>
            <p:nvPr/>
          </p:nvSpPr>
          <p:spPr>
            <a:xfrm>
              <a:off x="5117134" y="1449746"/>
              <a:ext cx="45719" cy="45719"/>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64" name="Google Shape;2464;p11"/>
            <p:cNvSpPr/>
            <p:nvPr/>
          </p:nvSpPr>
          <p:spPr>
            <a:xfrm>
              <a:off x="4973004" y="1514777"/>
              <a:ext cx="60738" cy="60738"/>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65" name="Google Shape;2465;p11"/>
            <p:cNvSpPr/>
            <p:nvPr/>
          </p:nvSpPr>
          <p:spPr>
            <a:xfrm>
              <a:off x="4987226" y="1452694"/>
              <a:ext cx="81417" cy="81417"/>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66" name="Google Shape;2466;p11"/>
            <p:cNvSpPr/>
            <p:nvPr/>
          </p:nvSpPr>
          <p:spPr>
            <a:xfrm>
              <a:off x="5083956" y="1431896"/>
              <a:ext cx="81417" cy="81417"/>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67" name="Google Shape;2467;p11"/>
            <p:cNvSpPr/>
            <p:nvPr/>
          </p:nvSpPr>
          <p:spPr>
            <a:xfrm>
              <a:off x="5076300" y="1363524"/>
              <a:ext cx="54897" cy="54897"/>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68" name="Google Shape;2468;p11"/>
            <p:cNvSpPr/>
            <p:nvPr/>
          </p:nvSpPr>
          <p:spPr>
            <a:xfrm>
              <a:off x="5262055" y="1277708"/>
              <a:ext cx="45719" cy="45719"/>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69" name="Google Shape;2469;p11"/>
            <p:cNvSpPr/>
            <p:nvPr/>
          </p:nvSpPr>
          <p:spPr>
            <a:xfrm>
              <a:off x="4950991" y="1362158"/>
              <a:ext cx="67018" cy="67018"/>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70" name="Google Shape;2470;p11"/>
            <p:cNvSpPr/>
            <p:nvPr/>
          </p:nvSpPr>
          <p:spPr>
            <a:xfrm>
              <a:off x="4912206" y="1399691"/>
              <a:ext cx="45719" cy="45719"/>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71" name="Google Shape;2471;p11"/>
            <p:cNvSpPr/>
            <p:nvPr/>
          </p:nvSpPr>
          <p:spPr>
            <a:xfrm>
              <a:off x="5045941" y="1196183"/>
              <a:ext cx="81556" cy="81556"/>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72" name="Google Shape;2472;p11"/>
            <p:cNvSpPr/>
            <p:nvPr/>
          </p:nvSpPr>
          <p:spPr>
            <a:xfrm>
              <a:off x="5273520" y="1100597"/>
              <a:ext cx="81556" cy="81556"/>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73" name="Google Shape;2473;p11"/>
            <p:cNvSpPr/>
            <p:nvPr/>
          </p:nvSpPr>
          <p:spPr>
            <a:xfrm>
              <a:off x="4994237" y="1282983"/>
              <a:ext cx="81417" cy="81417"/>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74" name="Google Shape;2474;p11"/>
            <p:cNvSpPr/>
            <p:nvPr/>
          </p:nvSpPr>
          <p:spPr>
            <a:xfrm>
              <a:off x="5082342" y="1358603"/>
              <a:ext cx="51344" cy="51344"/>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75" name="Google Shape;2475;p11"/>
            <p:cNvSpPr/>
            <p:nvPr/>
          </p:nvSpPr>
          <p:spPr>
            <a:xfrm>
              <a:off x="5261965" y="1279175"/>
              <a:ext cx="45719" cy="45719"/>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76" name="Google Shape;2476;p11"/>
            <p:cNvSpPr/>
            <p:nvPr/>
          </p:nvSpPr>
          <p:spPr>
            <a:xfrm>
              <a:off x="4840925" y="1207716"/>
              <a:ext cx="81417" cy="81417"/>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77" name="Google Shape;2477;p11"/>
            <p:cNvSpPr/>
            <p:nvPr/>
          </p:nvSpPr>
          <p:spPr>
            <a:xfrm>
              <a:off x="4604315" y="1240690"/>
              <a:ext cx="81417" cy="81417"/>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78" name="Google Shape;2478;p11"/>
            <p:cNvSpPr/>
            <p:nvPr/>
          </p:nvSpPr>
          <p:spPr>
            <a:xfrm>
              <a:off x="4456783" y="1083608"/>
              <a:ext cx="81417" cy="81417"/>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79" name="Google Shape;2479;p11"/>
            <p:cNvSpPr/>
            <p:nvPr/>
          </p:nvSpPr>
          <p:spPr>
            <a:xfrm>
              <a:off x="4450081" y="899572"/>
              <a:ext cx="81417" cy="81417"/>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80" name="Google Shape;2480;p11"/>
            <p:cNvSpPr/>
            <p:nvPr/>
          </p:nvSpPr>
          <p:spPr>
            <a:xfrm>
              <a:off x="5020978" y="900868"/>
              <a:ext cx="64733" cy="64733"/>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81" name="Google Shape;2481;p11"/>
            <p:cNvSpPr/>
            <p:nvPr/>
          </p:nvSpPr>
          <p:spPr>
            <a:xfrm>
              <a:off x="5062884" y="1059583"/>
              <a:ext cx="64733" cy="64733"/>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82" name="Google Shape;2482;p11"/>
            <p:cNvSpPr/>
            <p:nvPr/>
          </p:nvSpPr>
          <p:spPr>
            <a:xfrm>
              <a:off x="5103748" y="1099003"/>
              <a:ext cx="64733" cy="64733"/>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83" name="Google Shape;2483;p11"/>
            <p:cNvSpPr/>
            <p:nvPr/>
          </p:nvSpPr>
          <p:spPr>
            <a:xfrm>
              <a:off x="4925558" y="1152785"/>
              <a:ext cx="64733" cy="64733"/>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84" name="Google Shape;2484;p11"/>
            <p:cNvSpPr/>
            <p:nvPr/>
          </p:nvSpPr>
          <p:spPr>
            <a:xfrm>
              <a:off x="4878688" y="1119551"/>
              <a:ext cx="64733" cy="64733"/>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85" name="Google Shape;2485;p11"/>
            <p:cNvSpPr/>
            <p:nvPr/>
          </p:nvSpPr>
          <p:spPr>
            <a:xfrm>
              <a:off x="5190193" y="982993"/>
              <a:ext cx="64733" cy="64733"/>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86" name="Google Shape;2486;p11"/>
            <p:cNvSpPr/>
            <p:nvPr/>
          </p:nvSpPr>
          <p:spPr>
            <a:xfrm>
              <a:off x="5344555" y="823602"/>
              <a:ext cx="64733" cy="64733"/>
            </a:xfrm>
            <a:prstGeom prst="ellipse">
              <a:avLst/>
            </a:prstGeom>
            <a:solidFill>
              <a:srgbClr val="97C4D9">
                <a:alpha val="3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87" name="Google Shape;2487;p11"/>
            <p:cNvSpPr/>
            <p:nvPr/>
          </p:nvSpPr>
          <p:spPr>
            <a:xfrm>
              <a:off x="5355076" y="929828"/>
              <a:ext cx="64733" cy="64733"/>
            </a:xfrm>
            <a:prstGeom prst="ellipse">
              <a:avLst/>
            </a:prstGeom>
            <a:solidFill>
              <a:srgbClr val="97C4D9">
                <a:alpha val="3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88" name="Google Shape;2488;p11"/>
            <p:cNvSpPr/>
            <p:nvPr/>
          </p:nvSpPr>
          <p:spPr>
            <a:xfrm>
              <a:off x="5488222" y="967599"/>
              <a:ext cx="81556" cy="81556"/>
            </a:xfrm>
            <a:prstGeom prst="ellipse">
              <a:avLst/>
            </a:prstGeom>
            <a:solidFill>
              <a:srgbClr val="629BB4">
                <a:alpha val="6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89" name="Google Shape;2489;p11"/>
            <p:cNvSpPr/>
            <p:nvPr/>
          </p:nvSpPr>
          <p:spPr>
            <a:xfrm>
              <a:off x="5498387" y="1221604"/>
              <a:ext cx="81556" cy="81556"/>
            </a:xfrm>
            <a:prstGeom prst="ellipse">
              <a:avLst/>
            </a:prstGeom>
            <a:solidFill>
              <a:srgbClr val="629BB4">
                <a:alpha val="6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90" name="Google Shape;2490;p11"/>
            <p:cNvSpPr/>
            <p:nvPr/>
          </p:nvSpPr>
          <p:spPr>
            <a:xfrm>
              <a:off x="5570502" y="1291813"/>
              <a:ext cx="45719" cy="45719"/>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91" name="Google Shape;2491;p11"/>
            <p:cNvSpPr/>
            <p:nvPr/>
          </p:nvSpPr>
          <p:spPr>
            <a:xfrm>
              <a:off x="5536064" y="1183388"/>
              <a:ext cx="67018" cy="67018"/>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92" name="Google Shape;2492;p11"/>
            <p:cNvSpPr/>
            <p:nvPr/>
          </p:nvSpPr>
          <p:spPr>
            <a:xfrm>
              <a:off x="5638909" y="1207924"/>
              <a:ext cx="64733" cy="64733"/>
            </a:xfrm>
            <a:prstGeom prst="ellipse">
              <a:avLst/>
            </a:prstGeom>
            <a:solidFill>
              <a:srgbClr val="97C4D9">
                <a:alpha val="3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93" name="Google Shape;2493;p11"/>
            <p:cNvSpPr/>
            <p:nvPr/>
          </p:nvSpPr>
          <p:spPr>
            <a:xfrm>
              <a:off x="5615884" y="1139421"/>
              <a:ext cx="64733" cy="64733"/>
            </a:xfrm>
            <a:prstGeom prst="ellipse">
              <a:avLst/>
            </a:prstGeom>
            <a:solidFill>
              <a:srgbClr val="97C4D9">
                <a:alpha val="3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94" name="Google Shape;2494;p11"/>
            <p:cNvSpPr/>
            <p:nvPr/>
          </p:nvSpPr>
          <p:spPr>
            <a:xfrm>
              <a:off x="5648250" y="1062627"/>
              <a:ext cx="81556" cy="81556"/>
            </a:xfrm>
            <a:prstGeom prst="ellipse">
              <a:avLst/>
            </a:prstGeom>
            <a:solidFill>
              <a:srgbClr val="629BB4">
                <a:alpha val="6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95" name="Google Shape;2495;p11"/>
            <p:cNvSpPr/>
            <p:nvPr/>
          </p:nvSpPr>
          <p:spPr>
            <a:xfrm>
              <a:off x="5702573" y="1127938"/>
              <a:ext cx="49189" cy="49189"/>
            </a:xfrm>
            <a:prstGeom prst="ellipse">
              <a:avLst/>
            </a:prstGeom>
            <a:solidFill>
              <a:srgbClr val="629BB4">
                <a:alpha val="6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96" name="Google Shape;2496;p11"/>
            <p:cNvSpPr/>
            <p:nvPr/>
          </p:nvSpPr>
          <p:spPr>
            <a:xfrm>
              <a:off x="5738013" y="1153388"/>
              <a:ext cx="49189" cy="49189"/>
            </a:xfrm>
            <a:prstGeom prst="ellipse">
              <a:avLst/>
            </a:prstGeom>
            <a:solidFill>
              <a:srgbClr val="629BB4">
                <a:alpha val="6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97" name="Google Shape;2497;p11"/>
            <p:cNvSpPr/>
            <p:nvPr/>
          </p:nvSpPr>
          <p:spPr>
            <a:xfrm>
              <a:off x="5753693" y="873150"/>
              <a:ext cx="67018" cy="67018"/>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98" name="Google Shape;2498;p11"/>
            <p:cNvSpPr/>
            <p:nvPr/>
          </p:nvSpPr>
          <p:spPr>
            <a:xfrm>
              <a:off x="5948363" y="831180"/>
              <a:ext cx="78620" cy="78620"/>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99" name="Google Shape;2499;p11"/>
            <p:cNvSpPr/>
            <p:nvPr/>
          </p:nvSpPr>
          <p:spPr>
            <a:xfrm>
              <a:off x="6047380" y="1020037"/>
              <a:ext cx="54519" cy="54519"/>
            </a:xfrm>
            <a:prstGeom prst="ellipse">
              <a:avLst/>
            </a:prstGeom>
            <a:solidFill>
              <a:srgbClr val="629BB4">
                <a:alpha val="4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00" name="Google Shape;2500;p11"/>
            <p:cNvSpPr/>
            <p:nvPr/>
          </p:nvSpPr>
          <p:spPr>
            <a:xfrm>
              <a:off x="6181708" y="1168712"/>
              <a:ext cx="67018" cy="67018"/>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01" name="Google Shape;2501;p11"/>
            <p:cNvSpPr/>
            <p:nvPr/>
          </p:nvSpPr>
          <p:spPr>
            <a:xfrm>
              <a:off x="5954164" y="1193544"/>
              <a:ext cx="67018" cy="67018"/>
            </a:xfrm>
            <a:prstGeom prst="ellipse">
              <a:avLst/>
            </a:prstGeom>
            <a:solidFill>
              <a:srgbClr val="629BB4">
                <a:alpha val="3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02" name="Google Shape;2502;p11"/>
            <p:cNvSpPr/>
            <p:nvPr/>
          </p:nvSpPr>
          <p:spPr>
            <a:xfrm>
              <a:off x="5902482" y="1253149"/>
              <a:ext cx="45719" cy="45719"/>
            </a:xfrm>
            <a:prstGeom prst="ellipse">
              <a:avLst/>
            </a:prstGeom>
            <a:solidFill>
              <a:srgbClr val="629BB4">
                <a:alpha val="3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03" name="Google Shape;2503;p11"/>
            <p:cNvSpPr/>
            <p:nvPr/>
          </p:nvSpPr>
          <p:spPr>
            <a:xfrm>
              <a:off x="5906773" y="1104495"/>
              <a:ext cx="67018" cy="67018"/>
            </a:xfrm>
            <a:prstGeom prst="ellipse">
              <a:avLst/>
            </a:prstGeom>
            <a:solidFill>
              <a:srgbClr val="629BB4">
                <a:alpha val="8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04" name="Google Shape;2504;p11"/>
            <p:cNvSpPr/>
            <p:nvPr/>
          </p:nvSpPr>
          <p:spPr>
            <a:xfrm>
              <a:off x="6166603" y="1102387"/>
              <a:ext cx="54519" cy="54519"/>
            </a:xfrm>
            <a:prstGeom prst="ellipse">
              <a:avLst/>
            </a:prstGeom>
            <a:solidFill>
              <a:srgbClr val="629BB4">
                <a:alpha val="4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05" name="Google Shape;2505;p11"/>
            <p:cNvSpPr/>
            <p:nvPr/>
          </p:nvSpPr>
          <p:spPr>
            <a:xfrm>
              <a:off x="6234785" y="1073713"/>
              <a:ext cx="54519" cy="54519"/>
            </a:xfrm>
            <a:prstGeom prst="ellipse">
              <a:avLst/>
            </a:prstGeom>
            <a:solidFill>
              <a:srgbClr val="629BB4">
                <a:alpha val="4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06" name="Google Shape;2506;p11"/>
            <p:cNvSpPr/>
            <p:nvPr/>
          </p:nvSpPr>
          <p:spPr>
            <a:xfrm>
              <a:off x="6232210" y="998737"/>
              <a:ext cx="54519" cy="54519"/>
            </a:xfrm>
            <a:prstGeom prst="ellipse">
              <a:avLst/>
            </a:prstGeom>
            <a:solidFill>
              <a:srgbClr val="629BB4">
                <a:alpha val="4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07" name="Google Shape;2507;p11"/>
            <p:cNvSpPr/>
            <p:nvPr/>
          </p:nvSpPr>
          <p:spPr>
            <a:xfrm>
              <a:off x="6412484" y="691903"/>
              <a:ext cx="67691" cy="6769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08" name="Google Shape;2508;p11"/>
            <p:cNvSpPr/>
            <p:nvPr/>
          </p:nvSpPr>
          <p:spPr>
            <a:xfrm>
              <a:off x="6405053" y="1013450"/>
              <a:ext cx="67691" cy="6769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09" name="Google Shape;2509;p11"/>
            <p:cNvSpPr/>
            <p:nvPr/>
          </p:nvSpPr>
          <p:spPr>
            <a:xfrm>
              <a:off x="6499589" y="979604"/>
              <a:ext cx="67691" cy="6769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10" name="Google Shape;2510;p11"/>
            <p:cNvSpPr/>
            <p:nvPr/>
          </p:nvSpPr>
          <p:spPr>
            <a:xfrm>
              <a:off x="6348103" y="1110964"/>
              <a:ext cx="67018" cy="67018"/>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11" name="Google Shape;2511;p11"/>
            <p:cNvSpPr/>
            <p:nvPr/>
          </p:nvSpPr>
          <p:spPr>
            <a:xfrm>
              <a:off x="6262686" y="1155442"/>
              <a:ext cx="67018" cy="67018"/>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12" name="Google Shape;2512;p11"/>
            <p:cNvSpPr/>
            <p:nvPr/>
          </p:nvSpPr>
          <p:spPr>
            <a:xfrm>
              <a:off x="6341861" y="1167648"/>
              <a:ext cx="67691" cy="6769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13" name="Google Shape;2513;p11"/>
            <p:cNvSpPr/>
            <p:nvPr/>
          </p:nvSpPr>
          <p:spPr>
            <a:xfrm>
              <a:off x="6535140" y="1169163"/>
              <a:ext cx="78620" cy="78620"/>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14" name="Google Shape;2514;p11"/>
            <p:cNvSpPr/>
            <p:nvPr/>
          </p:nvSpPr>
          <p:spPr>
            <a:xfrm>
              <a:off x="6479681" y="1124282"/>
              <a:ext cx="67691" cy="6769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15" name="Google Shape;2515;p11"/>
            <p:cNvSpPr/>
            <p:nvPr/>
          </p:nvSpPr>
          <p:spPr>
            <a:xfrm>
              <a:off x="6592814" y="1254427"/>
              <a:ext cx="57291" cy="57291"/>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16" name="Google Shape;2516;p11"/>
            <p:cNvSpPr/>
            <p:nvPr/>
          </p:nvSpPr>
          <p:spPr>
            <a:xfrm>
              <a:off x="6772185" y="621577"/>
              <a:ext cx="67691" cy="6769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17" name="Google Shape;2517;p11"/>
            <p:cNvSpPr/>
            <p:nvPr/>
          </p:nvSpPr>
          <p:spPr>
            <a:xfrm>
              <a:off x="5183529" y="523435"/>
              <a:ext cx="78436" cy="78436"/>
            </a:xfrm>
            <a:prstGeom prst="ellipse">
              <a:avLst/>
            </a:prstGeom>
            <a:solidFill>
              <a:srgbClr val="97C4D9">
                <a:alpha val="2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18" name="Google Shape;2518;p11"/>
            <p:cNvSpPr/>
            <p:nvPr/>
          </p:nvSpPr>
          <p:spPr>
            <a:xfrm>
              <a:off x="5855583" y="452001"/>
              <a:ext cx="78436" cy="78436"/>
            </a:xfrm>
            <a:prstGeom prst="ellipse">
              <a:avLst/>
            </a:prstGeom>
            <a:solidFill>
              <a:srgbClr val="97C4D9">
                <a:alpha val="2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19" name="Google Shape;2519;p11"/>
            <p:cNvSpPr/>
            <p:nvPr/>
          </p:nvSpPr>
          <p:spPr>
            <a:xfrm>
              <a:off x="5990445" y="338945"/>
              <a:ext cx="78436" cy="78436"/>
            </a:xfrm>
            <a:prstGeom prst="ellipse">
              <a:avLst/>
            </a:prstGeom>
            <a:solidFill>
              <a:srgbClr val="97C4D9">
                <a:alpha val="2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20" name="Google Shape;2520;p11"/>
            <p:cNvSpPr/>
            <p:nvPr/>
          </p:nvSpPr>
          <p:spPr>
            <a:xfrm>
              <a:off x="7336600" y="1029530"/>
              <a:ext cx="54749" cy="54749"/>
            </a:xfrm>
            <a:prstGeom prst="ellipse">
              <a:avLst/>
            </a:prstGeom>
            <a:solidFill>
              <a:srgbClr val="97C4D9">
                <a:alpha val="2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21" name="Google Shape;2521;p11"/>
            <p:cNvSpPr/>
            <p:nvPr/>
          </p:nvSpPr>
          <p:spPr>
            <a:xfrm>
              <a:off x="6935380" y="1080241"/>
              <a:ext cx="78620" cy="78620"/>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22" name="Google Shape;2522;p11"/>
            <p:cNvSpPr/>
            <p:nvPr/>
          </p:nvSpPr>
          <p:spPr>
            <a:xfrm>
              <a:off x="6738339" y="1006362"/>
              <a:ext cx="67691" cy="6769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23" name="Google Shape;2523;p11"/>
            <p:cNvSpPr/>
            <p:nvPr/>
          </p:nvSpPr>
          <p:spPr>
            <a:xfrm>
              <a:off x="6695774" y="890395"/>
              <a:ext cx="67691" cy="6769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24" name="Google Shape;2524;p11"/>
            <p:cNvSpPr/>
            <p:nvPr/>
          </p:nvSpPr>
          <p:spPr>
            <a:xfrm>
              <a:off x="6982365" y="1293526"/>
              <a:ext cx="59775" cy="59775"/>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25" name="Google Shape;2525;p11"/>
            <p:cNvSpPr/>
            <p:nvPr/>
          </p:nvSpPr>
          <p:spPr>
            <a:xfrm>
              <a:off x="6876886" y="1295377"/>
              <a:ext cx="67691" cy="6769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26" name="Google Shape;2526;p11"/>
            <p:cNvSpPr/>
            <p:nvPr/>
          </p:nvSpPr>
          <p:spPr>
            <a:xfrm>
              <a:off x="6545804" y="1271921"/>
              <a:ext cx="57291" cy="57291"/>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27" name="Google Shape;2527;p11"/>
            <p:cNvSpPr/>
            <p:nvPr/>
          </p:nvSpPr>
          <p:spPr>
            <a:xfrm>
              <a:off x="6957996" y="1364261"/>
              <a:ext cx="57291" cy="57291"/>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28" name="Google Shape;2528;p11"/>
            <p:cNvSpPr/>
            <p:nvPr/>
          </p:nvSpPr>
          <p:spPr>
            <a:xfrm>
              <a:off x="7334603" y="1017066"/>
              <a:ext cx="67691" cy="6769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29" name="Google Shape;2529;p11"/>
            <p:cNvSpPr/>
            <p:nvPr/>
          </p:nvSpPr>
          <p:spPr>
            <a:xfrm>
              <a:off x="7166852" y="1214454"/>
              <a:ext cx="67691" cy="6769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30" name="Google Shape;2530;p11"/>
            <p:cNvSpPr/>
            <p:nvPr/>
          </p:nvSpPr>
          <p:spPr>
            <a:xfrm>
              <a:off x="7451536" y="1271911"/>
              <a:ext cx="67226" cy="67226"/>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31" name="Google Shape;2531;p11"/>
            <p:cNvSpPr/>
            <p:nvPr/>
          </p:nvSpPr>
          <p:spPr>
            <a:xfrm>
              <a:off x="7565524" y="1243933"/>
              <a:ext cx="67691" cy="6769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32" name="Google Shape;2532;p11"/>
            <p:cNvSpPr/>
            <p:nvPr/>
          </p:nvSpPr>
          <p:spPr>
            <a:xfrm>
              <a:off x="7184100" y="1382616"/>
              <a:ext cx="58047" cy="58047"/>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33" name="Google Shape;2533;p11"/>
            <p:cNvSpPr/>
            <p:nvPr/>
          </p:nvSpPr>
          <p:spPr>
            <a:xfrm>
              <a:off x="7142211" y="1500883"/>
              <a:ext cx="58047" cy="58047"/>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34" name="Google Shape;2534;p11"/>
            <p:cNvSpPr/>
            <p:nvPr/>
          </p:nvSpPr>
          <p:spPr>
            <a:xfrm>
              <a:off x="7055341" y="1479456"/>
              <a:ext cx="58047" cy="58047"/>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35" name="Google Shape;2535;p11"/>
            <p:cNvSpPr/>
            <p:nvPr/>
          </p:nvSpPr>
          <p:spPr>
            <a:xfrm>
              <a:off x="7371434" y="1486932"/>
              <a:ext cx="76312" cy="76312"/>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36" name="Google Shape;2536;p11"/>
            <p:cNvSpPr/>
            <p:nvPr/>
          </p:nvSpPr>
          <p:spPr>
            <a:xfrm>
              <a:off x="7272269" y="1402978"/>
              <a:ext cx="67691" cy="6769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37" name="Google Shape;2537;p11"/>
            <p:cNvSpPr/>
            <p:nvPr/>
          </p:nvSpPr>
          <p:spPr>
            <a:xfrm>
              <a:off x="7307746" y="1437928"/>
              <a:ext cx="58047" cy="58047"/>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38" name="Google Shape;2538;p11"/>
            <p:cNvSpPr/>
            <p:nvPr/>
          </p:nvSpPr>
          <p:spPr>
            <a:xfrm>
              <a:off x="7314371" y="1488284"/>
              <a:ext cx="71451" cy="71451"/>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39" name="Google Shape;2539;p11"/>
            <p:cNvSpPr/>
            <p:nvPr/>
          </p:nvSpPr>
          <p:spPr>
            <a:xfrm>
              <a:off x="7440177" y="1506231"/>
              <a:ext cx="45719" cy="45719"/>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40" name="Google Shape;2540;p11"/>
            <p:cNvSpPr/>
            <p:nvPr/>
          </p:nvSpPr>
          <p:spPr>
            <a:xfrm>
              <a:off x="7534395" y="1545539"/>
              <a:ext cx="74563" cy="74563"/>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41" name="Google Shape;2541;p11"/>
            <p:cNvSpPr/>
            <p:nvPr/>
          </p:nvSpPr>
          <p:spPr>
            <a:xfrm>
              <a:off x="7770516" y="1551950"/>
              <a:ext cx="74563" cy="74563"/>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42" name="Google Shape;2542;p11"/>
            <p:cNvSpPr/>
            <p:nvPr/>
          </p:nvSpPr>
          <p:spPr>
            <a:xfrm>
              <a:off x="7685317" y="1506021"/>
              <a:ext cx="45929" cy="45929"/>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43" name="Google Shape;2543;p11"/>
            <p:cNvSpPr/>
            <p:nvPr/>
          </p:nvSpPr>
          <p:spPr>
            <a:xfrm>
              <a:off x="7433071" y="1620674"/>
              <a:ext cx="67691" cy="6769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44" name="Google Shape;2544;p11"/>
            <p:cNvSpPr/>
            <p:nvPr/>
          </p:nvSpPr>
          <p:spPr>
            <a:xfrm>
              <a:off x="7299602" y="1619521"/>
              <a:ext cx="67691" cy="6769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45" name="Google Shape;2545;p11"/>
            <p:cNvSpPr/>
            <p:nvPr/>
          </p:nvSpPr>
          <p:spPr>
            <a:xfrm>
              <a:off x="7390409" y="1727430"/>
              <a:ext cx="67691" cy="6769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46" name="Google Shape;2546;p11"/>
            <p:cNvSpPr/>
            <p:nvPr/>
          </p:nvSpPr>
          <p:spPr>
            <a:xfrm>
              <a:off x="7524806" y="1673486"/>
              <a:ext cx="74563" cy="74563"/>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47" name="Google Shape;2547;p11"/>
            <p:cNvSpPr/>
            <p:nvPr/>
          </p:nvSpPr>
          <p:spPr>
            <a:xfrm>
              <a:off x="7462201" y="1698379"/>
              <a:ext cx="53016" cy="53016"/>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48" name="Google Shape;2548;p11"/>
            <p:cNvSpPr/>
            <p:nvPr/>
          </p:nvSpPr>
          <p:spPr>
            <a:xfrm>
              <a:off x="7534145" y="1718464"/>
              <a:ext cx="74563" cy="74563"/>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49" name="Google Shape;2549;p11"/>
            <p:cNvSpPr/>
            <p:nvPr/>
          </p:nvSpPr>
          <p:spPr>
            <a:xfrm>
              <a:off x="7593300" y="1719419"/>
              <a:ext cx="67226" cy="67226"/>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50" name="Google Shape;2550;p11"/>
            <p:cNvSpPr/>
            <p:nvPr/>
          </p:nvSpPr>
          <p:spPr>
            <a:xfrm>
              <a:off x="7752942" y="1743195"/>
              <a:ext cx="67691" cy="6769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51" name="Google Shape;2551;p11"/>
            <p:cNvSpPr/>
            <p:nvPr/>
          </p:nvSpPr>
          <p:spPr>
            <a:xfrm>
              <a:off x="7737016" y="1824074"/>
              <a:ext cx="67691" cy="6769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52" name="Google Shape;2552;p11"/>
            <p:cNvSpPr/>
            <p:nvPr/>
          </p:nvSpPr>
          <p:spPr>
            <a:xfrm>
              <a:off x="7690993" y="1820575"/>
              <a:ext cx="67691" cy="6769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53" name="Google Shape;2553;p11"/>
            <p:cNvSpPr/>
            <p:nvPr/>
          </p:nvSpPr>
          <p:spPr>
            <a:xfrm>
              <a:off x="7625877" y="1833754"/>
              <a:ext cx="67691" cy="6769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54" name="Google Shape;2554;p11"/>
            <p:cNvSpPr/>
            <p:nvPr/>
          </p:nvSpPr>
          <p:spPr>
            <a:xfrm>
              <a:off x="7758418" y="1972029"/>
              <a:ext cx="74563" cy="74563"/>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55" name="Google Shape;2555;p11"/>
            <p:cNvSpPr/>
            <p:nvPr/>
          </p:nvSpPr>
          <p:spPr>
            <a:xfrm>
              <a:off x="7722642" y="1957937"/>
              <a:ext cx="45719" cy="45719"/>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56" name="Google Shape;2556;p11"/>
            <p:cNvSpPr/>
            <p:nvPr/>
          </p:nvSpPr>
          <p:spPr>
            <a:xfrm>
              <a:off x="7700625" y="1924040"/>
              <a:ext cx="57793" cy="57793"/>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57" name="Google Shape;2557;p11"/>
            <p:cNvSpPr/>
            <p:nvPr/>
          </p:nvSpPr>
          <p:spPr>
            <a:xfrm>
              <a:off x="7940705" y="1745165"/>
              <a:ext cx="74563" cy="74563"/>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58" name="Google Shape;2558;p11"/>
            <p:cNvSpPr/>
            <p:nvPr/>
          </p:nvSpPr>
          <p:spPr>
            <a:xfrm>
              <a:off x="7816063" y="2025369"/>
              <a:ext cx="74563" cy="74563"/>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59" name="Google Shape;2559;p11"/>
            <p:cNvSpPr/>
            <p:nvPr/>
          </p:nvSpPr>
          <p:spPr>
            <a:xfrm>
              <a:off x="7908689" y="1987536"/>
              <a:ext cx="67226" cy="67226"/>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60" name="Google Shape;2560;p11"/>
            <p:cNvSpPr/>
            <p:nvPr/>
          </p:nvSpPr>
          <p:spPr>
            <a:xfrm>
              <a:off x="8085202" y="1777040"/>
              <a:ext cx="67691" cy="6769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61" name="Google Shape;2561;p11"/>
            <p:cNvSpPr/>
            <p:nvPr/>
          </p:nvSpPr>
          <p:spPr>
            <a:xfrm>
              <a:off x="8473990" y="1684618"/>
              <a:ext cx="67691" cy="6769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62" name="Google Shape;2562;p11"/>
            <p:cNvSpPr/>
            <p:nvPr/>
          </p:nvSpPr>
          <p:spPr>
            <a:xfrm>
              <a:off x="8014092" y="2134625"/>
              <a:ext cx="74563" cy="74563"/>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63" name="Google Shape;2563;p11"/>
            <p:cNvSpPr/>
            <p:nvPr/>
          </p:nvSpPr>
          <p:spPr>
            <a:xfrm>
              <a:off x="8067176" y="2124269"/>
              <a:ext cx="74563" cy="74563"/>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64" name="Google Shape;2564;p11"/>
            <p:cNvSpPr/>
            <p:nvPr/>
          </p:nvSpPr>
          <p:spPr>
            <a:xfrm>
              <a:off x="8058063" y="1947689"/>
              <a:ext cx="67691" cy="6769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65" name="Google Shape;2565;p11"/>
            <p:cNvSpPr/>
            <p:nvPr/>
          </p:nvSpPr>
          <p:spPr>
            <a:xfrm>
              <a:off x="8243912" y="2000705"/>
              <a:ext cx="67691" cy="67691"/>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66" name="Google Shape;2566;p11"/>
            <p:cNvSpPr/>
            <p:nvPr/>
          </p:nvSpPr>
          <p:spPr>
            <a:xfrm>
              <a:off x="8135927" y="2338432"/>
              <a:ext cx="67691" cy="67691"/>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67" name="Google Shape;2567;p11"/>
            <p:cNvSpPr/>
            <p:nvPr/>
          </p:nvSpPr>
          <p:spPr>
            <a:xfrm>
              <a:off x="7873014" y="2136194"/>
              <a:ext cx="67691" cy="67691"/>
            </a:xfrm>
            <a:prstGeom prst="ellipse">
              <a:avLst/>
            </a:prstGeom>
            <a:solidFill>
              <a:srgbClr val="629BB4">
                <a:alpha val="3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68" name="Google Shape;2568;p11"/>
            <p:cNvSpPr/>
            <p:nvPr/>
          </p:nvSpPr>
          <p:spPr>
            <a:xfrm>
              <a:off x="7839763" y="2201936"/>
              <a:ext cx="67691" cy="6769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69" name="Google Shape;2569;p11"/>
            <p:cNvSpPr/>
            <p:nvPr/>
          </p:nvSpPr>
          <p:spPr>
            <a:xfrm>
              <a:off x="8140861" y="2338432"/>
              <a:ext cx="74563" cy="74563"/>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70" name="Google Shape;2570;p11"/>
            <p:cNvSpPr/>
            <p:nvPr/>
          </p:nvSpPr>
          <p:spPr>
            <a:xfrm>
              <a:off x="7969239" y="2293859"/>
              <a:ext cx="48029" cy="48029"/>
            </a:xfrm>
            <a:prstGeom prst="ellipse">
              <a:avLst/>
            </a:prstGeom>
            <a:solidFill>
              <a:srgbClr val="629BB4">
                <a:alpha val="1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71" name="Google Shape;2571;p11"/>
            <p:cNvSpPr/>
            <p:nvPr/>
          </p:nvSpPr>
          <p:spPr>
            <a:xfrm>
              <a:off x="8089538" y="2373285"/>
              <a:ext cx="74821" cy="74821"/>
            </a:xfrm>
            <a:prstGeom prst="ellipse">
              <a:avLst/>
            </a:prstGeom>
            <a:solidFill>
              <a:srgbClr val="629BB4">
                <a:alpha val="1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72" name="Google Shape;2572;p11"/>
            <p:cNvSpPr/>
            <p:nvPr/>
          </p:nvSpPr>
          <p:spPr>
            <a:xfrm>
              <a:off x="8293544" y="2395243"/>
              <a:ext cx="67691" cy="67691"/>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73" name="Google Shape;2573;p11"/>
            <p:cNvSpPr/>
            <p:nvPr/>
          </p:nvSpPr>
          <p:spPr>
            <a:xfrm>
              <a:off x="8366712" y="2456320"/>
              <a:ext cx="67691" cy="67691"/>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74" name="Google Shape;2574;p11"/>
            <p:cNvSpPr/>
            <p:nvPr/>
          </p:nvSpPr>
          <p:spPr>
            <a:xfrm>
              <a:off x="8166475" y="2404245"/>
              <a:ext cx="67691" cy="67691"/>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75" name="Google Shape;2575;p11"/>
            <p:cNvSpPr/>
            <p:nvPr/>
          </p:nvSpPr>
          <p:spPr>
            <a:xfrm>
              <a:off x="8018935" y="2463269"/>
              <a:ext cx="74563" cy="74563"/>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76" name="Google Shape;2576;p11"/>
            <p:cNvSpPr/>
            <p:nvPr/>
          </p:nvSpPr>
          <p:spPr>
            <a:xfrm>
              <a:off x="8113690" y="2461990"/>
              <a:ext cx="54725" cy="54725"/>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77" name="Google Shape;2577;p11"/>
            <p:cNvSpPr/>
            <p:nvPr/>
          </p:nvSpPr>
          <p:spPr>
            <a:xfrm>
              <a:off x="8194433" y="2479257"/>
              <a:ext cx="74286" cy="74286"/>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78" name="Google Shape;2578;p11"/>
            <p:cNvSpPr/>
            <p:nvPr/>
          </p:nvSpPr>
          <p:spPr>
            <a:xfrm>
              <a:off x="8271096" y="2573758"/>
              <a:ext cx="74563" cy="74563"/>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79" name="Google Shape;2579;p11"/>
            <p:cNvSpPr/>
            <p:nvPr/>
          </p:nvSpPr>
          <p:spPr>
            <a:xfrm>
              <a:off x="8271168" y="2510688"/>
              <a:ext cx="67691" cy="67691"/>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80" name="Google Shape;2580;p11"/>
            <p:cNvSpPr/>
            <p:nvPr/>
          </p:nvSpPr>
          <p:spPr>
            <a:xfrm>
              <a:off x="8341233" y="2697334"/>
              <a:ext cx="74563" cy="74563"/>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81" name="Google Shape;2581;p11"/>
            <p:cNvSpPr/>
            <p:nvPr/>
          </p:nvSpPr>
          <p:spPr>
            <a:xfrm>
              <a:off x="8504399" y="2583789"/>
              <a:ext cx="74563" cy="74563"/>
            </a:xfrm>
            <a:prstGeom prst="ellipse">
              <a:avLst/>
            </a:prstGeom>
            <a:solidFill>
              <a:srgbClr val="629BB4">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82" name="Google Shape;2582;p11"/>
            <p:cNvSpPr/>
            <p:nvPr/>
          </p:nvSpPr>
          <p:spPr>
            <a:xfrm>
              <a:off x="8256262" y="2706399"/>
              <a:ext cx="74563" cy="74563"/>
            </a:xfrm>
            <a:prstGeom prst="ellipse">
              <a:avLst/>
            </a:prstGeom>
            <a:solidFill>
              <a:srgbClr val="629BB4">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83" name="Google Shape;2583;p11"/>
            <p:cNvSpPr/>
            <p:nvPr/>
          </p:nvSpPr>
          <p:spPr>
            <a:xfrm>
              <a:off x="8133119" y="2555532"/>
              <a:ext cx="74286" cy="74286"/>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84" name="Google Shape;2584;p11"/>
            <p:cNvSpPr/>
            <p:nvPr/>
          </p:nvSpPr>
          <p:spPr>
            <a:xfrm>
              <a:off x="8084959" y="2659213"/>
              <a:ext cx="74286" cy="74286"/>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85" name="Google Shape;2585;p11"/>
            <p:cNvSpPr/>
            <p:nvPr/>
          </p:nvSpPr>
          <p:spPr>
            <a:xfrm>
              <a:off x="8157290" y="2697320"/>
              <a:ext cx="74286" cy="74286"/>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86" name="Google Shape;2586;p11"/>
            <p:cNvSpPr/>
            <p:nvPr/>
          </p:nvSpPr>
          <p:spPr>
            <a:xfrm>
              <a:off x="8362503" y="2561814"/>
              <a:ext cx="45719" cy="45719"/>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87" name="Google Shape;2587;p11"/>
            <p:cNvSpPr/>
            <p:nvPr/>
          </p:nvSpPr>
          <p:spPr>
            <a:xfrm>
              <a:off x="8308891" y="3020671"/>
              <a:ext cx="67691" cy="67691"/>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88" name="Google Shape;2588;p11"/>
            <p:cNvSpPr/>
            <p:nvPr/>
          </p:nvSpPr>
          <p:spPr>
            <a:xfrm>
              <a:off x="8421561" y="2877529"/>
              <a:ext cx="67691" cy="67691"/>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89" name="Google Shape;2589;p11"/>
            <p:cNvSpPr/>
            <p:nvPr/>
          </p:nvSpPr>
          <p:spPr>
            <a:xfrm>
              <a:off x="8225852" y="2798013"/>
              <a:ext cx="67691" cy="67691"/>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90" name="Google Shape;2590;p11"/>
            <p:cNvSpPr/>
            <p:nvPr/>
          </p:nvSpPr>
          <p:spPr>
            <a:xfrm>
              <a:off x="8396722" y="3136996"/>
              <a:ext cx="67691" cy="67691"/>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91" name="Google Shape;2591;p11"/>
            <p:cNvSpPr/>
            <p:nvPr/>
          </p:nvSpPr>
          <p:spPr>
            <a:xfrm>
              <a:off x="8389852" y="3782248"/>
              <a:ext cx="85721" cy="85721"/>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92" name="Google Shape;2592;p11"/>
            <p:cNvSpPr/>
            <p:nvPr/>
          </p:nvSpPr>
          <p:spPr>
            <a:xfrm>
              <a:off x="8256413" y="4027718"/>
              <a:ext cx="85721" cy="85721"/>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93" name="Google Shape;2593;p11"/>
            <p:cNvSpPr/>
            <p:nvPr/>
          </p:nvSpPr>
          <p:spPr>
            <a:xfrm>
              <a:off x="8209128" y="4099757"/>
              <a:ext cx="99249" cy="99249"/>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94" name="Google Shape;2594;p11"/>
            <p:cNvSpPr/>
            <p:nvPr/>
          </p:nvSpPr>
          <p:spPr>
            <a:xfrm>
              <a:off x="8147707" y="4220675"/>
              <a:ext cx="57761" cy="5776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95" name="Google Shape;2595;p11"/>
            <p:cNvSpPr/>
            <p:nvPr/>
          </p:nvSpPr>
          <p:spPr>
            <a:xfrm>
              <a:off x="8254281" y="4236697"/>
              <a:ext cx="96615" cy="96615"/>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96" name="Google Shape;2596;p11"/>
            <p:cNvSpPr/>
            <p:nvPr/>
          </p:nvSpPr>
          <p:spPr>
            <a:xfrm>
              <a:off x="8085663" y="4562114"/>
              <a:ext cx="96615" cy="96615"/>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97" name="Google Shape;2597;p11"/>
            <p:cNvSpPr/>
            <p:nvPr/>
          </p:nvSpPr>
          <p:spPr>
            <a:xfrm>
              <a:off x="8067176" y="4390753"/>
              <a:ext cx="97502" cy="97502"/>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98" name="Google Shape;2598;p11"/>
            <p:cNvSpPr/>
            <p:nvPr/>
          </p:nvSpPr>
          <p:spPr>
            <a:xfrm>
              <a:off x="8002247" y="4467104"/>
              <a:ext cx="63340" cy="63340"/>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99" name="Google Shape;2599;p11"/>
            <p:cNvSpPr/>
            <p:nvPr/>
          </p:nvSpPr>
          <p:spPr>
            <a:xfrm>
              <a:off x="8119972" y="4988065"/>
              <a:ext cx="84016" cy="84016"/>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00" name="Google Shape;2600;p11"/>
            <p:cNvSpPr/>
            <p:nvPr/>
          </p:nvSpPr>
          <p:spPr>
            <a:xfrm>
              <a:off x="7994723" y="4297083"/>
              <a:ext cx="63340" cy="63340"/>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01" name="Google Shape;2601;p11"/>
            <p:cNvSpPr/>
            <p:nvPr/>
          </p:nvSpPr>
          <p:spPr>
            <a:xfrm>
              <a:off x="8362119" y="4591591"/>
              <a:ext cx="63340" cy="63340"/>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02" name="Google Shape;2602;p11"/>
            <p:cNvSpPr/>
            <p:nvPr/>
          </p:nvSpPr>
          <p:spPr>
            <a:xfrm>
              <a:off x="7924001" y="4627154"/>
              <a:ext cx="86164" cy="8616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03" name="Google Shape;2603;p11"/>
            <p:cNvSpPr/>
            <p:nvPr/>
          </p:nvSpPr>
          <p:spPr>
            <a:xfrm>
              <a:off x="7901977" y="4559440"/>
              <a:ext cx="53188" cy="53188"/>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04" name="Google Shape;2604;p11"/>
            <p:cNvSpPr/>
            <p:nvPr/>
          </p:nvSpPr>
          <p:spPr>
            <a:xfrm>
              <a:off x="7860226" y="4647546"/>
              <a:ext cx="73136" cy="73136"/>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05" name="Google Shape;2605;p11"/>
            <p:cNvSpPr/>
            <p:nvPr/>
          </p:nvSpPr>
          <p:spPr>
            <a:xfrm>
              <a:off x="7793479" y="4726439"/>
              <a:ext cx="59918" cy="59918"/>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06" name="Google Shape;2606;p11"/>
            <p:cNvSpPr/>
            <p:nvPr/>
          </p:nvSpPr>
          <p:spPr>
            <a:xfrm>
              <a:off x="7800245" y="4972567"/>
              <a:ext cx="71751" cy="7175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07" name="Google Shape;2607;p11"/>
            <p:cNvSpPr/>
            <p:nvPr/>
          </p:nvSpPr>
          <p:spPr>
            <a:xfrm>
              <a:off x="7594893" y="4923793"/>
              <a:ext cx="71751" cy="7175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08" name="Google Shape;2608;p11"/>
            <p:cNvSpPr/>
            <p:nvPr/>
          </p:nvSpPr>
          <p:spPr>
            <a:xfrm>
              <a:off x="7529648" y="4942838"/>
              <a:ext cx="71751" cy="7175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09" name="Google Shape;2609;p11"/>
            <p:cNvSpPr/>
            <p:nvPr/>
          </p:nvSpPr>
          <p:spPr>
            <a:xfrm>
              <a:off x="7491063" y="5138953"/>
              <a:ext cx="86164" cy="8616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10" name="Google Shape;2610;p11"/>
            <p:cNvSpPr/>
            <p:nvPr/>
          </p:nvSpPr>
          <p:spPr>
            <a:xfrm>
              <a:off x="7480083" y="5003453"/>
              <a:ext cx="71751" cy="7175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11" name="Google Shape;2611;p11"/>
            <p:cNvSpPr/>
            <p:nvPr/>
          </p:nvSpPr>
          <p:spPr>
            <a:xfrm>
              <a:off x="7658656" y="5677611"/>
              <a:ext cx="99249" cy="99249"/>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12" name="Google Shape;2612;p11"/>
            <p:cNvSpPr/>
            <p:nvPr/>
          </p:nvSpPr>
          <p:spPr>
            <a:xfrm>
              <a:off x="7485262" y="5394978"/>
              <a:ext cx="86164" cy="8616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13" name="Google Shape;2613;p11"/>
            <p:cNvSpPr/>
            <p:nvPr/>
          </p:nvSpPr>
          <p:spPr>
            <a:xfrm>
              <a:off x="7344297" y="5344097"/>
              <a:ext cx="62795" cy="62795"/>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14" name="Google Shape;2614;p11"/>
            <p:cNvSpPr/>
            <p:nvPr/>
          </p:nvSpPr>
          <p:spPr>
            <a:xfrm>
              <a:off x="7233767" y="5316840"/>
              <a:ext cx="62795" cy="62795"/>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15" name="Google Shape;2615;p11"/>
            <p:cNvSpPr/>
            <p:nvPr/>
          </p:nvSpPr>
          <p:spPr>
            <a:xfrm>
              <a:off x="7218634" y="5299001"/>
              <a:ext cx="62795" cy="62795"/>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16" name="Google Shape;2616;p11"/>
            <p:cNvSpPr/>
            <p:nvPr/>
          </p:nvSpPr>
          <p:spPr>
            <a:xfrm>
              <a:off x="7272752" y="5159226"/>
              <a:ext cx="69510" cy="69510"/>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17" name="Google Shape;2617;p11"/>
            <p:cNvSpPr/>
            <p:nvPr/>
          </p:nvSpPr>
          <p:spPr>
            <a:xfrm>
              <a:off x="7272749" y="5236305"/>
              <a:ext cx="47625" cy="47625"/>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18" name="Google Shape;2618;p11"/>
            <p:cNvSpPr/>
            <p:nvPr/>
          </p:nvSpPr>
          <p:spPr>
            <a:xfrm>
              <a:off x="7402294" y="5096265"/>
              <a:ext cx="45719" cy="45719"/>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19" name="Google Shape;2619;p11"/>
            <p:cNvSpPr/>
            <p:nvPr/>
          </p:nvSpPr>
          <p:spPr>
            <a:xfrm>
              <a:off x="7309962" y="5183017"/>
              <a:ext cx="45719" cy="45719"/>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20" name="Google Shape;2620;p11"/>
            <p:cNvSpPr/>
            <p:nvPr/>
          </p:nvSpPr>
          <p:spPr>
            <a:xfrm>
              <a:off x="7738707" y="5142891"/>
              <a:ext cx="49196" cy="49196"/>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21" name="Google Shape;2621;p11"/>
            <p:cNvSpPr/>
            <p:nvPr/>
          </p:nvSpPr>
          <p:spPr>
            <a:xfrm>
              <a:off x="7562922" y="5061966"/>
              <a:ext cx="47625" cy="47625"/>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22" name="Google Shape;2622;p11"/>
            <p:cNvSpPr/>
            <p:nvPr/>
          </p:nvSpPr>
          <p:spPr>
            <a:xfrm>
              <a:off x="7766856" y="4795605"/>
              <a:ext cx="72200" cy="72200"/>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23" name="Google Shape;2623;p11"/>
            <p:cNvSpPr/>
            <p:nvPr/>
          </p:nvSpPr>
          <p:spPr>
            <a:xfrm>
              <a:off x="7972937" y="4573304"/>
              <a:ext cx="49196" cy="49196"/>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24" name="Google Shape;2624;p11"/>
            <p:cNvSpPr/>
            <p:nvPr/>
          </p:nvSpPr>
          <p:spPr>
            <a:xfrm>
              <a:off x="7638968" y="4917605"/>
              <a:ext cx="45719" cy="45719"/>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25" name="Google Shape;2625;p11"/>
            <p:cNvSpPr/>
            <p:nvPr/>
          </p:nvSpPr>
          <p:spPr>
            <a:xfrm>
              <a:off x="7861692" y="4618343"/>
              <a:ext cx="47625" cy="47625"/>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26" name="Google Shape;2626;p11"/>
            <p:cNvSpPr/>
            <p:nvPr/>
          </p:nvSpPr>
          <p:spPr>
            <a:xfrm>
              <a:off x="8660074" y="5204863"/>
              <a:ext cx="81417" cy="81417"/>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27" name="Google Shape;2627;p11"/>
            <p:cNvSpPr/>
            <p:nvPr/>
          </p:nvSpPr>
          <p:spPr>
            <a:xfrm>
              <a:off x="7407152" y="1602415"/>
              <a:ext cx="61664" cy="6166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28" name="Google Shape;2628;p11"/>
            <p:cNvSpPr/>
            <p:nvPr/>
          </p:nvSpPr>
          <p:spPr>
            <a:xfrm>
              <a:off x="7252546" y="1583281"/>
              <a:ext cx="45719" cy="45719"/>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29" name="Google Shape;2629;p11"/>
            <p:cNvSpPr/>
            <p:nvPr/>
          </p:nvSpPr>
          <p:spPr>
            <a:xfrm>
              <a:off x="7111610" y="1344051"/>
              <a:ext cx="45719" cy="4571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30" name="Google Shape;2630;p11"/>
            <p:cNvSpPr/>
            <p:nvPr/>
          </p:nvSpPr>
          <p:spPr>
            <a:xfrm>
              <a:off x="7494395" y="1723941"/>
              <a:ext cx="45719" cy="4571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31" name="Google Shape;2631;p11"/>
            <p:cNvSpPr/>
            <p:nvPr/>
          </p:nvSpPr>
          <p:spPr>
            <a:xfrm>
              <a:off x="7676090" y="1869631"/>
              <a:ext cx="45719" cy="4571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32" name="Google Shape;2632;p11"/>
            <p:cNvSpPr/>
            <p:nvPr/>
          </p:nvSpPr>
          <p:spPr>
            <a:xfrm>
              <a:off x="6432776" y="1234306"/>
              <a:ext cx="61664" cy="6166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33" name="Google Shape;2633;p11"/>
            <p:cNvSpPr/>
            <p:nvPr/>
          </p:nvSpPr>
          <p:spPr>
            <a:xfrm>
              <a:off x="7349066" y="1481681"/>
              <a:ext cx="45719" cy="45719"/>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34" name="Google Shape;2634;p11"/>
            <p:cNvSpPr/>
            <p:nvPr/>
          </p:nvSpPr>
          <p:spPr>
            <a:xfrm>
              <a:off x="5673895" y="1165602"/>
              <a:ext cx="45719" cy="4571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35" name="Google Shape;2635;p11"/>
            <p:cNvSpPr/>
            <p:nvPr/>
          </p:nvSpPr>
          <p:spPr>
            <a:xfrm>
              <a:off x="6228680" y="1135267"/>
              <a:ext cx="45719" cy="4571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36" name="Google Shape;2636;p11"/>
            <p:cNvSpPr/>
            <p:nvPr/>
          </p:nvSpPr>
          <p:spPr>
            <a:xfrm>
              <a:off x="8154536" y="2485176"/>
              <a:ext cx="45719" cy="45719"/>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37" name="Google Shape;2637;p11"/>
            <p:cNvSpPr/>
            <p:nvPr/>
          </p:nvSpPr>
          <p:spPr>
            <a:xfrm>
              <a:off x="8138138" y="2409760"/>
              <a:ext cx="45719" cy="4571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38" name="Google Shape;2638;p11"/>
            <p:cNvSpPr/>
            <p:nvPr/>
          </p:nvSpPr>
          <p:spPr>
            <a:xfrm>
              <a:off x="8308377" y="2744062"/>
              <a:ext cx="45719" cy="4571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39" name="Google Shape;2639;p11"/>
            <p:cNvSpPr/>
            <p:nvPr/>
          </p:nvSpPr>
          <p:spPr>
            <a:xfrm>
              <a:off x="8131412" y="2645961"/>
              <a:ext cx="68844" cy="68844"/>
            </a:xfrm>
            <a:prstGeom prst="ellipse">
              <a:avLst/>
            </a:prstGeom>
            <a:solidFill>
              <a:srgbClr val="97C4D9">
                <a:alpha val="7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640" name="Google Shape;2640;p11"/>
            <p:cNvGrpSpPr/>
            <p:nvPr/>
          </p:nvGrpSpPr>
          <p:grpSpPr>
            <a:xfrm rot="3539139">
              <a:off x="6459246" y="585525"/>
              <a:ext cx="969728" cy="840965"/>
              <a:chOff x="4602481" y="675835"/>
              <a:chExt cx="969728" cy="840965"/>
            </a:xfrm>
          </p:grpSpPr>
          <p:sp>
            <p:nvSpPr>
              <p:cNvPr id="2641" name="Google Shape;2641;p11"/>
              <p:cNvSpPr/>
              <p:nvPr/>
            </p:nvSpPr>
            <p:spPr>
              <a:xfrm>
                <a:off x="5414455" y="1430108"/>
                <a:ext cx="45719" cy="45719"/>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42" name="Google Shape;2642;p11"/>
              <p:cNvSpPr/>
              <p:nvPr/>
            </p:nvSpPr>
            <p:spPr>
              <a:xfrm>
                <a:off x="5198341" y="1348583"/>
                <a:ext cx="81556" cy="81556"/>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43" name="Google Shape;2643;p11"/>
              <p:cNvSpPr/>
              <p:nvPr/>
            </p:nvSpPr>
            <p:spPr>
              <a:xfrm>
                <a:off x="5425920" y="1252997"/>
                <a:ext cx="81556" cy="81556"/>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44" name="Google Shape;2644;p11"/>
              <p:cNvSpPr/>
              <p:nvPr/>
            </p:nvSpPr>
            <p:spPr>
              <a:xfrm>
                <a:off x="5146637" y="1435383"/>
                <a:ext cx="81417" cy="81417"/>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45" name="Google Shape;2645;p11"/>
              <p:cNvSpPr/>
              <p:nvPr/>
            </p:nvSpPr>
            <p:spPr>
              <a:xfrm>
                <a:off x="5414365" y="1431575"/>
                <a:ext cx="45719" cy="45719"/>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46" name="Google Shape;2646;p11"/>
              <p:cNvSpPr/>
              <p:nvPr/>
            </p:nvSpPr>
            <p:spPr>
              <a:xfrm>
                <a:off x="4993325" y="1360116"/>
                <a:ext cx="81417" cy="81417"/>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47" name="Google Shape;2647;p11"/>
              <p:cNvSpPr/>
              <p:nvPr/>
            </p:nvSpPr>
            <p:spPr>
              <a:xfrm>
                <a:off x="4756715" y="1393090"/>
                <a:ext cx="81417" cy="81417"/>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48" name="Google Shape;2648;p11"/>
              <p:cNvSpPr/>
              <p:nvPr/>
            </p:nvSpPr>
            <p:spPr>
              <a:xfrm>
                <a:off x="4609183" y="1236008"/>
                <a:ext cx="81417" cy="81417"/>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49" name="Google Shape;2649;p11"/>
              <p:cNvSpPr/>
              <p:nvPr/>
            </p:nvSpPr>
            <p:spPr>
              <a:xfrm>
                <a:off x="4602481" y="1051972"/>
                <a:ext cx="81417" cy="81417"/>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50" name="Google Shape;2650;p11"/>
              <p:cNvSpPr/>
              <p:nvPr/>
            </p:nvSpPr>
            <p:spPr>
              <a:xfrm>
                <a:off x="5173378" y="1053268"/>
                <a:ext cx="64733" cy="64733"/>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51" name="Google Shape;2651;p11"/>
              <p:cNvSpPr/>
              <p:nvPr/>
            </p:nvSpPr>
            <p:spPr>
              <a:xfrm>
                <a:off x="5215284" y="1211983"/>
                <a:ext cx="64733" cy="64733"/>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52" name="Google Shape;2652;p11"/>
              <p:cNvSpPr/>
              <p:nvPr/>
            </p:nvSpPr>
            <p:spPr>
              <a:xfrm>
                <a:off x="5256148" y="1251403"/>
                <a:ext cx="64733" cy="64733"/>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53" name="Google Shape;2653;p11"/>
              <p:cNvSpPr/>
              <p:nvPr/>
            </p:nvSpPr>
            <p:spPr>
              <a:xfrm>
                <a:off x="5077958" y="1305185"/>
                <a:ext cx="64733" cy="64733"/>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54" name="Google Shape;2654;p11"/>
              <p:cNvSpPr/>
              <p:nvPr/>
            </p:nvSpPr>
            <p:spPr>
              <a:xfrm>
                <a:off x="5031088" y="1271951"/>
                <a:ext cx="64733" cy="64733"/>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55" name="Google Shape;2655;p11"/>
              <p:cNvSpPr/>
              <p:nvPr/>
            </p:nvSpPr>
            <p:spPr>
              <a:xfrm>
                <a:off x="5342593" y="1135393"/>
                <a:ext cx="64733" cy="64733"/>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56" name="Google Shape;2656;p11"/>
              <p:cNvSpPr/>
              <p:nvPr/>
            </p:nvSpPr>
            <p:spPr>
              <a:xfrm>
                <a:off x="5496955" y="976002"/>
                <a:ext cx="64733" cy="64733"/>
              </a:xfrm>
              <a:prstGeom prst="ellipse">
                <a:avLst/>
              </a:prstGeom>
              <a:solidFill>
                <a:srgbClr val="97C4D9">
                  <a:alpha val="3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57" name="Google Shape;2657;p11"/>
              <p:cNvSpPr/>
              <p:nvPr/>
            </p:nvSpPr>
            <p:spPr>
              <a:xfrm>
                <a:off x="5507476" y="1082228"/>
                <a:ext cx="64733" cy="64733"/>
              </a:xfrm>
              <a:prstGeom prst="ellipse">
                <a:avLst/>
              </a:prstGeom>
              <a:solidFill>
                <a:srgbClr val="97C4D9">
                  <a:alpha val="3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58" name="Google Shape;2658;p11"/>
              <p:cNvSpPr/>
              <p:nvPr/>
            </p:nvSpPr>
            <p:spPr>
              <a:xfrm>
                <a:off x="5335929" y="675835"/>
                <a:ext cx="78436" cy="78436"/>
              </a:xfrm>
              <a:prstGeom prst="ellipse">
                <a:avLst/>
              </a:prstGeom>
              <a:solidFill>
                <a:srgbClr val="97C4D9">
                  <a:alpha val="2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659" name="Google Shape;2659;p11"/>
            <p:cNvSpPr/>
            <p:nvPr/>
          </p:nvSpPr>
          <p:spPr>
            <a:xfrm>
              <a:off x="7814141" y="2070887"/>
              <a:ext cx="81417" cy="81417"/>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60" name="Google Shape;2660;p11"/>
            <p:cNvSpPr/>
            <p:nvPr/>
          </p:nvSpPr>
          <p:spPr>
            <a:xfrm>
              <a:off x="7666049" y="1715104"/>
              <a:ext cx="81417" cy="81417"/>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61" name="Google Shape;2661;p11"/>
            <p:cNvSpPr/>
            <p:nvPr/>
          </p:nvSpPr>
          <p:spPr>
            <a:xfrm>
              <a:off x="8007737" y="2348687"/>
              <a:ext cx="81417" cy="81417"/>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662" name="Google Shape;2662;p11"/>
          <p:cNvSpPr/>
          <p:nvPr/>
        </p:nvSpPr>
        <p:spPr>
          <a:xfrm>
            <a:off x="4713806" y="5043891"/>
            <a:ext cx="79065" cy="79065"/>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63" name="Google Shape;2663;p11"/>
          <p:cNvSpPr/>
          <p:nvPr/>
        </p:nvSpPr>
        <p:spPr>
          <a:xfrm>
            <a:off x="4083647" y="4201675"/>
            <a:ext cx="79065" cy="79065"/>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64" name="Google Shape;2664;p11"/>
          <p:cNvSpPr/>
          <p:nvPr/>
        </p:nvSpPr>
        <p:spPr>
          <a:xfrm>
            <a:off x="5762607" y="4986253"/>
            <a:ext cx="60804" cy="57918"/>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65" name="Google Shape;2665;p11"/>
          <p:cNvSpPr/>
          <p:nvPr/>
        </p:nvSpPr>
        <p:spPr>
          <a:xfrm>
            <a:off x="5273520" y="4802746"/>
            <a:ext cx="60804" cy="57918"/>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66" name="Google Shape;2666;p11"/>
          <p:cNvSpPr/>
          <p:nvPr/>
        </p:nvSpPr>
        <p:spPr>
          <a:xfrm>
            <a:off x="7440990" y="5031348"/>
            <a:ext cx="60804" cy="57918"/>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67" name="Google Shape;2667;p11"/>
          <p:cNvSpPr/>
          <p:nvPr/>
        </p:nvSpPr>
        <p:spPr>
          <a:xfrm>
            <a:off x="6868286" y="4658729"/>
            <a:ext cx="75969" cy="72363"/>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68" name="Google Shape;2668;p11"/>
          <p:cNvSpPr/>
          <p:nvPr/>
        </p:nvSpPr>
        <p:spPr>
          <a:xfrm>
            <a:off x="6351446" y="4137801"/>
            <a:ext cx="47997" cy="45719"/>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69" name="Google Shape;2669;p11"/>
          <p:cNvSpPr/>
          <p:nvPr/>
        </p:nvSpPr>
        <p:spPr>
          <a:xfrm>
            <a:off x="6619064" y="3889495"/>
            <a:ext cx="75507" cy="71923"/>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70" name="Google Shape;2670;p11"/>
          <p:cNvSpPr/>
          <p:nvPr/>
        </p:nvSpPr>
        <p:spPr>
          <a:xfrm>
            <a:off x="6309112" y="2901669"/>
            <a:ext cx="47997" cy="45719"/>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71" name="Google Shape;2671;p11"/>
          <p:cNvSpPr/>
          <p:nvPr/>
        </p:nvSpPr>
        <p:spPr>
          <a:xfrm>
            <a:off x="5606369" y="2630726"/>
            <a:ext cx="47997" cy="45719"/>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72" name="Google Shape;2672;p11"/>
          <p:cNvSpPr/>
          <p:nvPr/>
        </p:nvSpPr>
        <p:spPr>
          <a:xfrm>
            <a:off x="6715468" y="2718803"/>
            <a:ext cx="47997" cy="45719"/>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73" name="Google Shape;2673;p11"/>
          <p:cNvSpPr/>
          <p:nvPr/>
        </p:nvSpPr>
        <p:spPr>
          <a:xfrm>
            <a:off x="4810828" y="2379551"/>
            <a:ext cx="60804" cy="57918"/>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74" name="Google Shape;2674;p11"/>
          <p:cNvSpPr/>
          <p:nvPr/>
        </p:nvSpPr>
        <p:spPr>
          <a:xfrm>
            <a:off x="5391165" y="1934800"/>
            <a:ext cx="60804" cy="57918"/>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75" name="Google Shape;2675;p11"/>
          <p:cNvSpPr/>
          <p:nvPr/>
        </p:nvSpPr>
        <p:spPr>
          <a:xfrm>
            <a:off x="6613760" y="2172582"/>
            <a:ext cx="60804" cy="57918"/>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76" name="Google Shape;2676;p11"/>
          <p:cNvSpPr/>
          <p:nvPr/>
        </p:nvSpPr>
        <p:spPr>
          <a:xfrm>
            <a:off x="4975804" y="1543353"/>
            <a:ext cx="88900" cy="88900"/>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77" name="Google Shape;2677;p11"/>
          <p:cNvSpPr/>
          <p:nvPr/>
        </p:nvSpPr>
        <p:spPr>
          <a:xfrm>
            <a:off x="4077780" y="2574869"/>
            <a:ext cx="88900" cy="889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78" name="Google Shape;2678;p11"/>
          <p:cNvSpPr/>
          <p:nvPr/>
        </p:nvSpPr>
        <p:spPr>
          <a:xfrm>
            <a:off x="7137930" y="1566419"/>
            <a:ext cx="60804" cy="57918"/>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79" name="Google Shape;2679;p11"/>
          <p:cNvSpPr/>
          <p:nvPr/>
        </p:nvSpPr>
        <p:spPr>
          <a:xfrm>
            <a:off x="7928905" y="2375286"/>
            <a:ext cx="60804" cy="57918"/>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80" name="Google Shape;2680;p11"/>
          <p:cNvSpPr/>
          <p:nvPr/>
        </p:nvSpPr>
        <p:spPr>
          <a:xfrm>
            <a:off x="8178120" y="3307179"/>
            <a:ext cx="88900" cy="889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81" name="Google Shape;2681;p11"/>
          <p:cNvSpPr/>
          <p:nvPr/>
        </p:nvSpPr>
        <p:spPr>
          <a:xfrm>
            <a:off x="7443660" y="2342852"/>
            <a:ext cx="47997" cy="45719"/>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82" name="Google Shape;2682;p11"/>
          <p:cNvSpPr txBox="1"/>
          <p:nvPr/>
        </p:nvSpPr>
        <p:spPr>
          <a:xfrm>
            <a:off x="4618086" y="2783203"/>
            <a:ext cx="2970000" cy="14772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500" b="1" dirty="0">
                <a:solidFill>
                  <a:srgbClr val="0756A7"/>
                </a:solidFill>
                <a:latin typeface="Arial"/>
                <a:ea typeface="Arial"/>
                <a:cs typeface="Arial"/>
                <a:sym typeface="Arial"/>
              </a:rPr>
              <a:t>THANK</a:t>
            </a:r>
            <a:r>
              <a:rPr lang="zh-TW" altLang="en-US" sz="4500" b="1" dirty="0">
                <a:solidFill>
                  <a:srgbClr val="0756A7"/>
                </a:solidFill>
                <a:latin typeface="Arial"/>
                <a:ea typeface="Arial"/>
                <a:cs typeface="Arial"/>
                <a:sym typeface="Arial"/>
              </a:rPr>
              <a:t> </a:t>
            </a:r>
            <a:r>
              <a:rPr lang="en-US" altLang="zh-TW" sz="4500" b="1" dirty="0">
                <a:solidFill>
                  <a:srgbClr val="0756A7"/>
                </a:solidFill>
                <a:latin typeface="Arial"/>
                <a:ea typeface="Arial"/>
                <a:cs typeface="Arial"/>
                <a:sym typeface="Arial"/>
              </a:rPr>
              <a:t>YOU </a:t>
            </a:r>
            <a:r>
              <a:rPr lang="en-US" sz="4500" b="1" dirty="0">
                <a:solidFill>
                  <a:srgbClr val="0756A7"/>
                </a:solidFill>
                <a:latin typeface="Arial"/>
                <a:ea typeface="Arial"/>
                <a:cs typeface="Arial"/>
                <a:sym typeface="Arial"/>
              </a:rPr>
              <a:t>!</a:t>
            </a:r>
            <a:endParaRPr sz="4500" b="1" dirty="0">
              <a:solidFill>
                <a:srgbClr val="0756A7"/>
              </a:solidFill>
              <a:latin typeface="Arial"/>
              <a:ea typeface="Arial"/>
              <a:cs typeface="Arial"/>
              <a:sym typeface="Arial"/>
            </a:endParaRPr>
          </a:p>
        </p:txBody>
      </p:sp>
      <p:cxnSp>
        <p:nvCxnSpPr>
          <p:cNvPr id="2683" name="Google Shape;2683;p11"/>
          <p:cNvCxnSpPr/>
          <p:nvPr/>
        </p:nvCxnSpPr>
        <p:spPr>
          <a:xfrm>
            <a:off x="1458414" y="3480453"/>
            <a:ext cx="2386683" cy="0"/>
          </a:xfrm>
          <a:prstGeom prst="straightConnector1">
            <a:avLst/>
          </a:prstGeom>
          <a:noFill/>
          <a:ln w="9525" cap="flat" cmpd="sng">
            <a:solidFill>
              <a:schemeClr val="lt1">
                <a:alpha val="31764"/>
              </a:schemeClr>
            </a:solidFill>
            <a:prstDash val="solid"/>
            <a:miter lim="800000"/>
            <a:headEnd type="none" w="sm" len="sm"/>
            <a:tailEnd type="none" w="sm" len="sm"/>
          </a:ln>
        </p:spPr>
      </p:cxnSp>
      <p:cxnSp>
        <p:nvCxnSpPr>
          <p:cNvPr id="2684" name="Google Shape;2684;p11"/>
          <p:cNvCxnSpPr/>
          <p:nvPr/>
        </p:nvCxnSpPr>
        <p:spPr>
          <a:xfrm rot="10800000">
            <a:off x="8361235" y="3480453"/>
            <a:ext cx="2386683" cy="0"/>
          </a:xfrm>
          <a:prstGeom prst="straightConnector1">
            <a:avLst/>
          </a:prstGeom>
          <a:noFill/>
          <a:ln w="9525" cap="flat" cmpd="sng">
            <a:solidFill>
              <a:schemeClr val="lt1">
                <a:alpha val="31764"/>
              </a:schemeClr>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slow">
        <p14:fla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328"/>
                                        </p:tgtEl>
                                        <p:attrNameLst>
                                          <p:attrName>style.visibility</p:attrName>
                                        </p:attrNameLst>
                                      </p:cBhvr>
                                      <p:to>
                                        <p:strVal val="visible"/>
                                      </p:to>
                                    </p:set>
                                    <p:anim calcmode="lin" valueType="num">
                                      <p:cBhvr additive="base">
                                        <p:cTn id="7" dur="750"/>
                                        <p:tgtEl>
                                          <p:spTgt spid="2328"/>
                                        </p:tgtEl>
                                        <p:attrNameLst>
                                          <p:attrName>ppt_w</p:attrName>
                                        </p:attrNameLst>
                                      </p:cBhvr>
                                      <p:tavLst>
                                        <p:tav tm="0">
                                          <p:val>
                                            <p:strVal val="0"/>
                                          </p:val>
                                        </p:tav>
                                        <p:tav tm="100000">
                                          <p:val>
                                            <p:strVal val="#ppt_w"/>
                                          </p:val>
                                        </p:tav>
                                      </p:tavLst>
                                    </p:anim>
                                    <p:anim calcmode="lin" valueType="num">
                                      <p:cBhvr additive="base">
                                        <p:cTn id="8" dur="750"/>
                                        <p:tgtEl>
                                          <p:spTgt spid="2328"/>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250"/>
                                  </p:stCondLst>
                                  <p:childTnLst>
                                    <p:set>
                                      <p:cBhvr>
                                        <p:cTn id="10" dur="1" fill="hold">
                                          <p:stCondLst>
                                            <p:cond delay="0"/>
                                          </p:stCondLst>
                                        </p:cTn>
                                        <p:tgtEl>
                                          <p:spTgt spid="2329"/>
                                        </p:tgtEl>
                                        <p:attrNameLst>
                                          <p:attrName>style.visibility</p:attrName>
                                        </p:attrNameLst>
                                      </p:cBhvr>
                                      <p:to>
                                        <p:strVal val="visible"/>
                                      </p:to>
                                    </p:set>
                                    <p:anim calcmode="lin" valueType="num">
                                      <p:cBhvr additive="base">
                                        <p:cTn id="11" dur="750"/>
                                        <p:tgtEl>
                                          <p:spTgt spid="2329"/>
                                        </p:tgtEl>
                                        <p:attrNameLst>
                                          <p:attrName>ppt_w</p:attrName>
                                        </p:attrNameLst>
                                      </p:cBhvr>
                                      <p:tavLst>
                                        <p:tav tm="0">
                                          <p:val>
                                            <p:strVal val="0"/>
                                          </p:val>
                                        </p:tav>
                                        <p:tav tm="100000">
                                          <p:val>
                                            <p:strVal val="#ppt_w"/>
                                          </p:val>
                                        </p:tav>
                                      </p:tavLst>
                                    </p:anim>
                                    <p:anim calcmode="lin" valueType="num">
                                      <p:cBhvr additive="base">
                                        <p:cTn id="12" dur="750"/>
                                        <p:tgtEl>
                                          <p:spTgt spid="2329"/>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750"/>
                                  </p:stCondLst>
                                  <p:childTnLst>
                                    <p:set>
                                      <p:cBhvr>
                                        <p:cTn id="14" dur="1" fill="hold">
                                          <p:stCondLst>
                                            <p:cond delay="0"/>
                                          </p:stCondLst>
                                        </p:cTn>
                                        <p:tgtEl>
                                          <p:spTgt spid="2330"/>
                                        </p:tgtEl>
                                        <p:attrNameLst>
                                          <p:attrName>style.visibility</p:attrName>
                                        </p:attrNameLst>
                                      </p:cBhvr>
                                      <p:to>
                                        <p:strVal val="visible"/>
                                      </p:to>
                                    </p:set>
                                    <p:anim calcmode="lin" valueType="num">
                                      <p:cBhvr additive="base">
                                        <p:cTn id="15" dur="750"/>
                                        <p:tgtEl>
                                          <p:spTgt spid="2330"/>
                                        </p:tgtEl>
                                        <p:attrNameLst>
                                          <p:attrName>ppt_w</p:attrName>
                                        </p:attrNameLst>
                                      </p:cBhvr>
                                      <p:tavLst>
                                        <p:tav tm="0">
                                          <p:val>
                                            <p:strVal val="0"/>
                                          </p:val>
                                        </p:tav>
                                        <p:tav tm="100000">
                                          <p:val>
                                            <p:strVal val="#ppt_w"/>
                                          </p:val>
                                        </p:tav>
                                      </p:tavLst>
                                    </p:anim>
                                    <p:anim calcmode="lin" valueType="num">
                                      <p:cBhvr additive="base">
                                        <p:cTn id="16" dur="750"/>
                                        <p:tgtEl>
                                          <p:spTgt spid="2330"/>
                                        </p:tgtEl>
                                        <p:attrNameLst>
                                          <p:attrName>ppt_h</p:attrName>
                                        </p:attrNameLst>
                                      </p:cBhvr>
                                      <p:tavLst>
                                        <p:tav tm="0">
                                          <p:val>
                                            <p:strVal val="0"/>
                                          </p:val>
                                        </p:tav>
                                        <p:tav tm="100000">
                                          <p:val>
                                            <p:strVal val="#ppt_h"/>
                                          </p:val>
                                        </p:tav>
                                      </p:tavLst>
                                    </p:anim>
                                  </p:childTnLst>
                                </p:cTn>
                              </p:par>
                            </p:childTnLst>
                          </p:cTn>
                        </p:par>
                        <p:par>
                          <p:cTn id="17" fill="hold">
                            <p:stCondLst>
                              <p:cond delay="750"/>
                            </p:stCondLst>
                            <p:childTnLst>
                              <p:par>
                                <p:cTn id="18" presetID="10" presetClass="entr" presetSubtype="0" fill="hold" nodeType="afterEffect">
                                  <p:stCondLst>
                                    <p:cond delay="250"/>
                                  </p:stCondLst>
                                  <p:childTnLst>
                                    <p:set>
                                      <p:cBhvr>
                                        <p:cTn id="19" dur="1" fill="hold">
                                          <p:stCondLst>
                                            <p:cond delay="0"/>
                                          </p:stCondLst>
                                        </p:cTn>
                                        <p:tgtEl>
                                          <p:spTgt spid="2332"/>
                                        </p:tgtEl>
                                        <p:attrNameLst>
                                          <p:attrName>style.visibility</p:attrName>
                                        </p:attrNameLst>
                                      </p:cBhvr>
                                      <p:to>
                                        <p:strVal val="visible"/>
                                      </p:to>
                                    </p:set>
                                    <p:animEffect transition="in" filter="fade">
                                      <p:cBhvr>
                                        <p:cTn id="20" dur="1250"/>
                                        <p:tgtEl>
                                          <p:spTgt spid="2332"/>
                                        </p:tgtEl>
                                      </p:cBhvr>
                                    </p:animEffect>
                                  </p:childTnLst>
                                </p:cTn>
                              </p:par>
                              <p:par>
                                <p:cTn id="21" presetID="2" presetClass="entr" presetSubtype="4" fill="hold" nodeType="withEffect">
                                  <p:stCondLst>
                                    <p:cond delay="1250"/>
                                  </p:stCondLst>
                                  <p:childTnLst>
                                    <p:set>
                                      <p:cBhvr>
                                        <p:cTn id="22" dur="1" fill="hold">
                                          <p:stCondLst>
                                            <p:cond delay="0"/>
                                          </p:stCondLst>
                                        </p:cTn>
                                        <p:tgtEl>
                                          <p:spTgt spid="2331"/>
                                        </p:tgtEl>
                                        <p:attrNameLst>
                                          <p:attrName>style.visibility</p:attrName>
                                        </p:attrNameLst>
                                      </p:cBhvr>
                                      <p:to>
                                        <p:strVal val="visible"/>
                                      </p:to>
                                    </p:set>
                                    <p:anim calcmode="lin" valueType="num">
                                      <p:cBhvr additive="base">
                                        <p:cTn id="23" dur="1250"/>
                                        <p:tgtEl>
                                          <p:spTgt spid="2331"/>
                                        </p:tgtEl>
                                        <p:attrNameLst>
                                          <p:attrName>ppt_y</p:attrName>
                                        </p:attrNameLst>
                                      </p:cBhvr>
                                      <p:tavLst>
                                        <p:tav tm="0">
                                          <p:val>
                                            <p:strVal val="#ppt_y+1"/>
                                          </p:val>
                                        </p:tav>
                                        <p:tav tm="100000">
                                          <p:val>
                                            <p:strVal val="#ppt_y"/>
                                          </p:val>
                                        </p:tav>
                                      </p:tavLst>
                                    </p:anim>
                                  </p:childTnLst>
                                </p:cTn>
                              </p:par>
                              <p:par>
                                <p:cTn id="24" presetID="2" presetClass="entr" presetSubtype="8" fill="hold" nodeType="withEffect">
                                  <p:stCondLst>
                                    <p:cond delay="1250"/>
                                  </p:stCondLst>
                                  <p:childTnLst>
                                    <p:set>
                                      <p:cBhvr>
                                        <p:cTn id="25" dur="1" fill="hold">
                                          <p:stCondLst>
                                            <p:cond delay="0"/>
                                          </p:stCondLst>
                                        </p:cTn>
                                        <p:tgtEl>
                                          <p:spTgt spid="2662"/>
                                        </p:tgtEl>
                                        <p:attrNameLst>
                                          <p:attrName>style.visibility</p:attrName>
                                        </p:attrNameLst>
                                      </p:cBhvr>
                                      <p:to>
                                        <p:strVal val="visible"/>
                                      </p:to>
                                    </p:set>
                                    <p:anim calcmode="lin" valueType="num">
                                      <p:cBhvr additive="base">
                                        <p:cTn id="26" dur="1250"/>
                                        <p:tgtEl>
                                          <p:spTgt spid="2662"/>
                                        </p:tgtEl>
                                        <p:attrNameLst>
                                          <p:attrName>ppt_x</p:attrName>
                                        </p:attrNameLst>
                                      </p:cBhvr>
                                      <p:tavLst>
                                        <p:tav tm="0">
                                          <p:val>
                                            <p:strVal val="#ppt_x-1"/>
                                          </p:val>
                                        </p:tav>
                                        <p:tav tm="100000">
                                          <p:val>
                                            <p:strVal val="#ppt_x"/>
                                          </p:val>
                                        </p:tav>
                                      </p:tavLst>
                                    </p:anim>
                                  </p:childTnLst>
                                </p:cTn>
                              </p:par>
                              <p:par>
                                <p:cTn id="27" presetID="2" presetClass="entr" presetSubtype="8" fill="hold" nodeType="withEffect">
                                  <p:stCondLst>
                                    <p:cond delay="1250"/>
                                  </p:stCondLst>
                                  <p:childTnLst>
                                    <p:set>
                                      <p:cBhvr>
                                        <p:cTn id="28" dur="1" fill="hold">
                                          <p:stCondLst>
                                            <p:cond delay="0"/>
                                          </p:stCondLst>
                                        </p:cTn>
                                        <p:tgtEl>
                                          <p:spTgt spid="2663"/>
                                        </p:tgtEl>
                                        <p:attrNameLst>
                                          <p:attrName>style.visibility</p:attrName>
                                        </p:attrNameLst>
                                      </p:cBhvr>
                                      <p:to>
                                        <p:strVal val="visible"/>
                                      </p:to>
                                    </p:set>
                                    <p:anim calcmode="lin" valueType="num">
                                      <p:cBhvr additive="base">
                                        <p:cTn id="29" dur="1250"/>
                                        <p:tgtEl>
                                          <p:spTgt spid="2663"/>
                                        </p:tgtEl>
                                        <p:attrNameLst>
                                          <p:attrName>ppt_x</p:attrName>
                                        </p:attrNameLst>
                                      </p:cBhvr>
                                      <p:tavLst>
                                        <p:tav tm="0">
                                          <p:val>
                                            <p:strVal val="#ppt_x-1"/>
                                          </p:val>
                                        </p:tav>
                                        <p:tav tm="100000">
                                          <p:val>
                                            <p:strVal val="#ppt_x"/>
                                          </p:val>
                                        </p:tav>
                                      </p:tavLst>
                                    </p:anim>
                                  </p:childTnLst>
                                </p:cTn>
                              </p:par>
                              <p:par>
                                <p:cTn id="30" presetID="2" presetClass="entr" presetSubtype="4" fill="hold" nodeType="withEffect">
                                  <p:stCondLst>
                                    <p:cond delay="1250"/>
                                  </p:stCondLst>
                                  <p:childTnLst>
                                    <p:set>
                                      <p:cBhvr>
                                        <p:cTn id="31" dur="1" fill="hold">
                                          <p:stCondLst>
                                            <p:cond delay="0"/>
                                          </p:stCondLst>
                                        </p:cTn>
                                        <p:tgtEl>
                                          <p:spTgt spid="2664"/>
                                        </p:tgtEl>
                                        <p:attrNameLst>
                                          <p:attrName>style.visibility</p:attrName>
                                        </p:attrNameLst>
                                      </p:cBhvr>
                                      <p:to>
                                        <p:strVal val="visible"/>
                                      </p:to>
                                    </p:set>
                                    <p:anim calcmode="lin" valueType="num">
                                      <p:cBhvr additive="base">
                                        <p:cTn id="32" dur="1250"/>
                                        <p:tgtEl>
                                          <p:spTgt spid="2664"/>
                                        </p:tgtEl>
                                        <p:attrNameLst>
                                          <p:attrName>ppt_y</p:attrName>
                                        </p:attrNameLst>
                                      </p:cBhvr>
                                      <p:tavLst>
                                        <p:tav tm="0">
                                          <p:val>
                                            <p:strVal val="#ppt_y+1"/>
                                          </p:val>
                                        </p:tav>
                                        <p:tav tm="100000">
                                          <p:val>
                                            <p:strVal val="#ppt_y"/>
                                          </p:val>
                                        </p:tav>
                                      </p:tavLst>
                                    </p:anim>
                                  </p:childTnLst>
                                </p:cTn>
                              </p:par>
                              <p:par>
                                <p:cTn id="33" presetID="2" presetClass="entr" presetSubtype="8" fill="hold" nodeType="withEffect">
                                  <p:stCondLst>
                                    <p:cond delay="1250"/>
                                  </p:stCondLst>
                                  <p:childTnLst>
                                    <p:set>
                                      <p:cBhvr>
                                        <p:cTn id="34" dur="1" fill="hold">
                                          <p:stCondLst>
                                            <p:cond delay="0"/>
                                          </p:stCondLst>
                                        </p:cTn>
                                        <p:tgtEl>
                                          <p:spTgt spid="2665"/>
                                        </p:tgtEl>
                                        <p:attrNameLst>
                                          <p:attrName>style.visibility</p:attrName>
                                        </p:attrNameLst>
                                      </p:cBhvr>
                                      <p:to>
                                        <p:strVal val="visible"/>
                                      </p:to>
                                    </p:set>
                                    <p:anim calcmode="lin" valueType="num">
                                      <p:cBhvr additive="base">
                                        <p:cTn id="35" dur="1250"/>
                                        <p:tgtEl>
                                          <p:spTgt spid="2665"/>
                                        </p:tgtEl>
                                        <p:attrNameLst>
                                          <p:attrName>ppt_x</p:attrName>
                                        </p:attrNameLst>
                                      </p:cBhvr>
                                      <p:tavLst>
                                        <p:tav tm="0">
                                          <p:val>
                                            <p:strVal val="#ppt_x-1"/>
                                          </p:val>
                                        </p:tav>
                                        <p:tav tm="100000">
                                          <p:val>
                                            <p:strVal val="#ppt_x"/>
                                          </p:val>
                                        </p:tav>
                                      </p:tavLst>
                                    </p:anim>
                                  </p:childTnLst>
                                </p:cTn>
                              </p:par>
                              <p:par>
                                <p:cTn id="36" presetID="2" presetClass="entr" presetSubtype="8" fill="hold" nodeType="withEffect">
                                  <p:stCondLst>
                                    <p:cond delay="1250"/>
                                  </p:stCondLst>
                                  <p:childTnLst>
                                    <p:set>
                                      <p:cBhvr>
                                        <p:cTn id="37" dur="1" fill="hold">
                                          <p:stCondLst>
                                            <p:cond delay="0"/>
                                          </p:stCondLst>
                                        </p:cTn>
                                        <p:tgtEl>
                                          <p:spTgt spid="2666"/>
                                        </p:tgtEl>
                                        <p:attrNameLst>
                                          <p:attrName>style.visibility</p:attrName>
                                        </p:attrNameLst>
                                      </p:cBhvr>
                                      <p:to>
                                        <p:strVal val="visible"/>
                                      </p:to>
                                    </p:set>
                                    <p:anim calcmode="lin" valueType="num">
                                      <p:cBhvr additive="base">
                                        <p:cTn id="38" dur="1250"/>
                                        <p:tgtEl>
                                          <p:spTgt spid="2666"/>
                                        </p:tgtEl>
                                        <p:attrNameLst>
                                          <p:attrName>ppt_x</p:attrName>
                                        </p:attrNameLst>
                                      </p:cBhvr>
                                      <p:tavLst>
                                        <p:tav tm="0">
                                          <p:val>
                                            <p:strVal val="#ppt_x-1"/>
                                          </p:val>
                                        </p:tav>
                                        <p:tav tm="100000">
                                          <p:val>
                                            <p:strVal val="#ppt_x"/>
                                          </p:val>
                                        </p:tav>
                                      </p:tavLst>
                                    </p:anim>
                                  </p:childTnLst>
                                </p:cTn>
                              </p:par>
                              <p:par>
                                <p:cTn id="39" presetID="2" presetClass="entr" presetSubtype="8" fill="hold" nodeType="withEffect">
                                  <p:stCondLst>
                                    <p:cond delay="1250"/>
                                  </p:stCondLst>
                                  <p:childTnLst>
                                    <p:set>
                                      <p:cBhvr>
                                        <p:cTn id="40" dur="1" fill="hold">
                                          <p:stCondLst>
                                            <p:cond delay="0"/>
                                          </p:stCondLst>
                                        </p:cTn>
                                        <p:tgtEl>
                                          <p:spTgt spid="2667"/>
                                        </p:tgtEl>
                                        <p:attrNameLst>
                                          <p:attrName>style.visibility</p:attrName>
                                        </p:attrNameLst>
                                      </p:cBhvr>
                                      <p:to>
                                        <p:strVal val="visible"/>
                                      </p:to>
                                    </p:set>
                                    <p:anim calcmode="lin" valueType="num">
                                      <p:cBhvr additive="base">
                                        <p:cTn id="41" dur="1250"/>
                                        <p:tgtEl>
                                          <p:spTgt spid="2667"/>
                                        </p:tgtEl>
                                        <p:attrNameLst>
                                          <p:attrName>ppt_x</p:attrName>
                                        </p:attrNameLst>
                                      </p:cBhvr>
                                      <p:tavLst>
                                        <p:tav tm="0">
                                          <p:val>
                                            <p:strVal val="#ppt_x-1"/>
                                          </p:val>
                                        </p:tav>
                                        <p:tav tm="100000">
                                          <p:val>
                                            <p:strVal val="#ppt_x"/>
                                          </p:val>
                                        </p:tav>
                                      </p:tavLst>
                                    </p:anim>
                                  </p:childTnLst>
                                </p:cTn>
                              </p:par>
                              <p:par>
                                <p:cTn id="42" presetID="2" presetClass="entr" presetSubtype="4" fill="hold" nodeType="withEffect">
                                  <p:stCondLst>
                                    <p:cond delay="1250"/>
                                  </p:stCondLst>
                                  <p:childTnLst>
                                    <p:set>
                                      <p:cBhvr>
                                        <p:cTn id="43" dur="1" fill="hold">
                                          <p:stCondLst>
                                            <p:cond delay="0"/>
                                          </p:stCondLst>
                                        </p:cTn>
                                        <p:tgtEl>
                                          <p:spTgt spid="2668"/>
                                        </p:tgtEl>
                                        <p:attrNameLst>
                                          <p:attrName>style.visibility</p:attrName>
                                        </p:attrNameLst>
                                      </p:cBhvr>
                                      <p:to>
                                        <p:strVal val="visible"/>
                                      </p:to>
                                    </p:set>
                                    <p:anim calcmode="lin" valueType="num">
                                      <p:cBhvr additive="base">
                                        <p:cTn id="44" dur="1250"/>
                                        <p:tgtEl>
                                          <p:spTgt spid="2668"/>
                                        </p:tgtEl>
                                        <p:attrNameLst>
                                          <p:attrName>ppt_y</p:attrName>
                                        </p:attrNameLst>
                                      </p:cBhvr>
                                      <p:tavLst>
                                        <p:tav tm="0">
                                          <p:val>
                                            <p:strVal val="#ppt_y+1"/>
                                          </p:val>
                                        </p:tav>
                                        <p:tav tm="100000">
                                          <p:val>
                                            <p:strVal val="#ppt_y"/>
                                          </p:val>
                                        </p:tav>
                                      </p:tavLst>
                                    </p:anim>
                                  </p:childTnLst>
                                </p:cTn>
                              </p:par>
                              <p:par>
                                <p:cTn id="45" presetID="2" presetClass="entr" presetSubtype="8" fill="hold" nodeType="withEffect">
                                  <p:stCondLst>
                                    <p:cond delay="1250"/>
                                  </p:stCondLst>
                                  <p:childTnLst>
                                    <p:set>
                                      <p:cBhvr>
                                        <p:cTn id="46" dur="1" fill="hold">
                                          <p:stCondLst>
                                            <p:cond delay="0"/>
                                          </p:stCondLst>
                                        </p:cTn>
                                        <p:tgtEl>
                                          <p:spTgt spid="2669"/>
                                        </p:tgtEl>
                                        <p:attrNameLst>
                                          <p:attrName>style.visibility</p:attrName>
                                        </p:attrNameLst>
                                      </p:cBhvr>
                                      <p:to>
                                        <p:strVal val="visible"/>
                                      </p:to>
                                    </p:set>
                                    <p:anim calcmode="lin" valueType="num">
                                      <p:cBhvr additive="base">
                                        <p:cTn id="47" dur="1250"/>
                                        <p:tgtEl>
                                          <p:spTgt spid="2669"/>
                                        </p:tgtEl>
                                        <p:attrNameLst>
                                          <p:attrName>ppt_x</p:attrName>
                                        </p:attrNameLst>
                                      </p:cBhvr>
                                      <p:tavLst>
                                        <p:tav tm="0">
                                          <p:val>
                                            <p:strVal val="#ppt_x-1"/>
                                          </p:val>
                                        </p:tav>
                                        <p:tav tm="100000">
                                          <p:val>
                                            <p:strVal val="#ppt_x"/>
                                          </p:val>
                                        </p:tav>
                                      </p:tavLst>
                                    </p:anim>
                                  </p:childTnLst>
                                </p:cTn>
                              </p:par>
                              <p:par>
                                <p:cTn id="48" presetID="2" presetClass="entr" presetSubtype="1" fill="hold" nodeType="withEffect">
                                  <p:stCondLst>
                                    <p:cond delay="1250"/>
                                  </p:stCondLst>
                                  <p:childTnLst>
                                    <p:set>
                                      <p:cBhvr>
                                        <p:cTn id="49" dur="1" fill="hold">
                                          <p:stCondLst>
                                            <p:cond delay="0"/>
                                          </p:stCondLst>
                                        </p:cTn>
                                        <p:tgtEl>
                                          <p:spTgt spid="2670"/>
                                        </p:tgtEl>
                                        <p:attrNameLst>
                                          <p:attrName>style.visibility</p:attrName>
                                        </p:attrNameLst>
                                      </p:cBhvr>
                                      <p:to>
                                        <p:strVal val="visible"/>
                                      </p:to>
                                    </p:set>
                                    <p:anim calcmode="lin" valueType="num">
                                      <p:cBhvr additive="base">
                                        <p:cTn id="50" dur="1250"/>
                                        <p:tgtEl>
                                          <p:spTgt spid="2670"/>
                                        </p:tgtEl>
                                        <p:attrNameLst>
                                          <p:attrName>ppt_y</p:attrName>
                                        </p:attrNameLst>
                                      </p:cBhvr>
                                      <p:tavLst>
                                        <p:tav tm="0">
                                          <p:val>
                                            <p:strVal val="#ppt_y-1"/>
                                          </p:val>
                                        </p:tav>
                                        <p:tav tm="100000">
                                          <p:val>
                                            <p:strVal val="#ppt_y"/>
                                          </p:val>
                                        </p:tav>
                                      </p:tavLst>
                                    </p:anim>
                                  </p:childTnLst>
                                </p:cTn>
                              </p:par>
                              <p:par>
                                <p:cTn id="51" presetID="2" presetClass="entr" presetSubtype="8" fill="hold" nodeType="withEffect">
                                  <p:stCondLst>
                                    <p:cond delay="1250"/>
                                  </p:stCondLst>
                                  <p:childTnLst>
                                    <p:set>
                                      <p:cBhvr>
                                        <p:cTn id="52" dur="1" fill="hold">
                                          <p:stCondLst>
                                            <p:cond delay="0"/>
                                          </p:stCondLst>
                                        </p:cTn>
                                        <p:tgtEl>
                                          <p:spTgt spid="2671"/>
                                        </p:tgtEl>
                                        <p:attrNameLst>
                                          <p:attrName>style.visibility</p:attrName>
                                        </p:attrNameLst>
                                      </p:cBhvr>
                                      <p:to>
                                        <p:strVal val="visible"/>
                                      </p:to>
                                    </p:set>
                                    <p:anim calcmode="lin" valueType="num">
                                      <p:cBhvr additive="base">
                                        <p:cTn id="53" dur="1250"/>
                                        <p:tgtEl>
                                          <p:spTgt spid="2671"/>
                                        </p:tgtEl>
                                        <p:attrNameLst>
                                          <p:attrName>ppt_x</p:attrName>
                                        </p:attrNameLst>
                                      </p:cBhvr>
                                      <p:tavLst>
                                        <p:tav tm="0">
                                          <p:val>
                                            <p:strVal val="#ppt_x-1"/>
                                          </p:val>
                                        </p:tav>
                                        <p:tav tm="100000">
                                          <p:val>
                                            <p:strVal val="#ppt_x"/>
                                          </p:val>
                                        </p:tav>
                                      </p:tavLst>
                                    </p:anim>
                                  </p:childTnLst>
                                </p:cTn>
                              </p:par>
                              <p:par>
                                <p:cTn id="54" presetID="2" presetClass="entr" presetSubtype="8" fill="hold" nodeType="withEffect">
                                  <p:stCondLst>
                                    <p:cond delay="1250"/>
                                  </p:stCondLst>
                                  <p:childTnLst>
                                    <p:set>
                                      <p:cBhvr>
                                        <p:cTn id="55" dur="1" fill="hold">
                                          <p:stCondLst>
                                            <p:cond delay="0"/>
                                          </p:stCondLst>
                                        </p:cTn>
                                        <p:tgtEl>
                                          <p:spTgt spid="2672"/>
                                        </p:tgtEl>
                                        <p:attrNameLst>
                                          <p:attrName>style.visibility</p:attrName>
                                        </p:attrNameLst>
                                      </p:cBhvr>
                                      <p:to>
                                        <p:strVal val="visible"/>
                                      </p:to>
                                    </p:set>
                                    <p:anim calcmode="lin" valueType="num">
                                      <p:cBhvr additive="base">
                                        <p:cTn id="56" dur="1250"/>
                                        <p:tgtEl>
                                          <p:spTgt spid="2672"/>
                                        </p:tgtEl>
                                        <p:attrNameLst>
                                          <p:attrName>ppt_x</p:attrName>
                                        </p:attrNameLst>
                                      </p:cBhvr>
                                      <p:tavLst>
                                        <p:tav tm="0">
                                          <p:val>
                                            <p:strVal val="#ppt_x-1"/>
                                          </p:val>
                                        </p:tav>
                                        <p:tav tm="100000">
                                          <p:val>
                                            <p:strVal val="#ppt_x"/>
                                          </p:val>
                                        </p:tav>
                                      </p:tavLst>
                                    </p:anim>
                                  </p:childTnLst>
                                </p:cTn>
                              </p:par>
                              <p:par>
                                <p:cTn id="57" presetID="2" presetClass="entr" presetSubtype="8" fill="hold" nodeType="withEffect">
                                  <p:stCondLst>
                                    <p:cond delay="1250"/>
                                  </p:stCondLst>
                                  <p:childTnLst>
                                    <p:set>
                                      <p:cBhvr>
                                        <p:cTn id="58" dur="1" fill="hold">
                                          <p:stCondLst>
                                            <p:cond delay="0"/>
                                          </p:stCondLst>
                                        </p:cTn>
                                        <p:tgtEl>
                                          <p:spTgt spid="2673"/>
                                        </p:tgtEl>
                                        <p:attrNameLst>
                                          <p:attrName>style.visibility</p:attrName>
                                        </p:attrNameLst>
                                      </p:cBhvr>
                                      <p:to>
                                        <p:strVal val="visible"/>
                                      </p:to>
                                    </p:set>
                                    <p:anim calcmode="lin" valueType="num">
                                      <p:cBhvr additive="base">
                                        <p:cTn id="59" dur="1250"/>
                                        <p:tgtEl>
                                          <p:spTgt spid="2673"/>
                                        </p:tgtEl>
                                        <p:attrNameLst>
                                          <p:attrName>ppt_x</p:attrName>
                                        </p:attrNameLst>
                                      </p:cBhvr>
                                      <p:tavLst>
                                        <p:tav tm="0">
                                          <p:val>
                                            <p:strVal val="#ppt_x-1"/>
                                          </p:val>
                                        </p:tav>
                                        <p:tav tm="100000">
                                          <p:val>
                                            <p:strVal val="#ppt_x"/>
                                          </p:val>
                                        </p:tav>
                                      </p:tavLst>
                                    </p:anim>
                                  </p:childTnLst>
                                </p:cTn>
                              </p:par>
                              <p:par>
                                <p:cTn id="60" presetID="2" presetClass="entr" presetSubtype="8" fill="hold" nodeType="withEffect">
                                  <p:stCondLst>
                                    <p:cond delay="1250"/>
                                  </p:stCondLst>
                                  <p:childTnLst>
                                    <p:set>
                                      <p:cBhvr>
                                        <p:cTn id="61" dur="1" fill="hold">
                                          <p:stCondLst>
                                            <p:cond delay="0"/>
                                          </p:stCondLst>
                                        </p:cTn>
                                        <p:tgtEl>
                                          <p:spTgt spid="2674"/>
                                        </p:tgtEl>
                                        <p:attrNameLst>
                                          <p:attrName>style.visibility</p:attrName>
                                        </p:attrNameLst>
                                      </p:cBhvr>
                                      <p:to>
                                        <p:strVal val="visible"/>
                                      </p:to>
                                    </p:set>
                                    <p:anim calcmode="lin" valueType="num">
                                      <p:cBhvr additive="base">
                                        <p:cTn id="62" dur="1250"/>
                                        <p:tgtEl>
                                          <p:spTgt spid="2674"/>
                                        </p:tgtEl>
                                        <p:attrNameLst>
                                          <p:attrName>ppt_x</p:attrName>
                                        </p:attrNameLst>
                                      </p:cBhvr>
                                      <p:tavLst>
                                        <p:tav tm="0">
                                          <p:val>
                                            <p:strVal val="#ppt_x-1"/>
                                          </p:val>
                                        </p:tav>
                                        <p:tav tm="100000">
                                          <p:val>
                                            <p:strVal val="#ppt_x"/>
                                          </p:val>
                                        </p:tav>
                                      </p:tavLst>
                                    </p:anim>
                                  </p:childTnLst>
                                </p:cTn>
                              </p:par>
                              <p:par>
                                <p:cTn id="63" presetID="2" presetClass="entr" presetSubtype="8" fill="hold" nodeType="withEffect">
                                  <p:stCondLst>
                                    <p:cond delay="1250"/>
                                  </p:stCondLst>
                                  <p:childTnLst>
                                    <p:set>
                                      <p:cBhvr>
                                        <p:cTn id="64" dur="1" fill="hold">
                                          <p:stCondLst>
                                            <p:cond delay="0"/>
                                          </p:stCondLst>
                                        </p:cTn>
                                        <p:tgtEl>
                                          <p:spTgt spid="2675"/>
                                        </p:tgtEl>
                                        <p:attrNameLst>
                                          <p:attrName>style.visibility</p:attrName>
                                        </p:attrNameLst>
                                      </p:cBhvr>
                                      <p:to>
                                        <p:strVal val="visible"/>
                                      </p:to>
                                    </p:set>
                                    <p:anim calcmode="lin" valueType="num">
                                      <p:cBhvr additive="base">
                                        <p:cTn id="65" dur="1250"/>
                                        <p:tgtEl>
                                          <p:spTgt spid="2675"/>
                                        </p:tgtEl>
                                        <p:attrNameLst>
                                          <p:attrName>ppt_x</p:attrName>
                                        </p:attrNameLst>
                                      </p:cBhvr>
                                      <p:tavLst>
                                        <p:tav tm="0">
                                          <p:val>
                                            <p:strVal val="#ppt_x-1"/>
                                          </p:val>
                                        </p:tav>
                                        <p:tav tm="100000">
                                          <p:val>
                                            <p:strVal val="#ppt_x"/>
                                          </p:val>
                                        </p:tav>
                                      </p:tavLst>
                                    </p:anim>
                                  </p:childTnLst>
                                </p:cTn>
                              </p:par>
                              <p:par>
                                <p:cTn id="66" presetID="2" presetClass="entr" presetSubtype="8" fill="hold" nodeType="withEffect">
                                  <p:stCondLst>
                                    <p:cond delay="1250"/>
                                  </p:stCondLst>
                                  <p:childTnLst>
                                    <p:set>
                                      <p:cBhvr>
                                        <p:cTn id="67" dur="1" fill="hold">
                                          <p:stCondLst>
                                            <p:cond delay="0"/>
                                          </p:stCondLst>
                                        </p:cTn>
                                        <p:tgtEl>
                                          <p:spTgt spid="2676"/>
                                        </p:tgtEl>
                                        <p:attrNameLst>
                                          <p:attrName>style.visibility</p:attrName>
                                        </p:attrNameLst>
                                      </p:cBhvr>
                                      <p:to>
                                        <p:strVal val="visible"/>
                                      </p:to>
                                    </p:set>
                                    <p:anim calcmode="lin" valueType="num">
                                      <p:cBhvr additive="base">
                                        <p:cTn id="68" dur="1250"/>
                                        <p:tgtEl>
                                          <p:spTgt spid="2676"/>
                                        </p:tgtEl>
                                        <p:attrNameLst>
                                          <p:attrName>ppt_x</p:attrName>
                                        </p:attrNameLst>
                                      </p:cBhvr>
                                      <p:tavLst>
                                        <p:tav tm="0">
                                          <p:val>
                                            <p:strVal val="#ppt_x-1"/>
                                          </p:val>
                                        </p:tav>
                                        <p:tav tm="100000">
                                          <p:val>
                                            <p:strVal val="#ppt_x"/>
                                          </p:val>
                                        </p:tav>
                                      </p:tavLst>
                                    </p:anim>
                                  </p:childTnLst>
                                </p:cTn>
                              </p:par>
                              <p:par>
                                <p:cTn id="69" presetID="2" presetClass="entr" presetSubtype="8" fill="hold" nodeType="withEffect">
                                  <p:stCondLst>
                                    <p:cond delay="1250"/>
                                  </p:stCondLst>
                                  <p:childTnLst>
                                    <p:set>
                                      <p:cBhvr>
                                        <p:cTn id="70" dur="1" fill="hold">
                                          <p:stCondLst>
                                            <p:cond delay="0"/>
                                          </p:stCondLst>
                                        </p:cTn>
                                        <p:tgtEl>
                                          <p:spTgt spid="2677"/>
                                        </p:tgtEl>
                                        <p:attrNameLst>
                                          <p:attrName>style.visibility</p:attrName>
                                        </p:attrNameLst>
                                      </p:cBhvr>
                                      <p:to>
                                        <p:strVal val="visible"/>
                                      </p:to>
                                    </p:set>
                                    <p:anim calcmode="lin" valueType="num">
                                      <p:cBhvr additive="base">
                                        <p:cTn id="71" dur="1250"/>
                                        <p:tgtEl>
                                          <p:spTgt spid="2677"/>
                                        </p:tgtEl>
                                        <p:attrNameLst>
                                          <p:attrName>ppt_x</p:attrName>
                                        </p:attrNameLst>
                                      </p:cBhvr>
                                      <p:tavLst>
                                        <p:tav tm="0">
                                          <p:val>
                                            <p:strVal val="#ppt_x-1"/>
                                          </p:val>
                                        </p:tav>
                                        <p:tav tm="100000">
                                          <p:val>
                                            <p:strVal val="#ppt_x"/>
                                          </p:val>
                                        </p:tav>
                                      </p:tavLst>
                                    </p:anim>
                                  </p:childTnLst>
                                </p:cTn>
                              </p:par>
                              <p:par>
                                <p:cTn id="72" presetID="2" presetClass="entr" presetSubtype="8" fill="hold" nodeType="withEffect">
                                  <p:stCondLst>
                                    <p:cond delay="1250"/>
                                  </p:stCondLst>
                                  <p:childTnLst>
                                    <p:set>
                                      <p:cBhvr>
                                        <p:cTn id="73" dur="1" fill="hold">
                                          <p:stCondLst>
                                            <p:cond delay="0"/>
                                          </p:stCondLst>
                                        </p:cTn>
                                        <p:tgtEl>
                                          <p:spTgt spid="2678"/>
                                        </p:tgtEl>
                                        <p:attrNameLst>
                                          <p:attrName>style.visibility</p:attrName>
                                        </p:attrNameLst>
                                      </p:cBhvr>
                                      <p:to>
                                        <p:strVal val="visible"/>
                                      </p:to>
                                    </p:set>
                                    <p:anim calcmode="lin" valueType="num">
                                      <p:cBhvr additive="base">
                                        <p:cTn id="74" dur="1250"/>
                                        <p:tgtEl>
                                          <p:spTgt spid="2678"/>
                                        </p:tgtEl>
                                        <p:attrNameLst>
                                          <p:attrName>ppt_x</p:attrName>
                                        </p:attrNameLst>
                                      </p:cBhvr>
                                      <p:tavLst>
                                        <p:tav tm="0">
                                          <p:val>
                                            <p:strVal val="#ppt_x-1"/>
                                          </p:val>
                                        </p:tav>
                                        <p:tav tm="100000">
                                          <p:val>
                                            <p:strVal val="#ppt_x"/>
                                          </p:val>
                                        </p:tav>
                                      </p:tavLst>
                                    </p:anim>
                                  </p:childTnLst>
                                </p:cTn>
                              </p:par>
                              <p:par>
                                <p:cTn id="75" presetID="2" presetClass="entr" presetSubtype="8" fill="hold" nodeType="withEffect">
                                  <p:stCondLst>
                                    <p:cond delay="1250"/>
                                  </p:stCondLst>
                                  <p:childTnLst>
                                    <p:set>
                                      <p:cBhvr>
                                        <p:cTn id="76" dur="1" fill="hold">
                                          <p:stCondLst>
                                            <p:cond delay="0"/>
                                          </p:stCondLst>
                                        </p:cTn>
                                        <p:tgtEl>
                                          <p:spTgt spid="2679"/>
                                        </p:tgtEl>
                                        <p:attrNameLst>
                                          <p:attrName>style.visibility</p:attrName>
                                        </p:attrNameLst>
                                      </p:cBhvr>
                                      <p:to>
                                        <p:strVal val="visible"/>
                                      </p:to>
                                    </p:set>
                                    <p:anim calcmode="lin" valueType="num">
                                      <p:cBhvr additive="base">
                                        <p:cTn id="77" dur="1250"/>
                                        <p:tgtEl>
                                          <p:spTgt spid="2679"/>
                                        </p:tgtEl>
                                        <p:attrNameLst>
                                          <p:attrName>ppt_x</p:attrName>
                                        </p:attrNameLst>
                                      </p:cBhvr>
                                      <p:tavLst>
                                        <p:tav tm="0">
                                          <p:val>
                                            <p:strVal val="#ppt_x-1"/>
                                          </p:val>
                                        </p:tav>
                                        <p:tav tm="100000">
                                          <p:val>
                                            <p:strVal val="#ppt_x"/>
                                          </p:val>
                                        </p:tav>
                                      </p:tavLst>
                                    </p:anim>
                                  </p:childTnLst>
                                </p:cTn>
                              </p:par>
                              <p:par>
                                <p:cTn id="78" presetID="2" presetClass="entr" presetSubtype="2" fill="hold" nodeType="withEffect">
                                  <p:stCondLst>
                                    <p:cond delay="1250"/>
                                  </p:stCondLst>
                                  <p:childTnLst>
                                    <p:set>
                                      <p:cBhvr>
                                        <p:cTn id="79" dur="1" fill="hold">
                                          <p:stCondLst>
                                            <p:cond delay="0"/>
                                          </p:stCondLst>
                                        </p:cTn>
                                        <p:tgtEl>
                                          <p:spTgt spid="2680"/>
                                        </p:tgtEl>
                                        <p:attrNameLst>
                                          <p:attrName>style.visibility</p:attrName>
                                        </p:attrNameLst>
                                      </p:cBhvr>
                                      <p:to>
                                        <p:strVal val="visible"/>
                                      </p:to>
                                    </p:set>
                                    <p:anim calcmode="lin" valueType="num">
                                      <p:cBhvr additive="base">
                                        <p:cTn id="80" dur="1250"/>
                                        <p:tgtEl>
                                          <p:spTgt spid="2680"/>
                                        </p:tgtEl>
                                        <p:attrNameLst>
                                          <p:attrName>ppt_x</p:attrName>
                                        </p:attrNameLst>
                                      </p:cBhvr>
                                      <p:tavLst>
                                        <p:tav tm="0">
                                          <p:val>
                                            <p:strVal val="#ppt_x+1"/>
                                          </p:val>
                                        </p:tav>
                                        <p:tav tm="100000">
                                          <p:val>
                                            <p:strVal val="#ppt_x"/>
                                          </p:val>
                                        </p:tav>
                                      </p:tavLst>
                                    </p:anim>
                                  </p:childTnLst>
                                </p:cTn>
                              </p:par>
                              <p:par>
                                <p:cTn id="81" presetID="2" presetClass="entr" presetSubtype="8" fill="hold" nodeType="withEffect">
                                  <p:stCondLst>
                                    <p:cond delay="1250"/>
                                  </p:stCondLst>
                                  <p:childTnLst>
                                    <p:set>
                                      <p:cBhvr>
                                        <p:cTn id="82" dur="1" fill="hold">
                                          <p:stCondLst>
                                            <p:cond delay="0"/>
                                          </p:stCondLst>
                                        </p:cTn>
                                        <p:tgtEl>
                                          <p:spTgt spid="2681"/>
                                        </p:tgtEl>
                                        <p:attrNameLst>
                                          <p:attrName>style.visibility</p:attrName>
                                        </p:attrNameLst>
                                      </p:cBhvr>
                                      <p:to>
                                        <p:strVal val="visible"/>
                                      </p:to>
                                    </p:set>
                                    <p:anim calcmode="lin" valueType="num">
                                      <p:cBhvr additive="base">
                                        <p:cTn id="83" dur="1250"/>
                                        <p:tgtEl>
                                          <p:spTgt spid="2681"/>
                                        </p:tgtEl>
                                        <p:attrNameLst>
                                          <p:attrName>ppt_x</p:attrName>
                                        </p:attrNameLst>
                                      </p:cBhvr>
                                      <p:tavLst>
                                        <p:tav tm="0">
                                          <p:val>
                                            <p:strVal val="#ppt_x-1"/>
                                          </p:val>
                                        </p:tav>
                                        <p:tav tm="100000">
                                          <p:val>
                                            <p:strVal val="#ppt_x"/>
                                          </p:val>
                                        </p:tav>
                                      </p:tavLst>
                                    </p:anim>
                                  </p:childTnLst>
                                </p:cTn>
                              </p:par>
                            </p:childTnLst>
                          </p:cTn>
                        </p:par>
                        <p:par>
                          <p:cTn id="84" fill="hold">
                            <p:stCondLst>
                              <p:cond delay="2000"/>
                            </p:stCondLst>
                            <p:childTnLst>
                              <p:par>
                                <p:cTn id="85" presetID="23" presetClass="entr" presetSubtype="16" fill="hold" nodeType="afterEffect">
                                  <p:stCondLst>
                                    <p:cond delay="250"/>
                                  </p:stCondLst>
                                  <p:childTnLst>
                                    <p:set>
                                      <p:cBhvr>
                                        <p:cTn id="86" dur="1" fill="hold">
                                          <p:stCondLst>
                                            <p:cond delay="0"/>
                                          </p:stCondLst>
                                        </p:cTn>
                                        <p:tgtEl>
                                          <p:spTgt spid="2682"/>
                                        </p:tgtEl>
                                        <p:attrNameLst>
                                          <p:attrName>style.visibility</p:attrName>
                                        </p:attrNameLst>
                                      </p:cBhvr>
                                      <p:to>
                                        <p:strVal val="visible"/>
                                      </p:to>
                                    </p:set>
                                    <p:anim calcmode="lin" valueType="num">
                                      <p:cBhvr additive="base">
                                        <p:cTn id="87" dur="500"/>
                                        <p:tgtEl>
                                          <p:spTgt spid="2682"/>
                                        </p:tgtEl>
                                        <p:attrNameLst>
                                          <p:attrName>ppt_w</p:attrName>
                                        </p:attrNameLst>
                                      </p:cBhvr>
                                      <p:tavLst>
                                        <p:tav tm="0">
                                          <p:val>
                                            <p:strVal val="0"/>
                                          </p:val>
                                        </p:tav>
                                        <p:tav tm="100000">
                                          <p:val>
                                            <p:strVal val="#ppt_w"/>
                                          </p:val>
                                        </p:tav>
                                      </p:tavLst>
                                    </p:anim>
                                    <p:anim calcmode="lin" valueType="num">
                                      <p:cBhvr additive="base">
                                        <p:cTn id="88" dur="500"/>
                                        <p:tgtEl>
                                          <p:spTgt spid="2682"/>
                                        </p:tgtEl>
                                        <p:attrNameLst>
                                          <p:attrName>ppt_h</p:attrName>
                                        </p:attrNameLst>
                                      </p:cBhvr>
                                      <p:tavLst>
                                        <p:tav tm="0">
                                          <p:val>
                                            <p:strVal val="0"/>
                                          </p:val>
                                        </p:tav>
                                        <p:tav tm="100000">
                                          <p:val>
                                            <p:strVal val="#ppt_h"/>
                                          </p:val>
                                        </p:tav>
                                      </p:tavLst>
                                    </p:anim>
                                  </p:childTnLst>
                                </p:cTn>
                              </p:par>
                            </p:childTnLst>
                          </p:cTn>
                        </p:par>
                        <p:par>
                          <p:cTn id="89" fill="hold">
                            <p:stCondLst>
                              <p:cond delay="2500"/>
                            </p:stCondLst>
                            <p:childTnLst>
                              <p:par>
                                <p:cTn id="90" presetID="10" presetClass="entr" presetSubtype="0" fill="hold" nodeType="afterEffect">
                                  <p:stCondLst>
                                    <p:cond delay="250"/>
                                  </p:stCondLst>
                                  <p:childTnLst>
                                    <p:set>
                                      <p:cBhvr>
                                        <p:cTn id="91" dur="1" fill="hold">
                                          <p:stCondLst>
                                            <p:cond delay="0"/>
                                          </p:stCondLst>
                                        </p:cTn>
                                        <p:tgtEl>
                                          <p:spTgt spid="2683"/>
                                        </p:tgtEl>
                                        <p:attrNameLst>
                                          <p:attrName>style.visibility</p:attrName>
                                        </p:attrNameLst>
                                      </p:cBhvr>
                                      <p:to>
                                        <p:strVal val="visible"/>
                                      </p:to>
                                    </p:set>
                                    <p:animEffect transition="in" filter="fade">
                                      <p:cBhvr>
                                        <p:cTn id="92" dur="500"/>
                                        <p:tgtEl>
                                          <p:spTgt spid="2683"/>
                                        </p:tgtEl>
                                      </p:cBhvr>
                                    </p:animEffect>
                                  </p:childTnLst>
                                </p:cTn>
                              </p:par>
                              <p:par>
                                <p:cTn id="93" presetID="10" presetClass="entr" presetSubtype="0" fill="hold" nodeType="withEffect">
                                  <p:stCondLst>
                                    <p:cond delay="250"/>
                                  </p:stCondLst>
                                  <p:childTnLst>
                                    <p:set>
                                      <p:cBhvr>
                                        <p:cTn id="94" dur="1" fill="hold">
                                          <p:stCondLst>
                                            <p:cond delay="0"/>
                                          </p:stCondLst>
                                        </p:cTn>
                                        <p:tgtEl>
                                          <p:spTgt spid="2684"/>
                                        </p:tgtEl>
                                        <p:attrNameLst>
                                          <p:attrName>style.visibility</p:attrName>
                                        </p:attrNameLst>
                                      </p:cBhvr>
                                      <p:to>
                                        <p:strVal val="visible"/>
                                      </p:to>
                                    </p:set>
                                    <p:animEffect transition="in" filter="fade">
                                      <p:cBhvr>
                                        <p:cTn id="95" dur="500"/>
                                        <p:tgtEl>
                                          <p:spTgt spid="2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51000">
              <a:srgbClr val="082241"/>
            </a:gs>
            <a:gs pos="100000">
              <a:schemeClr val="dk1"/>
            </a:gs>
          </a:gsLst>
          <a:lin ang="5400000" scaled="0"/>
        </a:gradFill>
        <a:effectLst/>
      </p:bgPr>
    </p:bg>
    <p:spTree>
      <p:nvGrpSpPr>
        <p:cNvPr id="1" name="Shape 544"/>
        <p:cNvGrpSpPr/>
        <p:nvPr/>
      </p:nvGrpSpPr>
      <p:grpSpPr>
        <a:xfrm>
          <a:off x="0" y="0"/>
          <a:ext cx="0" cy="0"/>
          <a:chOff x="0" y="0"/>
          <a:chExt cx="0" cy="0"/>
        </a:xfrm>
      </p:grpSpPr>
      <p:sp>
        <p:nvSpPr>
          <p:cNvPr id="545" name="Google Shape;545;p3"/>
          <p:cNvSpPr/>
          <p:nvPr/>
        </p:nvSpPr>
        <p:spPr>
          <a:xfrm>
            <a:off x="-2362701" y="1070727"/>
            <a:ext cx="4710931" cy="4710932"/>
          </a:xfrm>
          <a:prstGeom prst="ellipse">
            <a:avLst/>
          </a:prstGeom>
          <a:solidFill>
            <a:schemeClr val="lt1"/>
          </a:solidFill>
          <a:ln>
            <a:noFill/>
          </a:ln>
          <a:effectLst>
            <a:outerShdw blurRad="901700" dist="38100" dir="16200000" sx="102000" sy="102000" rotWithShape="0">
              <a:srgbClr val="00B0F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756A7"/>
              </a:solidFill>
              <a:latin typeface="Calibri"/>
              <a:ea typeface="Calibri"/>
              <a:cs typeface="Calibri"/>
              <a:sym typeface="Calibri"/>
            </a:endParaRPr>
          </a:p>
        </p:txBody>
      </p:sp>
      <p:sp>
        <p:nvSpPr>
          <p:cNvPr id="546" name="Google Shape;546;p3"/>
          <p:cNvSpPr/>
          <p:nvPr/>
        </p:nvSpPr>
        <p:spPr>
          <a:xfrm>
            <a:off x="-1796180" y="1637248"/>
            <a:ext cx="3577888" cy="3577889"/>
          </a:xfrm>
          <a:prstGeom prst="ellipse">
            <a:avLst/>
          </a:prstGeom>
          <a:solidFill>
            <a:schemeClr val="lt1"/>
          </a:solidFill>
          <a:ln>
            <a:noFill/>
          </a:ln>
          <a:effectLst>
            <a:outerShdw blurRad="317500" sx="118000" sy="118000" algn="ctr" rotWithShape="0">
              <a:srgbClr val="0070C0">
                <a:alpha val="16862"/>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756A7"/>
              </a:solidFill>
              <a:latin typeface="Calibri"/>
              <a:ea typeface="Calibri"/>
              <a:cs typeface="Calibri"/>
              <a:sym typeface="Calibri"/>
            </a:endParaRPr>
          </a:p>
        </p:txBody>
      </p:sp>
      <p:sp>
        <p:nvSpPr>
          <p:cNvPr id="547" name="Google Shape;547;p3"/>
          <p:cNvSpPr/>
          <p:nvPr/>
        </p:nvSpPr>
        <p:spPr>
          <a:xfrm>
            <a:off x="-1191861" y="2241567"/>
            <a:ext cx="2369250" cy="2369251"/>
          </a:xfrm>
          <a:prstGeom prst="ellipse">
            <a:avLst/>
          </a:prstGeom>
          <a:solidFill>
            <a:schemeClr val="lt1"/>
          </a:solidFill>
          <a:ln>
            <a:noFill/>
          </a:ln>
          <a:effectLst>
            <a:outerShdw blurRad="533400" sx="118000" sy="118000" algn="ctr" rotWithShape="0">
              <a:srgbClr val="0070C0">
                <a:alpha val="3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756A7"/>
              </a:solidFill>
              <a:latin typeface="Calibri"/>
              <a:ea typeface="Calibri"/>
              <a:cs typeface="Calibri"/>
              <a:sym typeface="Calibri"/>
            </a:endParaRPr>
          </a:p>
        </p:txBody>
      </p:sp>
      <p:sp>
        <p:nvSpPr>
          <p:cNvPr id="548" name="Google Shape;548;p3"/>
          <p:cNvSpPr/>
          <p:nvPr/>
        </p:nvSpPr>
        <p:spPr>
          <a:xfrm>
            <a:off x="-50834" y="5743431"/>
            <a:ext cx="98571" cy="98571"/>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549" name="Google Shape;549;p3"/>
          <p:cNvGrpSpPr/>
          <p:nvPr/>
        </p:nvGrpSpPr>
        <p:grpSpPr>
          <a:xfrm>
            <a:off x="-2926033" y="0"/>
            <a:ext cx="5852066" cy="6429111"/>
            <a:chOff x="-2926033" y="0"/>
            <a:chExt cx="5852066" cy="6429111"/>
          </a:xfrm>
        </p:grpSpPr>
        <p:sp>
          <p:nvSpPr>
            <p:cNvPr id="550" name="Google Shape;550;p3"/>
            <p:cNvSpPr/>
            <p:nvPr/>
          </p:nvSpPr>
          <p:spPr>
            <a:xfrm>
              <a:off x="-1773806" y="4996058"/>
              <a:ext cx="59369" cy="59369"/>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1" name="Google Shape;551;p3"/>
            <p:cNvSpPr/>
            <p:nvPr/>
          </p:nvSpPr>
          <p:spPr>
            <a:xfrm>
              <a:off x="-2181620" y="2302487"/>
              <a:ext cx="90435" cy="90435"/>
            </a:xfrm>
            <a:prstGeom prst="ellipse">
              <a:avLst/>
            </a:prstGeom>
            <a:solidFill>
              <a:srgbClr val="057DC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2" name="Google Shape;552;p3"/>
            <p:cNvSpPr/>
            <p:nvPr/>
          </p:nvSpPr>
          <p:spPr>
            <a:xfrm>
              <a:off x="395847" y="5969581"/>
              <a:ext cx="52806" cy="52806"/>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3" name="Google Shape;553;p3"/>
            <p:cNvSpPr/>
            <p:nvPr/>
          </p:nvSpPr>
          <p:spPr>
            <a:xfrm>
              <a:off x="657782" y="5945447"/>
              <a:ext cx="52214" cy="52214"/>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4" name="Google Shape;554;p3"/>
            <p:cNvSpPr/>
            <p:nvPr/>
          </p:nvSpPr>
          <p:spPr>
            <a:xfrm flipH="1">
              <a:off x="343676" y="5841366"/>
              <a:ext cx="58578" cy="58578"/>
            </a:xfrm>
            <a:prstGeom prst="ellipse">
              <a:avLst/>
            </a:prstGeom>
            <a:solidFill>
              <a:srgbClr val="D8D8D8">
                <a:alpha val="56862"/>
              </a:srgbClr>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5" name="Google Shape;555;p3"/>
            <p:cNvSpPr/>
            <p:nvPr/>
          </p:nvSpPr>
          <p:spPr>
            <a:xfrm>
              <a:off x="939765" y="5571757"/>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6" name="Google Shape;556;p3"/>
            <p:cNvSpPr/>
            <p:nvPr/>
          </p:nvSpPr>
          <p:spPr>
            <a:xfrm>
              <a:off x="749628" y="5754385"/>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7" name="Google Shape;557;p3"/>
            <p:cNvSpPr/>
            <p:nvPr/>
          </p:nvSpPr>
          <p:spPr>
            <a:xfrm>
              <a:off x="804176" y="5800178"/>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8" name="Google Shape;558;p3"/>
            <p:cNvSpPr/>
            <p:nvPr/>
          </p:nvSpPr>
          <p:spPr>
            <a:xfrm>
              <a:off x="543622" y="6048549"/>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9" name="Google Shape;559;p3"/>
            <p:cNvSpPr/>
            <p:nvPr/>
          </p:nvSpPr>
          <p:spPr>
            <a:xfrm>
              <a:off x="543622" y="6048882"/>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0" name="Google Shape;560;p3"/>
            <p:cNvSpPr/>
            <p:nvPr/>
          </p:nvSpPr>
          <p:spPr>
            <a:xfrm>
              <a:off x="476483" y="5712598"/>
              <a:ext cx="52214" cy="52214"/>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1" name="Google Shape;561;p3"/>
            <p:cNvSpPr/>
            <p:nvPr/>
          </p:nvSpPr>
          <p:spPr>
            <a:xfrm>
              <a:off x="642102" y="5670811"/>
              <a:ext cx="67894" cy="67894"/>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2" name="Google Shape;562;p3"/>
            <p:cNvSpPr/>
            <p:nvPr/>
          </p:nvSpPr>
          <p:spPr>
            <a:xfrm>
              <a:off x="572823" y="5687252"/>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3" name="Google Shape;563;p3"/>
            <p:cNvSpPr/>
            <p:nvPr/>
          </p:nvSpPr>
          <p:spPr>
            <a:xfrm>
              <a:off x="834784" y="6146042"/>
              <a:ext cx="54548" cy="54548"/>
            </a:xfrm>
            <a:prstGeom prst="ellipse">
              <a:avLst/>
            </a:prstGeom>
            <a:solidFill>
              <a:srgbClr val="97C4D9">
                <a:alpha val="6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4" name="Google Shape;564;p3"/>
            <p:cNvSpPr/>
            <p:nvPr/>
          </p:nvSpPr>
          <p:spPr>
            <a:xfrm>
              <a:off x="939765" y="6146042"/>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5" name="Google Shape;565;p3"/>
            <p:cNvSpPr/>
            <p:nvPr/>
          </p:nvSpPr>
          <p:spPr>
            <a:xfrm>
              <a:off x="105399" y="6342843"/>
              <a:ext cx="86268" cy="8626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6" name="Google Shape;566;p3"/>
            <p:cNvSpPr/>
            <p:nvPr/>
          </p:nvSpPr>
          <p:spPr>
            <a:xfrm>
              <a:off x="28802" y="6297060"/>
              <a:ext cx="58994" cy="58994"/>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7" name="Google Shape;567;p3"/>
            <p:cNvSpPr/>
            <p:nvPr/>
          </p:nvSpPr>
          <p:spPr>
            <a:xfrm>
              <a:off x="89539" y="5899944"/>
              <a:ext cx="80054" cy="80054"/>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8" name="Google Shape;568;p3"/>
            <p:cNvSpPr/>
            <p:nvPr/>
          </p:nvSpPr>
          <p:spPr>
            <a:xfrm>
              <a:off x="-695" y="5973760"/>
              <a:ext cx="58994" cy="58994"/>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9" name="Google Shape;569;p3"/>
            <p:cNvSpPr/>
            <p:nvPr/>
          </p:nvSpPr>
          <p:spPr>
            <a:xfrm>
              <a:off x="-326611" y="5967840"/>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0" name="Google Shape;570;p3"/>
            <p:cNvSpPr/>
            <p:nvPr/>
          </p:nvSpPr>
          <p:spPr>
            <a:xfrm>
              <a:off x="-246784" y="5821943"/>
              <a:ext cx="52806" cy="52806"/>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1" name="Google Shape;571;p3"/>
            <p:cNvSpPr/>
            <p:nvPr/>
          </p:nvSpPr>
          <p:spPr>
            <a:xfrm>
              <a:off x="-338098" y="5789959"/>
              <a:ext cx="58994" cy="58994"/>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2" name="Google Shape;572;p3"/>
            <p:cNvSpPr/>
            <p:nvPr/>
          </p:nvSpPr>
          <p:spPr>
            <a:xfrm>
              <a:off x="-577206" y="6021275"/>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3" name="Google Shape;573;p3"/>
            <p:cNvSpPr/>
            <p:nvPr/>
          </p:nvSpPr>
          <p:spPr>
            <a:xfrm>
              <a:off x="-778092" y="6146042"/>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4" name="Google Shape;574;p3"/>
            <p:cNvSpPr/>
            <p:nvPr/>
          </p:nvSpPr>
          <p:spPr>
            <a:xfrm>
              <a:off x="-905920" y="6134078"/>
              <a:ext cx="77394" cy="7739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5" name="Google Shape;575;p3"/>
            <p:cNvSpPr/>
            <p:nvPr/>
          </p:nvSpPr>
          <p:spPr>
            <a:xfrm>
              <a:off x="-809785" y="5824797"/>
              <a:ext cx="50692" cy="50692"/>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6" name="Google Shape;576;p3"/>
            <p:cNvSpPr/>
            <p:nvPr/>
          </p:nvSpPr>
          <p:spPr>
            <a:xfrm>
              <a:off x="-608926" y="5722665"/>
              <a:ext cx="58994" cy="58994"/>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7" name="Google Shape;577;p3"/>
            <p:cNvSpPr/>
            <p:nvPr/>
          </p:nvSpPr>
          <p:spPr>
            <a:xfrm>
              <a:off x="-586932" y="5800610"/>
              <a:ext cx="58994" cy="58994"/>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8" name="Google Shape;578;p3"/>
            <p:cNvSpPr/>
            <p:nvPr/>
          </p:nvSpPr>
          <p:spPr>
            <a:xfrm>
              <a:off x="-768648" y="5652912"/>
              <a:ext cx="68680" cy="68680"/>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9" name="Google Shape;579;p3"/>
            <p:cNvSpPr/>
            <p:nvPr/>
          </p:nvSpPr>
          <p:spPr>
            <a:xfrm>
              <a:off x="-1246121" y="5848953"/>
              <a:ext cx="68828" cy="68828"/>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0" name="Google Shape;580;p3"/>
            <p:cNvSpPr/>
            <p:nvPr/>
          </p:nvSpPr>
          <p:spPr>
            <a:xfrm>
              <a:off x="-1473186" y="6041408"/>
              <a:ext cx="68828" cy="68828"/>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1" name="Google Shape;581;p3"/>
            <p:cNvSpPr/>
            <p:nvPr/>
          </p:nvSpPr>
          <p:spPr>
            <a:xfrm>
              <a:off x="-1323267" y="5504904"/>
              <a:ext cx="77394" cy="7739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2" name="Google Shape;582;p3"/>
            <p:cNvSpPr/>
            <p:nvPr/>
          </p:nvSpPr>
          <p:spPr>
            <a:xfrm>
              <a:off x="-1246121" y="5446064"/>
              <a:ext cx="77394" cy="7739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3" name="Google Shape;583;p3"/>
            <p:cNvSpPr/>
            <p:nvPr/>
          </p:nvSpPr>
          <p:spPr>
            <a:xfrm>
              <a:off x="-1202640" y="5575612"/>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4" name="Google Shape;584;p3"/>
            <p:cNvSpPr/>
            <p:nvPr/>
          </p:nvSpPr>
          <p:spPr>
            <a:xfrm>
              <a:off x="-1155077" y="5508318"/>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5" name="Google Shape;585;p3"/>
            <p:cNvSpPr/>
            <p:nvPr/>
          </p:nvSpPr>
          <p:spPr>
            <a:xfrm>
              <a:off x="-1186749" y="5699541"/>
              <a:ext cx="58994" cy="58994"/>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6" name="Google Shape;586;p3"/>
            <p:cNvSpPr/>
            <p:nvPr/>
          </p:nvSpPr>
          <p:spPr>
            <a:xfrm>
              <a:off x="-1163311" y="5778409"/>
              <a:ext cx="58994" cy="58994"/>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7" name="Google Shape;587;p3"/>
            <p:cNvSpPr/>
            <p:nvPr/>
          </p:nvSpPr>
          <p:spPr>
            <a:xfrm>
              <a:off x="-1473187" y="6041407"/>
              <a:ext cx="68828" cy="68828"/>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8" name="Google Shape;588;p3"/>
            <p:cNvSpPr/>
            <p:nvPr/>
          </p:nvSpPr>
          <p:spPr>
            <a:xfrm>
              <a:off x="-1903617" y="6014134"/>
              <a:ext cx="68828" cy="68828"/>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9" name="Google Shape;589;p3"/>
            <p:cNvSpPr/>
            <p:nvPr/>
          </p:nvSpPr>
          <p:spPr>
            <a:xfrm>
              <a:off x="-1347261" y="5365579"/>
              <a:ext cx="77394" cy="7739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0" name="Google Shape;590;p3"/>
            <p:cNvSpPr/>
            <p:nvPr/>
          </p:nvSpPr>
          <p:spPr>
            <a:xfrm>
              <a:off x="-1366499" y="5476491"/>
              <a:ext cx="57935" cy="57935"/>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1" name="Google Shape;591;p3"/>
            <p:cNvSpPr/>
            <p:nvPr/>
          </p:nvSpPr>
          <p:spPr>
            <a:xfrm>
              <a:off x="-1631697" y="5524596"/>
              <a:ext cx="68828" cy="68828"/>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2" name="Google Shape;592;p3"/>
            <p:cNvSpPr/>
            <p:nvPr/>
          </p:nvSpPr>
          <p:spPr>
            <a:xfrm>
              <a:off x="-1968290" y="5593417"/>
              <a:ext cx="77394" cy="7739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3" name="Google Shape;593;p3"/>
            <p:cNvSpPr/>
            <p:nvPr/>
          </p:nvSpPr>
          <p:spPr>
            <a:xfrm>
              <a:off x="-2401398" y="5232578"/>
              <a:ext cx="77394" cy="77394"/>
            </a:xfrm>
            <a:prstGeom prst="ellipse">
              <a:avLst/>
            </a:prstGeom>
            <a:solidFill>
              <a:srgbClr val="97C4D9">
                <a:alpha val="31764"/>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4" name="Google Shape;594;p3"/>
            <p:cNvSpPr/>
            <p:nvPr/>
          </p:nvSpPr>
          <p:spPr>
            <a:xfrm>
              <a:off x="-2795955" y="5159979"/>
              <a:ext cx="72600" cy="72600"/>
            </a:xfrm>
            <a:prstGeom prst="ellipse">
              <a:avLst/>
            </a:prstGeom>
            <a:solidFill>
              <a:srgbClr val="97C4D9">
                <a:alpha val="31764"/>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5" name="Google Shape;595;p3"/>
            <p:cNvSpPr/>
            <p:nvPr/>
          </p:nvSpPr>
          <p:spPr>
            <a:xfrm>
              <a:off x="-1929593" y="5286264"/>
              <a:ext cx="94804" cy="9480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6" name="Google Shape;596;p3"/>
            <p:cNvSpPr/>
            <p:nvPr/>
          </p:nvSpPr>
          <p:spPr>
            <a:xfrm>
              <a:off x="-1992348" y="5209907"/>
              <a:ext cx="62755" cy="62755"/>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7" name="Google Shape;597;p3"/>
            <p:cNvSpPr/>
            <p:nvPr/>
          </p:nvSpPr>
          <p:spPr>
            <a:xfrm>
              <a:off x="-1840874" y="5068816"/>
              <a:ext cx="59369" cy="59369"/>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8" name="Google Shape;598;p3"/>
            <p:cNvSpPr/>
            <p:nvPr/>
          </p:nvSpPr>
          <p:spPr>
            <a:xfrm>
              <a:off x="-1796179" y="5108031"/>
              <a:ext cx="68828" cy="68828"/>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9" name="Google Shape;599;p3"/>
            <p:cNvSpPr/>
            <p:nvPr/>
          </p:nvSpPr>
          <p:spPr>
            <a:xfrm>
              <a:off x="-1916532" y="5007202"/>
              <a:ext cx="68680" cy="68680"/>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0" name="Google Shape;600;p3"/>
            <p:cNvSpPr/>
            <p:nvPr/>
          </p:nvSpPr>
          <p:spPr>
            <a:xfrm>
              <a:off x="-1892931" y="4973685"/>
              <a:ext cx="81742" cy="81742"/>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1" name="Google Shape;601;p3"/>
            <p:cNvSpPr/>
            <p:nvPr/>
          </p:nvSpPr>
          <p:spPr>
            <a:xfrm>
              <a:off x="-2136402" y="4850219"/>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2" name="Google Shape;602;p3"/>
            <p:cNvSpPr/>
            <p:nvPr/>
          </p:nvSpPr>
          <p:spPr>
            <a:xfrm>
              <a:off x="-2089738" y="4676554"/>
              <a:ext cx="77394" cy="7739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3" name="Google Shape;603;p3"/>
            <p:cNvSpPr/>
            <p:nvPr/>
          </p:nvSpPr>
          <p:spPr>
            <a:xfrm>
              <a:off x="-2213333" y="4637856"/>
              <a:ext cx="77394" cy="7739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4" name="Google Shape;604;p3"/>
            <p:cNvSpPr/>
            <p:nvPr/>
          </p:nvSpPr>
          <p:spPr>
            <a:xfrm>
              <a:off x="-2276088" y="4762157"/>
              <a:ext cx="62755" cy="62755"/>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5" name="Google Shape;605;p3"/>
            <p:cNvSpPr/>
            <p:nvPr/>
          </p:nvSpPr>
          <p:spPr>
            <a:xfrm>
              <a:off x="-1961326" y="4850219"/>
              <a:ext cx="77394" cy="7739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6" name="Google Shape;606;p3"/>
            <p:cNvSpPr/>
            <p:nvPr/>
          </p:nvSpPr>
          <p:spPr>
            <a:xfrm>
              <a:off x="-2306197" y="4182740"/>
              <a:ext cx="94804" cy="9480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7" name="Google Shape;607;p3"/>
            <p:cNvSpPr/>
            <p:nvPr/>
          </p:nvSpPr>
          <p:spPr>
            <a:xfrm>
              <a:off x="-2434250" y="4345253"/>
              <a:ext cx="64044" cy="6404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8" name="Google Shape;608;p3"/>
            <p:cNvSpPr/>
            <p:nvPr/>
          </p:nvSpPr>
          <p:spPr>
            <a:xfrm>
              <a:off x="-2543815" y="4514022"/>
              <a:ext cx="77394" cy="77394"/>
            </a:xfrm>
            <a:prstGeom prst="ellipse">
              <a:avLst/>
            </a:prstGeom>
            <a:solidFill>
              <a:srgbClr val="97C4D9">
                <a:alpha val="3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9" name="Google Shape;609;p3"/>
            <p:cNvSpPr/>
            <p:nvPr/>
          </p:nvSpPr>
          <p:spPr>
            <a:xfrm>
              <a:off x="-2324004" y="4502408"/>
              <a:ext cx="58878" cy="5887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0" name="Google Shape;610;p3"/>
            <p:cNvSpPr/>
            <p:nvPr/>
          </p:nvSpPr>
          <p:spPr>
            <a:xfrm>
              <a:off x="-2347104" y="4409629"/>
              <a:ext cx="74160" cy="74160"/>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1" name="Google Shape;611;p3"/>
            <p:cNvSpPr/>
            <p:nvPr/>
          </p:nvSpPr>
          <p:spPr>
            <a:xfrm>
              <a:off x="-2382977" y="4090039"/>
              <a:ext cx="68828" cy="68828"/>
            </a:xfrm>
            <a:prstGeom prst="ellipse">
              <a:avLst/>
            </a:prstGeom>
            <a:solidFill>
              <a:srgbClr val="D8D8D8">
                <a:alpha val="72941"/>
              </a:srgbClr>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 </a:t>
              </a:r>
              <a:endParaRPr sz="1800" b="0" i="0" u="none" strike="noStrike" cap="none">
                <a:solidFill>
                  <a:schemeClr val="lt1"/>
                </a:solidFill>
                <a:latin typeface="Calibri"/>
                <a:ea typeface="Calibri"/>
                <a:cs typeface="Calibri"/>
                <a:sym typeface="Calibri"/>
              </a:endParaRPr>
            </a:p>
          </p:txBody>
        </p:sp>
        <p:sp>
          <p:nvSpPr>
            <p:cNvPr id="612" name="Google Shape;612;p3"/>
            <p:cNvSpPr/>
            <p:nvPr/>
          </p:nvSpPr>
          <p:spPr>
            <a:xfrm>
              <a:off x="-2365133" y="4249313"/>
              <a:ext cx="64044" cy="6404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3" name="Google Shape;613;p3"/>
            <p:cNvSpPr/>
            <p:nvPr/>
          </p:nvSpPr>
          <p:spPr>
            <a:xfrm>
              <a:off x="-2481056" y="4178641"/>
              <a:ext cx="64044" cy="6404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4" name="Google Shape;614;p3"/>
            <p:cNvSpPr/>
            <p:nvPr/>
          </p:nvSpPr>
          <p:spPr>
            <a:xfrm>
              <a:off x="-2788595" y="4275579"/>
              <a:ext cx="64044" cy="6404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5" name="Google Shape;615;p3"/>
            <p:cNvSpPr/>
            <p:nvPr/>
          </p:nvSpPr>
          <p:spPr>
            <a:xfrm>
              <a:off x="-2575157" y="3968803"/>
              <a:ext cx="54095" cy="54095"/>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6" name="Google Shape;616;p3"/>
            <p:cNvSpPr/>
            <p:nvPr/>
          </p:nvSpPr>
          <p:spPr>
            <a:xfrm>
              <a:off x="-2502992" y="4022898"/>
              <a:ext cx="56299" cy="56299"/>
            </a:xfrm>
            <a:prstGeom prst="ellipse">
              <a:avLst/>
            </a:prstGeom>
            <a:solidFill>
              <a:srgbClr val="97C4D9">
                <a:alpha val="31764"/>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7" name="Google Shape;617;p3"/>
            <p:cNvSpPr/>
            <p:nvPr/>
          </p:nvSpPr>
          <p:spPr>
            <a:xfrm>
              <a:off x="-2507872" y="3904759"/>
              <a:ext cx="64044" cy="6404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8" name="Google Shape;618;p3"/>
            <p:cNvSpPr/>
            <p:nvPr/>
          </p:nvSpPr>
          <p:spPr>
            <a:xfrm>
              <a:off x="-2658837" y="3889512"/>
              <a:ext cx="64044" cy="6404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9" name="Google Shape;619;p3"/>
            <p:cNvSpPr/>
            <p:nvPr/>
          </p:nvSpPr>
          <p:spPr>
            <a:xfrm>
              <a:off x="-2595396" y="3833366"/>
              <a:ext cx="74334" cy="7433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0" name="Google Shape;620;p3"/>
            <p:cNvSpPr/>
            <p:nvPr/>
          </p:nvSpPr>
          <p:spPr>
            <a:xfrm>
              <a:off x="-2613921" y="4220193"/>
              <a:ext cx="64044" cy="6404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1" name="Google Shape;621;p3"/>
            <p:cNvSpPr/>
            <p:nvPr/>
          </p:nvSpPr>
          <p:spPr>
            <a:xfrm>
              <a:off x="-2608518" y="3241528"/>
              <a:ext cx="64044" cy="6404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2" name="Google Shape;622;p3"/>
            <p:cNvSpPr/>
            <p:nvPr/>
          </p:nvSpPr>
          <p:spPr>
            <a:xfrm>
              <a:off x="-2542841" y="3041951"/>
              <a:ext cx="64044" cy="6404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3" name="Google Shape;623;p3"/>
            <p:cNvSpPr/>
            <p:nvPr/>
          </p:nvSpPr>
          <p:spPr>
            <a:xfrm>
              <a:off x="-2472040" y="2732678"/>
              <a:ext cx="59877" cy="59877"/>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4" name="Google Shape;624;p3"/>
            <p:cNvSpPr/>
            <p:nvPr/>
          </p:nvSpPr>
          <p:spPr>
            <a:xfrm>
              <a:off x="-2603449" y="2697287"/>
              <a:ext cx="64343" cy="64343"/>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5" name="Google Shape;625;p3"/>
            <p:cNvSpPr/>
            <p:nvPr/>
          </p:nvSpPr>
          <p:spPr>
            <a:xfrm>
              <a:off x="-2537492" y="2530376"/>
              <a:ext cx="64343" cy="64343"/>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6" name="Google Shape;626;p3"/>
            <p:cNvSpPr/>
            <p:nvPr/>
          </p:nvSpPr>
          <p:spPr>
            <a:xfrm>
              <a:off x="-2377579" y="2562909"/>
              <a:ext cx="82660" cy="82660"/>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7" name="Google Shape;627;p3"/>
            <p:cNvSpPr/>
            <p:nvPr/>
          </p:nvSpPr>
          <p:spPr>
            <a:xfrm>
              <a:off x="-2430822" y="2265632"/>
              <a:ext cx="51879" cy="51879"/>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8" name="Google Shape;628;p3"/>
            <p:cNvSpPr/>
            <p:nvPr/>
          </p:nvSpPr>
          <p:spPr>
            <a:xfrm>
              <a:off x="-2328323" y="2344868"/>
              <a:ext cx="51879" cy="51879"/>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9" name="Google Shape;629;p3"/>
            <p:cNvSpPr/>
            <p:nvPr/>
          </p:nvSpPr>
          <p:spPr>
            <a:xfrm>
              <a:off x="-2265126" y="2422052"/>
              <a:ext cx="59085" cy="59085"/>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0" name="Google Shape;630;p3"/>
            <p:cNvSpPr/>
            <p:nvPr/>
          </p:nvSpPr>
          <p:spPr>
            <a:xfrm>
              <a:off x="-2527347" y="2420185"/>
              <a:ext cx="60952" cy="60952"/>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1" name="Google Shape;631;p3"/>
            <p:cNvSpPr/>
            <p:nvPr/>
          </p:nvSpPr>
          <p:spPr>
            <a:xfrm>
              <a:off x="-2645930" y="2416965"/>
              <a:ext cx="60952" cy="60952"/>
            </a:xfrm>
            <a:prstGeom prst="ellipse">
              <a:avLst/>
            </a:prstGeom>
            <a:solidFill>
              <a:srgbClr val="D0CECE">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2" name="Google Shape;632;p3"/>
            <p:cNvSpPr/>
            <p:nvPr/>
          </p:nvSpPr>
          <p:spPr>
            <a:xfrm>
              <a:off x="-2611499" y="2504942"/>
              <a:ext cx="82660" cy="82660"/>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3" name="Google Shape;633;p3"/>
            <p:cNvSpPr/>
            <p:nvPr/>
          </p:nvSpPr>
          <p:spPr>
            <a:xfrm>
              <a:off x="-2426616" y="2437111"/>
              <a:ext cx="82660" cy="82660"/>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4" name="Google Shape;634;p3"/>
            <p:cNvSpPr/>
            <p:nvPr/>
          </p:nvSpPr>
          <p:spPr>
            <a:xfrm>
              <a:off x="-2926033" y="2056910"/>
              <a:ext cx="95454" cy="95454"/>
            </a:xfrm>
            <a:prstGeom prst="ellipse">
              <a:avLst/>
            </a:prstGeom>
            <a:solidFill>
              <a:srgbClr val="97C4D9">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5" name="Google Shape;635;p3"/>
            <p:cNvSpPr/>
            <p:nvPr/>
          </p:nvSpPr>
          <p:spPr>
            <a:xfrm>
              <a:off x="-2876161" y="2220464"/>
              <a:ext cx="65231" cy="65231"/>
            </a:xfrm>
            <a:prstGeom prst="ellipse">
              <a:avLst/>
            </a:prstGeom>
            <a:solidFill>
              <a:srgbClr val="97C4D9">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6" name="Google Shape;636;p3"/>
            <p:cNvSpPr/>
            <p:nvPr/>
          </p:nvSpPr>
          <p:spPr>
            <a:xfrm>
              <a:off x="-2810931" y="1944114"/>
              <a:ext cx="65231" cy="65231"/>
            </a:xfrm>
            <a:prstGeom prst="ellipse">
              <a:avLst/>
            </a:prstGeom>
            <a:solidFill>
              <a:srgbClr val="97C4D9">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7" name="Google Shape;637;p3"/>
            <p:cNvSpPr/>
            <p:nvPr/>
          </p:nvSpPr>
          <p:spPr>
            <a:xfrm>
              <a:off x="-2796335" y="1827925"/>
              <a:ext cx="65231" cy="65231"/>
            </a:xfrm>
            <a:prstGeom prst="ellipse">
              <a:avLst/>
            </a:prstGeom>
            <a:solidFill>
              <a:srgbClr val="97C4D9">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8" name="Google Shape;638;p3"/>
            <p:cNvSpPr/>
            <p:nvPr/>
          </p:nvSpPr>
          <p:spPr>
            <a:xfrm>
              <a:off x="-2569312" y="1754209"/>
              <a:ext cx="73716" cy="73716"/>
            </a:xfrm>
            <a:prstGeom prst="ellipse">
              <a:avLst/>
            </a:prstGeom>
            <a:solidFill>
              <a:srgbClr val="97C4D9">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9" name="Google Shape;639;p3"/>
            <p:cNvSpPr/>
            <p:nvPr/>
          </p:nvSpPr>
          <p:spPr>
            <a:xfrm>
              <a:off x="-2658837" y="1852313"/>
              <a:ext cx="68690" cy="68690"/>
            </a:xfrm>
            <a:prstGeom prst="ellipse">
              <a:avLst/>
            </a:prstGeom>
            <a:solidFill>
              <a:srgbClr val="97C4D9">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0" name="Google Shape;640;p3"/>
            <p:cNvSpPr/>
            <p:nvPr/>
          </p:nvSpPr>
          <p:spPr>
            <a:xfrm>
              <a:off x="-2547275" y="1980776"/>
              <a:ext cx="82660" cy="82660"/>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1" name="Google Shape;641;p3"/>
            <p:cNvSpPr/>
            <p:nvPr/>
          </p:nvSpPr>
          <p:spPr>
            <a:xfrm>
              <a:off x="-2518700" y="2127081"/>
              <a:ext cx="82660" cy="82660"/>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2" name="Google Shape;642;p3"/>
            <p:cNvSpPr/>
            <p:nvPr/>
          </p:nvSpPr>
          <p:spPr>
            <a:xfrm>
              <a:off x="-2126128" y="2145186"/>
              <a:ext cx="59877" cy="59877"/>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3" name="Google Shape;643;p3"/>
            <p:cNvSpPr/>
            <p:nvPr/>
          </p:nvSpPr>
          <p:spPr>
            <a:xfrm>
              <a:off x="-2066250" y="2116132"/>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4" name="Google Shape;644;p3"/>
            <p:cNvSpPr/>
            <p:nvPr/>
          </p:nvSpPr>
          <p:spPr>
            <a:xfrm>
              <a:off x="-2302116" y="2162302"/>
              <a:ext cx="82660" cy="82660"/>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5" name="Google Shape;645;p3"/>
            <p:cNvSpPr/>
            <p:nvPr/>
          </p:nvSpPr>
          <p:spPr>
            <a:xfrm>
              <a:off x="-2337202" y="2111610"/>
              <a:ext cx="50692" cy="50692"/>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6" name="Google Shape;646;p3"/>
            <p:cNvSpPr/>
            <p:nvPr/>
          </p:nvSpPr>
          <p:spPr>
            <a:xfrm>
              <a:off x="-2252762" y="2083425"/>
              <a:ext cx="59926" cy="59926"/>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7" name="Google Shape;647;p3"/>
            <p:cNvSpPr/>
            <p:nvPr/>
          </p:nvSpPr>
          <p:spPr>
            <a:xfrm>
              <a:off x="-2464615" y="1886657"/>
              <a:ext cx="73272" cy="73272"/>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8" name="Google Shape;648;p3"/>
            <p:cNvSpPr/>
            <p:nvPr/>
          </p:nvSpPr>
          <p:spPr>
            <a:xfrm>
              <a:off x="-2573923" y="1753138"/>
              <a:ext cx="73272" cy="73272"/>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9" name="Google Shape;649;p3"/>
            <p:cNvSpPr/>
            <p:nvPr/>
          </p:nvSpPr>
          <p:spPr>
            <a:xfrm>
              <a:off x="-2631501" y="1476411"/>
              <a:ext cx="73272" cy="73272"/>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0" name="Google Shape;650;p3"/>
            <p:cNvSpPr/>
            <p:nvPr/>
          </p:nvSpPr>
          <p:spPr>
            <a:xfrm>
              <a:off x="-2349716" y="1590062"/>
              <a:ext cx="73272" cy="73272"/>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1" name="Google Shape;651;p3"/>
            <p:cNvSpPr/>
            <p:nvPr/>
          </p:nvSpPr>
          <p:spPr>
            <a:xfrm>
              <a:off x="-2097898" y="1955975"/>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2" name="Google Shape;652;p3"/>
            <p:cNvSpPr/>
            <p:nvPr/>
          </p:nvSpPr>
          <p:spPr>
            <a:xfrm>
              <a:off x="-2170040" y="1848912"/>
              <a:ext cx="56659" cy="56659"/>
            </a:xfrm>
            <a:prstGeom prst="ellipse">
              <a:avLst/>
            </a:prstGeom>
            <a:solidFill>
              <a:srgbClr val="97C4D9">
                <a:alpha val="6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3" name="Google Shape;653;p3"/>
            <p:cNvSpPr/>
            <p:nvPr/>
          </p:nvSpPr>
          <p:spPr>
            <a:xfrm>
              <a:off x="-2294281" y="1974801"/>
              <a:ext cx="82660" cy="82660"/>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4" name="Google Shape;654;p3"/>
            <p:cNvSpPr/>
            <p:nvPr/>
          </p:nvSpPr>
          <p:spPr>
            <a:xfrm>
              <a:off x="-2245062" y="1944756"/>
              <a:ext cx="53758" cy="53758"/>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5" name="Google Shape;655;p3"/>
            <p:cNvSpPr/>
            <p:nvPr/>
          </p:nvSpPr>
          <p:spPr>
            <a:xfrm>
              <a:off x="-2209138" y="2013242"/>
              <a:ext cx="53758" cy="53758"/>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6" name="Google Shape;656;p3"/>
            <p:cNvSpPr/>
            <p:nvPr/>
          </p:nvSpPr>
          <p:spPr>
            <a:xfrm>
              <a:off x="-2178317" y="1967412"/>
              <a:ext cx="53758" cy="53758"/>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7" name="Google Shape;657;p3"/>
            <p:cNvSpPr/>
            <p:nvPr/>
          </p:nvSpPr>
          <p:spPr>
            <a:xfrm>
              <a:off x="-1958420" y="1917470"/>
              <a:ext cx="73272" cy="73272"/>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8" name="Google Shape;658;p3"/>
            <p:cNvSpPr/>
            <p:nvPr/>
          </p:nvSpPr>
          <p:spPr>
            <a:xfrm>
              <a:off x="-2014169" y="2016671"/>
              <a:ext cx="73272" cy="73272"/>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9" name="Google Shape;659;p3"/>
            <p:cNvSpPr/>
            <p:nvPr/>
          </p:nvSpPr>
          <p:spPr>
            <a:xfrm>
              <a:off x="-2056455" y="1944097"/>
              <a:ext cx="73272" cy="73272"/>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0" name="Google Shape;660;p3"/>
            <p:cNvSpPr/>
            <p:nvPr/>
          </p:nvSpPr>
          <p:spPr>
            <a:xfrm>
              <a:off x="-1832198" y="1808034"/>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1" name="Google Shape;661;p3"/>
            <p:cNvSpPr/>
            <p:nvPr/>
          </p:nvSpPr>
          <p:spPr>
            <a:xfrm>
              <a:off x="-1940460" y="1821715"/>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2" name="Google Shape;662;p3"/>
            <p:cNvSpPr/>
            <p:nvPr/>
          </p:nvSpPr>
          <p:spPr>
            <a:xfrm>
              <a:off x="-2003567" y="1695916"/>
              <a:ext cx="50692" cy="50692"/>
            </a:xfrm>
            <a:prstGeom prst="ellipse">
              <a:avLst/>
            </a:prstGeom>
            <a:solidFill>
              <a:srgbClr val="97C4D9">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3" name="Google Shape;663;p3"/>
            <p:cNvSpPr/>
            <p:nvPr/>
          </p:nvSpPr>
          <p:spPr>
            <a:xfrm>
              <a:off x="-2072737" y="1864076"/>
              <a:ext cx="50692" cy="50692"/>
            </a:xfrm>
            <a:prstGeom prst="ellipse">
              <a:avLst/>
            </a:prstGeom>
            <a:solidFill>
              <a:srgbClr val="97C4D9">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4" name="Google Shape;664;p3"/>
            <p:cNvSpPr/>
            <p:nvPr/>
          </p:nvSpPr>
          <p:spPr>
            <a:xfrm>
              <a:off x="-2486929" y="1206769"/>
              <a:ext cx="73272" cy="73272"/>
            </a:xfrm>
            <a:prstGeom prst="ellipse">
              <a:avLst/>
            </a:prstGeom>
            <a:solidFill>
              <a:srgbClr val="97C4D9">
                <a:alpha val="1882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5" name="Google Shape;665;p3"/>
            <p:cNvSpPr/>
            <p:nvPr/>
          </p:nvSpPr>
          <p:spPr>
            <a:xfrm>
              <a:off x="-2150018" y="1264576"/>
              <a:ext cx="73272" cy="73272"/>
            </a:xfrm>
            <a:prstGeom prst="ellipse">
              <a:avLst/>
            </a:prstGeom>
            <a:solidFill>
              <a:srgbClr val="97C4D9">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6" name="Google Shape;666;p3"/>
            <p:cNvSpPr/>
            <p:nvPr/>
          </p:nvSpPr>
          <p:spPr>
            <a:xfrm>
              <a:off x="-1853561" y="1584631"/>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7" name="Google Shape;667;p3"/>
            <p:cNvSpPr/>
            <p:nvPr/>
          </p:nvSpPr>
          <p:spPr>
            <a:xfrm>
              <a:off x="-1739784" y="1498990"/>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8" name="Google Shape;668;p3"/>
            <p:cNvSpPr/>
            <p:nvPr/>
          </p:nvSpPr>
          <p:spPr>
            <a:xfrm>
              <a:off x="-1778308" y="1556111"/>
              <a:ext cx="68372" cy="6837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9" name="Google Shape;669;p3"/>
            <p:cNvSpPr/>
            <p:nvPr/>
          </p:nvSpPr>
          <p:spPr>
            <a:xfrm>
              <a:off x="-1795843" y="1469026"/>
              <a:ext cx="53758" cy="53758"/>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70" name="Google Shape;670;p3"/>
            <p:cNvSpPr/>
            <p:nvPr/>
          </p:nvSpPr>
          <p:spPr>
            <a:xfrm>
              <a:off x="-1689092" y="1380750"/>
              <a:ext cx="67345" cy="67345"/>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71" name="Google Shape;671;p3"/>
            <p:cNvSpPr/>
            <p:nvPr/>
          </p:nvSpPr>
          <p:spPr>
            <a:xfrm>
              <a:off x="-1822067" y="1313735"/>
              <a:ext cx="67345" cy="67345"/>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72" name="Google Shape;672;p3"/>
            <p:cNvSpPr/>
            <p:nvPr/>
          </p:nvSpPr>
          <p:spPr>
            <a:xfrm>
              <a:off x="-1568155" y="1313807"/>
              <a:ext cx="78273" cy="78273"/>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73" name="Google Shape;673;p3"/>
            <p:cNvSpPr/>
            <p:nvPr/>
          </p:nvSpPr>
          <p:spPr>
            <a:xfrm>
              <a:off x="-1808130" y="1468105"/>
              <a:ext cx="67345" cy="67345"/>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74" name="Google Shape;674;p3"/>
            <p:cNvSpPr/>
            <p:nvPr/>
          </p:nvSpPr>
          <p:spPr>
            <a:xfrm>
              <a:off x="-2034431" y="1550435"/>
              <a:ext cx="90748" cy="90748"/>
            </a:xfrm>
            <a:prstGeom prst="ellipse">
              <a:avLst/>
            </a:prstGeom>
            <a:solidFill>
              <a:srgbClr val="97C4D9">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75" name="Google Shape;675;p3"/>
            <p:cNvSpPr/>
            <p:nvPr/>
          </p:nvSpPr>
          <p:spPr>
            <a:xfrm>
              <a:off x="-1866356" y="1510588"/>
              <a:ext cx="60654" cy="60654"/>
            </a:xfrm>
            <a:prstGeom prst="ellipse">
              <a:avLst/>
            </a:prstGeom>
            <a:solidFill>
              <a:srgbClr val="97C4D9">
                <a:alpha val="6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76" name="Google Shape;676;p3"/>
            <p:cNvSpPr/>
            <p:nvPr/>
          </p:nvSpPr>
          <p:spPr>
            <a:xfrm>
              <a:off x="-1426729" y="1199474"/>
              <a:ext cx="60654" cy="60654"/>
            </a:xfrm>
            <a:prstGeom prst="ellipse">
              <a:avLst/>
            </a:prstGeom>
            <a:solidFill>
              <a:srgbClr val="97C4D9">
                <a:alpha val="6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77" name="Google Shape;677;p3"/>
            <p:cNvSpPr/>
            <p:nvPr/>
          </p:nvSpPr>
          <p:spPr>
            <a:xfrm>
              <a:off x="-1408755" y="1332364"/>
              <a:ext cx="60654" cy="60654"/>
            </a:xfrm>
            <a:prstGeom prst="ellipse">
              <a:avLst/>
            </a:prstGeom>
            <a:solidFill>
              <a:srgbClr val="97C4D9">
                <a:alpha val="6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78" name="Google Shape;678;p3"/>
            <p:cNvSpPr/>
            <p:nvPr/>
          </p:nvSpPr>
          <p:spPr>
            <a:xfrm>
              <a:off x="-1335487" y="1353769"/>
              <a:ext cx="75590" cy="75590"/>
            </a:xfrm>
            <a:prstGeom prst="ellipse">
              <a:avLst/>
            </a:prstGeom>
            <a:solidFill>
              <a:srgbClr val="97C4D9">
                <a:alpha val="6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79" name="Google Shape;679;p3"/>
            <p:cNvSpPr/>
            <p:nvPr/>
          </p:nvSpPr>
          <p:spPr>
            <a:xfrm>
              <a:off x="-1008423" y="1182304"/>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0" name="Google Shape;680;p3"/>
            <p:cNvSpPr/>
            <p:nvPr/>
          </p:nvSpPr>
          <p:spPr>
            <a:xfrm>
              <a:off x="-1092583" y="1231634"/>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1" name="Google Shape;681;p3"/>
            <p:cNvSpPr/>
            <p:nvPr/>
          </p:nvSpPr>
          <p:spPr>
            <a:xfrm>
              <a:off x="-1252391" y="1303739"/>
              <a:ext cx="67345" cy="67345"/>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2" name="Google Shape;682;p3"/>
            <p:cNvSpPr/>
            <p:nvPr/>
          </p:nvSpPr>
          <p:spPr>
            <a:xfrm>
              <a:off x="-1236622" y="1234903"/>
              <a:ext cx="90274" cy="90274"/>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3" name="Google Shape;683;p3"/>
            <p:cNvSpPr/>
            <p:nvPr/>
          </p:nvSpPr>
          <p:spPr>
            <a:xfrm>
              <a:off x="-1129370" y="1211843"/>
              <a:ext cx="90274" cy="90274"/>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4" name="Google Shape;684;p3"/>
            <p:cNvSpPr/>
            <p:nvPr/>
          </p:nvSpPr>
          <p:spPr>
            <a:xfrm>
              <a:off x="-1137859" y="1136033"/>
              <a:ext cx="60869" cy="60869"/>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5" name="Google Shape;685;p3"/>
            <p:cNvSpPr/>
            <p:nvPr/>
          </p:nvSpPr>
          <p:spPr>
            <a:xfrm>
              <a:off x="-931897" y="1040882"/>
              <a:ext cx="50692" cy="50692"/>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6" name="Google Shape;686;p3"/>
            <p:cNvSpPr/>
            <p:nvPr/>
          </p:nvSpPr>
          <p:spPr>
            <a:xfrm>
              <a:off x="-1276799" y="1134518"/>
              <a:ext cx="74308" cy="74308"/>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7" name="Google Shape;687;p3"/>
            <p:cNvSpPr/>
            <p:nvPr/>
          </p:nvSpPr>
          <p:spPr>
            <a:xfrm>
              <a:off x="-1319803" y="1176134"/>
              <a:ext cx="50692" cy="50692"/>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8" name="Google Shape;688;p3"/>
            <p:cNvSpPr/>
            <p:nvPr/>
          </p:nvSpPr>
          <p:spPr>
            <a:xfrm>
              <a:off x="-1171520" y="950489"/>
              <a:ext cx="90428" cy="90428"/>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89" name="Google Shape;689;p3"/>
            <p:cNvSpPr/>
            <p:nvPr/>
          </p:nvSpPr>
          <p:spPr>
            <a:xfrm>
              <a:off x="-919185" y="844505"/>
              <a:ext cx="90428" cy="90428"/>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90" name="Google Shape;690;p3"/>
            <p:cNvSpPr/>
            <p:nvPr/>
          </p:nvSpPr>
          <p:spPr>
            <a:xfrm>
              <a:off x="-1228848" y="1046731"/>
              <a:ext cx="90274" cy="90274"/>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91" name="Google Shape;691;p3"/>
            <p:cNvSpPr/>
            <p:nvPr/>
          </p:nvSpPr>
          <p:spPr>
            <a:xfrm>
              <a:off x="-1131159" y="1130577"/>
              <a:ext cx="56929" cy="56929"/>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92" name="Google Shape;692;p3"/>
            <p:cNvSpPr/>
            <p:nvPr/>
          </p:nvSpPr>
          <p:spPr>
            <a:xfrm>
              <a:off x="-931997" y="1042509"/>
              <a:ext cx="50692" cy="50692"/>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93" name="Google Shape;693;p3"/>
            <p:cNvSpPr/>
            <p:nvPr/>
          </p:nvSpPr>
          <p:spPr>
            <a:xfrm>
              <a:off x="-1398838" y="963276"/>
              <a:ext cx="90274" cy="90274"/>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94" name="Google Shape;694;p3"/>
            <p:cNvSpPr/>
            <p:nvPr/>
          </p:nvSpPr>
          <p:spPr>
            <a:xfrm>
              <a:off x="-1661186" y="999837"/>
              <a:ext cx="90274" cy="90274"/>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95" name="Google Shape;695;p3"/>
            <p:cNvSpPr/>
            <p:nvPr/>
          </p:nvSpPr>
          <p:spPr>
            <a:xfrm>
              <a:off x="-1824767" y="825668"/>
              <a:ext cx="90274" cy="90274"/>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96" name="Google Shape;696;p3"/>
            <p:cNvSpPr/>
            <p:nvPr/>
          </p:nvSpPr>
          <p:spPr>
            <a:xfrm>
              <a:off x="-1832198" y="621612"/>
              <a:ext cx="90274" cy="90274"/>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97" name="Google Shape;697;p3"/>
            <p:cNvSpPr/>
            <p:nvPr/>
          </p:nvSpPr>
          <p:spPr>
            <a:xfrm>
              <a:off x="-1199199" y="623049"/>
              <a:ext cx="71775" cy="71775"/>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98" name="Google Shape;698;p3"/>
            <p:cNvSpPr/>
            <p:nvPr/>
          </p:nvSpPr>
          <p:spPr>
            <a:xfrm>
              <a:off x="-1152734" y="799029"/>
              <a:ext cx="71775" cy="71775"/>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99" name="Google Shape;699;p3"/>
            <p:cNvSpPr/>
            <p:nvPr/>
          </p:nvSpPr>
          <p:spPr>
            <a:xfrm>
              <a:off x="-1107425" y="842737"/>
              <a:ext cx="71775" cy="71775"/>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0" name="Google Shape;700;p3"/>
            <p:cNvSpPr/>
            <p:nvPr/>
          </p:nvSpPr>
          <p:spPr>
            <a:xfrm>
              <a:off x="-1304998" y="902370"/>
              <a:ext cx="71775" cy="71775"/>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1" name="Google Shape;701;p3"/>
            <p:cNvSpPr/>
            <p:nvPr/>
          </p:nvSpPr>
          <p:spPr>
            <a:xfrm>
              <a:off x="-1356967" y="865521"/>
              <a:ext cx="71775" cy="71775"/>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2" name="Google Shape;702;p3"/>
            <p:cNvSpPr/>
            <p:nvPr/>
          </p:nvSpPr>
          <p:spPr>
            <a:xfrm>
              <a:off x="-1011576" y="714108"/>
              <a:ext cx="71775" cy="71775"/>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3" name="Google Shape;703;p3"/>
            <p:cNvSpPr/>
            <p:nvPr/>
          </p:nvSpPr>
          <p:spPr>
            <a:xfrm>
              <a:off x="-840423" y="537378"/>
              <a:ext cx="71775" cy="71775"/>
            </a:xfrm>
            <a:prstGeom prst="ellipse">
              <a:avLst/>
            </a:prstGeom>
            <a:solidFill>
              <a:srgbClr val="97C4D9">
                <a:alpha val="3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4" name="Google Shape;704;p3"/>
            <p:cNvSpPr/>
            <p:nvPr/>
          </p:nvSpPr>
          <p:spPr>
            <a:xfrm>
              <a:off x="-828757" y="655159"/>
              <a:ext cx="71775" cy="71775"/>
            </a:xfrm>
            <a:prstGeom prst="ellipse">
              <a:avLst/>
            </a:prstGeom>
            <a:solidFill>
              <a:srgbClr val="97C4D9">
                <a:alpha val="3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5" name="Google Shape;705;p3"/>
            <p:cNvSpPr/>
            <p:nvPr/>
          </p:nvSpPr>
          <p:spPr>
            <a:xfrm>
              <a:off x="-681128" y="697039"/>
              <a:ext cx="90428" cy="90428"/>
            </a:xfrm>
            <a:prstGeom prst="ellipse">
              <a:avLst/>
            </a:prstGeom>
            <a:solidFill>
              <a:srgbClr val="629BB4">
                <a:alpha val="6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6" name="Google Shape;706;p3"/>
            <p:cNvSpPr/>
            <p:nvPr/>
          </p:nvSpPr>
          <p:spPr>
            <a:xfrm>
              <a:off x="-669857" y="978675"/>
              <a:ext cx="90428" cy="90428"/>
            </a:xfrm>
            <a:prstGeom prst="ellipse">
              <a:avLst/>
            </a:prstGeom>
            <a:solidFill>
              <a:srgbClr val="629BB4">
                <a:alpha val="6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7" name="Google Shape;707;p3"/>
            <p:cNvSpPr/>
            <p:nvPr/>
          </p:nvSpPr>
          <p:spPr>
            <a:xfrm>
              <a:off x="-589897" y="1056521"/>
              <a:ext cx="50692" cy="50692"/>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8" name="Google Shape;708;p3"/>
            <p:cNvSpPr/>
            <p:nvPr/>
          </p:nvSpPr>
          <p:spPr>
            <a:xfrm>
              <a:off x="-628081" y="936302"/>
              <a:ext cx="74308" cy="74308"/>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9" name="Google Shape;709;p3"/>
            <p:cNvSpPr/>
            <p:nvPr/>
          </p:nvSpPr>
          <p:spPr>
            <a:xfrm>
              <a:off x="-514049" y="963507"/>
              <a:ext cx="71775" cy="71775"/>
            </a:xfrm>
            <a:prstGeom prst="ellipse">
              <a:avLst/>
            </a:prstGeom>
            <a:solidFill>
              <a:srgbClr val="97C4D9">
                <a:alpha val="3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10" name="Google Shape;710;p3"/>
            <p:cNvSpPr/>
            <p:nvPr/>
          </p:nvSpPr>
          <p:spPr>
            <a:xfrm>
              <a:off x="-539579" y="887552"/>
              <a:ext cx="71775" cy="71775"/>
            </a:xfrm>
            <a:prstGeom prst="ellipse">
              <a:avLst/>
            </a:prstGeom>
            <a:solidFill>
              <a:srgbClr val="97C4D9">
                <a:alpha val="3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11" name="Google Shape;711;p3"/>
            <p:cNvSpPr/>
            <p:nvPr/>
          </p:nvSpPr>
          <p:spPr>
            <a:xfrm>
              <a:off x="-503692" y="802404"/>
              <a:ext cx="90428" cy="90428"/>
            </a:xfrm>
            <a:prstGeom prst="ellipse">
              <a:avLst/>
            </a:prstGeom>
            <a:solidFill>
              <a:srgbClr val="629BB4">
                <a:alpha val="6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12" name="Google Shape;712;p3"/>
            <p:cNvSpPr/>
            <p:nvPr/>
          </p:nvSpPr>
          <p:spPr>
            <a:xfrm>
              <a:off x="-443459" y="874820"/>
              <a:ext cx="54540" cy="54540"/>
            </a:xfrm>
            <a:prstGeom prst="ellipse">
              <a:avLst/>
            </a:prstGeom>
            <a:solidFill>
              <a:srgbClr val="629BB4">
                <a:alpha val="6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13" name="Google Shape;713;p3"/>
            <p:cNvSpPr/>
            <p:nvPr/>
          </p:nvSpPr>
          <p:spPr>
            <a:xfrm>
              <a:off x="-404164" y="903038"/>
              <a:ext cx="54540" cy="54540"/>
            </a:xfrm>
            <a:prstGeom prst="ellipse">
              <a:avLst/>
            </a:prstGeom>
            <a:solidFill>
              <a:srgbClr val="629BB4">
                <a:alpha val="6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14" name="Google Shape;714;p3"/>
            <p:cNvSpPr/>
            <p:nvPr/>
          </p:nvSpPr>
          <p:spPr>
            <a:xfrm>
              <a:off x="-386779" y="592316"/>
              <a:ext cx="74308" cy="74308"/>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15" name="Google Shape;715;p3"/>
            <p:cNvSpPr/>
            <p:nvPr/>
          </p:nvSpPr>
          <p:spPr>
            <a:xfrm>
              <a:off x="-170932" y="545780"/>
              <a:ext cx="87172" cy="87172"/>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16" name="Google Shape;716;p3"/>
            <p:cNvSpPr/>
            <p:nvPr/>
          </p:nvSpPr>
          <p:spPr>
            <a:xfrm>
              <a:off x="-61144" y="755181"/>
              <a:ext cx="60450" cy="60450"/>
            </a:xfrm>
            <a:prstGeom prst="ellipse">
              <a:avLst/>
            </a:prstGeom>
            <a:solidFill>
              <a:srgbClr val="629BB4">
                <a:alpha val="4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17" name="Google Shape;717;p3"/>
            <p:cNvSpPr/>
            <p:nvPr/>
          </p:nvSpPr>
          <p:spPr>
            <a:xfrm>
              <a:off x="87796" y="920029"/>
              <a:ext cx="74308" cy="74308"/>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18" name="Google Shape;718;p3"/>
            <p:cNvSpPr/>
            <p:nvPr/>
          </p:nvSpPr>
          <p:spPr>
            <a:xfrm>
              <a:off x="-164500" y="947563"/>
              <a:ext cx="74308" cy="74308"/>
            </a:xfrm>
            <a:prstGeom prst="ellipse">
              <a:avLst/>
            </a:prstGeom>
            <a:solidFill>
              <a:srgbClr val="629BB4">
                <a:alpha val="3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19" name="Google Shape;719;p3"/>
            <p:cNvSpPr/>
            <p:nvPr/>
          </p:nvSpPr>
          <p:spPr>
            <a:xfrm>
              <a:off x="-221804" y="1013651"/>
              <a:ext cx="50692" cy="50692"/>
            </a:xfrm>
            <a:prstGeom prst="ellipse">
              <a:avLst/>
            </a:prstGeom>
            <a:solidFill>
              <a:srgbClr val="629BB4">
                <a:alpha val="3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20" name="Google Shape;720;p3"/>
            <p:cNvSpPr/>
            <p:nvPr/>
          </p:nvSpPr>
          <p:spPr>
            <a:xfrm>
              <a:off x="-217047" y="848827"/>
              <a:ext cx="74308" cy="74308"/>
            </a:xfrm>
            <a:prstGeom prst="ellipse">
              <a:avLst/>
            </a:prstGeom>
            <a:solidFill>
              <a:srgbClr val="629BB4">
                <a:alpha val="8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21" name="Google Shape;721;p3"/>
            <p:cNvSpPr/>
            <p:nvPr/>
          </p:nvSpPr>
          <p:spPr>
            <a:xfrm>
              <a:off x="71048" y="846489"/>
              <a:ext cx="60450" cy="60450"/>
            </a:xfrm>
            <a:prstGeom prst="ellipse">
              <a:avLst/>
            </a:prstGeom>
            <a:solidFill>
              <a:srgbClr val="629BB4">
                <a:alpha val="4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22" name="Google Shape;722;p3"/>
            <p:cNvSpPr/>
            <p:nvPr/>
          </p:nvSpPr>
          <p:spPr>
            <a:xfrm>
              <a:off x="146647" y="814696"/>
              <a:ext cx="60450" cy="60450"/>
            </a:xfrm>
            <a:prstGeom prst="ellipse">
              <a:avLst/>
            </a:prstGeom>
            <a:solidFill>
              <a:srgbClr val="629BB4">
                <a:alpha val="4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23" name="Google Shape;723;p3"/>
            <p:cNvSpPr/>
            <p:nvPr/>
          </p:nvSpPr>
          <p:spPr>
            <a:xfrm>
              <a:off x="143792" y="731564"/>
              <a:ext cx="60450" cy="60450"/>
            </a:xfrm>
            <a:prstGeom prst="ellipse">
              <a:avLst/>
            </a:prstGeom>
            <a:solidFill>
              <a:srgbClr val="629BB4">
                <a:alpha val="4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24" name="Google Shape;724;p3"/>
            <p:cNvSpPr/>
            <p:nvPr/>
          </p:nvSpPr>
          <p:spPr>
            <a:xfrm>
              <a:off x="343676" y="391353"/>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25" name="Google Shape;725;p3"/>
            <p:cNvSpPr/>
            <p:nvPr/>
          </p:nvSpPr>
          <p:spPr>
            <a:xfrm>
              <a:off x="335437" y="747878"/>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26" name="Google Shape;726;p3"/>
            <p:cNvSpPr/>
            <p:nvPr/>
          </p:nvSpPr>
          <p:spPr>
            <a:xfrm>
              <a:off x="440256" y="710350"/>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27" name="Google Shape;727;p3"/>
            <p:cNvSpPr/>
            <p:nvPr/>
          </p:nvSpPr>
          <p:spPr>
            <a:xfrm>
              <a:off x="272291" y="856000"/>
              <a:ext cx="74308" cy="74308"/>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28" name="Google Shape;728;p3"/>
            <p:cNvSpPr/>
            <p:nvPr/>
          </p:nvSpPr>
          <p:spPr>
            <a:xfrm>
              <a:off x="177583" y="905316"/>
              <a:ext cx="74308" cy="74308"/>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29" name="Google Shape;729;p3"/>
            <p:cNvSpPr/>
            <p:nvPr/>
          </p:nvSpPr>
          <p:spPr>
            <a:xfrm>
              <a:off x="265370" y="918850"/>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30" name="Google Shape;730;p3"/>
            <p:cNvSpPr/>
            <p:nvPr/>
          </p:nvSpPr>
          <p:spPr>
            <a:xfrm>
              <a:off x="479674" y="920529"/>
              <a:ext cx="87172" cy="87172"/>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31" name="Google Shape;731;p3"/>
            <p:cNvSpPr/>
            <p:nvPr/>
          </p:nvSpPr>
          <p:spPr>
            <a:xfrm>
              <a:off x="418183" y="870766"/>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32" name="Google Shape;732;p3"/>
            <p:cNvSpPr/>
            <p:nvPr/>
          </p:nvSpPr>
          <p:spPr>
            <a:xfrm>
              <a:off x="543622" y="1015068"/>
              <a:ext cx="63523" cy="63523"/>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33" name="Google Shape;733;p3"/>
            <p:cNvSpPr/>
            <p:nvPr/>
          </p:nvSpPr>
          <p:spPr>
            <a:xfrm>
              <a:off x="742505" y="313377"/>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34" name="Google Shape;734;p3"/>
            <p:cNvSpPr/>
            <p:nvPr/>
          </p:nvSpPr>
          <p:spPr>
            <a:xfrm>
              <a:off x="-1018965" y="204559"/>
              <a:ext cx="86968" cy="86968"/>
            </a:xfrm>
            <a:prstGeom prst="ellipse">
              <a:avLst/>
            </a:prstGeom>
            <a:solidFill>
              <a:srgbClr val="97C4D9">
                <a:alpha val="2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35" name="Google Shape;735;p3"/>
            <p:cNvSpPr/>
            <p:nvPr/>
          </p:nvSpPr>
          <p:spPr>
            <a:xfrm>
              <a:off x="-273805" y="125354"/>
              <a:ext cx="86968" cy="86968"/>
            </a:xfrm>
            <a:prstGeom prst="ellipse">
              <a:avLst/>
            </a:prstGeom>
            <a:solidFill>
              <a:srgbClr val="97C4D9">
                <a:alpha val="2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36" name="Google Shape;736;p3"/>
            <p:cNvSpPr/>
            <p:nvPr/>
          </p:nvSpPr>
          <p:spPr>
            <a:xfrm>
              <a:off x="-124273" y="0"/>
              <a:ext cx="86968" cy="86968"/>
            </a:xfrm>
            <a:prstGeom prst="ellipse">
              <a:avLst/>
            </a:prstGeom>
            <a:solidFill>
              <a:srgbClr val="97C4D9">
                <a:alpha val="2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37" name="Google Shape;737;p3"/>
            <p:cNvSpPr/>
            <p:nvPr/>
          </p:nvSpPr>
          <p:spPr>
            <a:xfrm>
              <a:off x="1368318" y="765707"/>
              <a:ext cx="60705" cy="60705"/>
            </a:xfrm>
            <a:prstGeom prst="ellipse">
              <a:avLst/>
            </a:prstGeom>
            <a:solidFill>
              <a:srgbClr val="97C4D9">
                <a:alpha val="2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38" name="Google Shape;738;p3"/>
            <p:cNvSpPr/>
            <p:nvPr/>
          </p:nvSpPr>
          <p:spPr>
            <a:xfrm>
              <a:off x="923453" y="821934"/>
              <a:ext cx="87172" cy="87172"/>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39" name="Google Shape;739;p3"/>
            <p:cNvSpPr/>
            <p:nvPr/>
          </p:nvSpPr>
          <p:spPr>
            <a:xfrm>
              <a:off x="704977" y="740019"/>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40" name="Google Shape;740;p3"/>
            <p:cNvSpPr/>
            <p:nvPr/>
          </p:nvSpPr>
          <p:spPr>
            <a:xfrm>
              <a:off x="657782" y="611437"/>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41" name="Google Shape;741;p3"/>
            <p:cNvSpPr/>
            <p:nvPr/>
          </p:nvSpPr>
          <p:spPr>
            <a:xfrm>
              <a:off x="975549" y="1058421"/>
              <a:ext cx="66277" cy="66277"/>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42" name="Google Shape;742;p3"/>
            <p:cNvSpPr/>
            <p:nvPr/>
          </p:nvSpPr>
          <p:spPr>
            <a:xfrm>
              <a:off x="858596" y="1060473"/>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43" name="Google Shape;743;p3"/>
            <p:cNvSpPr/>
            <p:nvPr/>
          </p:nvSpPr>
          <p:spPr>
            <a:xfrm>
              <a:off x="491498" y="1034465"/>
              <a:ext cx="63523" cy="63523"/>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44" name="Google Shape;744;p3"/>
            <p:cNvSpPr/>
            <p:nvPr/>
          </p:nvSpPr>
          <p:spPr>
            <a:xfrm>
              <a:off x="948529" y="1136850"/>
              <a:ext cx="63523" cy="63523"/>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45" name="Google Shape;745;p3"/>
            <p:cNvSpPr/>
            <p:nvPr/>
          </p:nvSpPr>
          <p:spPr>
            <a:xfrm>
              <a:off x="1366103" y="751887"/>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46" name="Google Shape;746;p3"/>
            <p:cNvSpPr/>
            <p:nvPr/>
          </p:nvSpPr>
          <p:spPr>
            <a:xfrm>
              <a:off x="1180104" y="970747"/>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47" name="Google Shape;747;p3"/>
            <p:cNvSpPr/>
            <p:nvPr/>
          </p:nvSpPr>
          <p:spPr>
            <a:xfrm>
              <a:off x="1495756" y="1034454"/>
              <a:ext cx="74539" cy="74539"/>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48" name="Google Shape;748;p3"/>
            <p:cNvSpPr/>
            <p:nvPr/>
          </p:nvSpPr>
          <p:spPr>
            <a:xfrm>
              <a:off x="1622144" y="1003433"/>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49" name="Google Shape;749;p3"/>
            <p:cNvSpPr/>
            <p:nvPr/>
          </p:nvSpPr>
          <p:spPr>
            <a:xfrm>
              <a:off x="1199229" y="1157202"/>
              <a:ext cx="64361" cy="64361"/>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50" name="Google Shape;750;p3"/>
            <p:cNvSpPr/>
            <p:nvPr/>
          </p:nvSpPr>
          <p:spPr>
            <a:xfrm>
              <a:off x="1152783" y="1288334"/>
              <a:ext cx="64361" cy="64361"/>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51" name="Google Shape;751;p3"/>
            <p:cNvSpPr/>
            <p:nvPr/>
          </p:nvSpPr>
          <p:spPr>
            <a:xfrm>
              <a:off x="1056463" y="1264576"/>
              <a:ext cx="64361" cy="64361"/>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52" name="Google Shape;752;p3"/>
            <p:cNvSpPr/>
            <p:nvPr/>
          </p:nvSpPr>
          <p:spPr>
            <a:xfrm>
              <a:off x="1406941" y="1272865"/>
              <a:ext cx="84613" cy="84613"/>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53" name="Google Shape;753;p3"/>
            <p:cNvSpPr/>
            <p:nvPr/>
          </p:nvSpPr>
          <p:spPr>
            <a:xfrm>
              <a:off x="1296989" y="1179779"/>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54" name="Google Shape;754;p3"/>
            <p:cNvSpPr/>
            <p:nvPr/>
          </p:nvSpPr>
          <p:spPr>
            <a:xfrm>
              <a:off x="1336325" y="1218531"/>
              <a:ext cx="64361" cy="64361"/>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55" name="Google Shape;755;p3"/>
            <p:cNvSpPr/>
            <p:nvPr/>
          </p:nvSpPr>
          <p:spPr>
            <a:xfrm>
              <a:off x="1343670" y="1274365"/>
              <a:ext cx="79223" cy="79223"/>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56" name="Google Shape;756;p3"/>
            <p:cNvSpPr/>
            <p:nvPr/>
          </p:nvSpPr>
          <p:spPr>
            <a:xfrm>
              <a:off x="1483162" y="1294264"/>
              <a:ext cx="50692" cy="50692"/>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57" name="Google Shape;757;p3"/>
            <p:cNvSpPr/>
            <p:nvPr/>
          </p:nvSpPr>
          <p:spPr>
            <a:xfrm>
              <a:off x="1587629" y="1337848"/>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58" name="Google Shape;758;p3"/>
            <p:cNvSpPr/>
            <p:nvPr/>
          </p:nvSpPr>
          <p:spPr>
            <a:xfrm>
              <a:off x="1849435" y="1344956"/>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59" name="Google Shape;759;p3"/>
            <p:cNvSpPr/>
            <p:nvPr/>
          </p:nvSpPr>
          <p:spPr>
            <a:xfrm>
              <a:off x="1754968" y="1294031"/>
              <a:ext cx="50925" cy="50925"/>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60" name="Google Shape;760;p3"/>
            <p:cNvSpPr/>
            <p:nvPr/>
          </p:nvSpPr>
          <p:spPr>
            <a:xfrm>
              <a:off x="1475283" y="1421156"/>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61" name="Google Shape;761;p3"/>
            <p:cNvSpPr/>
            <p:nvPr/>
          </p:nvSpPr>
          <p:spPr>
            <a:xfrm>
              <a:off x="1327295" y="1419878"/>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62" name="Google Shape;762;p3"/>
            <p:cNvSpPr/>
            <p:nvPr/>
          </p:nvSpPr>
          <p:spPr>
            <a:xfrm>
              <a:off x="1427980" y="1539525"/>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63" name="Google Shape;763;p3"/>
            <p:cNvSpPr/>
            <p:nvPr/>
          </p:nvSpPr>
          <p:spPr>
            <a:xfrm>
              <a:off x="1576997" y="1479713"/>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64" name="Google Shape;764;p3"/>
            <p:cNvSpPr/>
            <p:nvPr/>
          </p:nvSpPr>
          <p:spPr>
            <a:xfrm>
              <a:off x="1507581" y="1507314"/>
              <a:ext cx="58783" cy="58783"/>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65" name="Google Shape;765;p3"/>
            <p:cNvSpPr/>
            <p:nvPr/>
          </p:nvSpPr>
          <p:spPr>
            <a:xfrm>
              <a:off x="1587352" y="1529584"/>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66" name="Google Shape;766;p3"/>
            <p:cNvSpPr/>
            <p:nvPr/>
          </p:nvSpPr>
          <p:spPr>
            <a:xfrm>
              <a:off x="1652941" y="1530642"/>
              <a:ext cx="74539" cy="74539"/>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67" name="Google Shape;767;p3"/>
            <p:cNvSpPr/>
            <p:nvPr/>
          </p:nvSpPr>
          <p:spPr>
            <a:xfrm>
              <a:off x="1829949" y="1557005"/>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68" name="Google Shape;768;p3"/>
            <p:cNvSpPr/>
            <p:nvPr/>
          </p:nvSpPr>
          <p:spPr>
            <a:xfrm>
              <a:off x="1812291" y="1646682"/>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69" name="Google Shape;769;p3"/>
            <p:cNvSpPr/>
            <p:nvPr/>
          </p:nvSpPr>
          <p:spPr>
            <a:xfrm>
              <a:off x="1761261" y="1642802"/>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70" name="Google Shape;770;p3"/>
            <p:cNvSpPr/>
            <p:nvPr/>
          </p:nvSpPr>
          <p:spPr>
            <a:xfrm>
              <a:off x="1689062" y="1657415"/>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71" name="Google Shape;771;p3"/>
            <p:cNvSpPr/>
            <p:nvPr/>
          </p:nvSpPr>
          <p:spPr>
            <a:xfrm>
              <a:off x="1836021" y="1810731"/>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72" name="Google Shape;772;p3"/>
            <p:cNvSpPr/>
            <p:nvPr/>
          </p:nvSpPr>
          <p:spPr>
            <a:xfrm>
              <a:off x="1796353" y="1795107"/>
              <a:ext cx="50692" cy="50692"/>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73" name="Google Shape;773;p3"/>
            <p:cNvSpPr/>
            <p:nvPr/>
          </p:nvSpPr>
          <p:spPr>
            <a:xfrm>
              <a:off x="1771941" y="1757522"/>
              <a:ext cx="64080" cy="64080"/>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74" name="Google Shape;774;p3"/>
            <p:cNvSpPr/>
            <p:nvPr/>
          </p:nvSpPr>
          <p:spPr>
            <a:xfrm>
              <a:off x="2038137" y="1559189"/>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75" name="Google Shape;775;p3"/>
            <p:cNvSpPr/>
            <p:nvPr/>
          </p:nvSpPr>
          <p:spPr>
            <a:xfrm>
              <a:off x="1899937" y="1869874"/>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76" name="Google Shape;776;p3"/>
            <p:cNvSpPr/>
            <p:nvPr/>
          </p:nvSpPr>
          <p:spPr>
            <a:xfrm>
              <a:off x="2002639" y="1827925"/>
              <a:ext cx="74539" cy="74539"/>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77" name="Google Shape;777;p3"/>
            <p:cNvSpPr/>
            <p:nvPr/>
          </p:nvSpPr>
          <p:spPr>
            <a:xfrm>
              <a:off x="2198353" y="1594531"/>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78" name="Google Shape;778;p3"/>
            <p:cNvSpPr/>
            <p:nvPr/>
          </p:nvSpPr>
          <p:spPr>
            <a:xfrm>
              <a:off x="2629433" y="1492056"/>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79" name="Google Shape;779;p3"/>
            <p:cNvSpPr/>
            <p:nvPr/>
          </p:nvSpPr>
          <p:spPr>
            <a:xfrm>
              <a:off x="2119507" y="1991015"/>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80" name="Google Shape;780;p3"/>
            <p:cNvSpPr/>
            <p:nvPr/>
          </p:nvSpPr>
          <p:spPr>
            <a:xfrm>
              <a:off x="2178366" y="1979532"/>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81" name="Google Shape;781;p3"/>
            <p:cNvSpPr/>
            <p:nvPr/>
          </p:nvSpPr>
          <p:spPr>
            <a:xfrm>
              <a:off x="2168261" y="1783744"/>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82" name="Google Shape;782;p3"/>
            <p:cNvSpPr/>
            <p:nvPr/>
          </p:nvSpPr>
          <p:spPr>
            <a:xfrm>
              <a:off x="2374327" y="1842527"/>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83" name="Google Shape;783;p3"/>
            <p:cNvSpPr/>
            <p:nvPr/>
          </p:nvSpPr>
          <p:spPr>
            <a:xfrm>
              <a:off x="2254596" y="2216992"/>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84" name="Google Shape;784;p3"/>
            <p:cNvSpPr/>
            <p:nvPr/>
          </p:nvSpPr>
          <p:spPr>
            <a:xfrm>
              <a:off x="1963083" y="1992754"/>
              <a:ext cx="75054" cy="75054"/>
            </a:xfrm>
            <a:prstGeom prst="ellipse">
              <a:avLst/>
            </a:prstGeom>
            <a:solidFill>
              <a:srgbClr val="629BB4">
                <a:alpha val="3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85" name="Google Shape;785;p3"/>
            <p:cNvSpPr/>
            <p:nvPr/>
          </p:nvSpPr>
          <p:spPr>
            <a:xfrm>
              <a:off x="1926215" y="2065648"/>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86" name="Google Shape;786;p3"/>
            <p:cNvSpPr/>
            <p:nvPr/>
          </p:nvSpPr>
          <p:spPr>
            <a:xfrm>
              <a:off x="2260066" y="2216992"/>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87" name="Google Shape;787;p3"/>
            <p:cNvSpPr/>
            <p:nvPr/>
          </p:nvSpPr>
          <p:spPr>
            <a:xfrm>
              <a:off x="2069775" y="2167570"/>
              <a:ext cx="53254" cy="53254"/>
            </a:xfrm>
            <a:prstGeom prst="ellipse">
              <a:avLst/>
            </a:prstGeom>
            <a:solidFill>
              <a:srgbClr val="629BB4">
                <a:alpha val="1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88" name="Google Shape;788;p3"/>
            <p:cNvSpPr/>
            <p:nvPr/>
          </p:nvSpPr>
          <p:spPr>
            <a:xfrm>
              <a:off x="2203160" y="2255636"/>
              <a:ext cx="82960" cy="82960"/>
            </a:xfrm>
            <a:prstGeom prst="ellipse">
              <a:avLst/>
            </a:prstGeom>
            <a:solidFill>
              <a:srgbClr val="629BB4">
                <a:alpha val="1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89" name="Google Shape;789;p3"/>
            <p:cNvSpPr/>
            <p:nvPr/>
          </p:nvSpPr>
          <p:spPr>
            <a:xfrm>
              <a:off x="2429358" y="2279983"/>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90" name="Google Shape;790;p3"/>
            <p:cNvSpPr/>
            <p:nvPr/>
          </p:nvSpPr>
          <p:spPr>
            <a:xfrm>
              <a:off x="2510485" y="2347704"/>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91" name="Google Shape;791;p3"/>
            <p:cNvSpPr/>
            <p:nvPr/>
          </p:nvSpPr>
          <p:spPr>
            <a:xfrm>
              <a:off x="2288467" y="2289964"/>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92" name="Google Shape;792;p3"/>
            <p:cNvSpPr/>
            <p:nvPr/>
          </p:nvSpPr>
          <p:spPr>
            <a:xfrm>
              <a:off x="2124877" y="2355409"/>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93" name="Google Shape;793;p3"/>
            <p:cNvSpPr/>
            <p:nvPr/>
          </p:nvSpPr>
          <p:spPr>
            <a:xfrm>
              <a:off x="2229940" y="2353991"/>
              <a:ext cx="60678" cy="60678"/>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94" name="Google Shape;794;p3"/>
            <p:cNvSpPr/>
            <p:nvPr/>
          </p:nvSpPr>
          <p:spPr>
            <a:xfrm>
              <a:off x="2319466" y="2373136"/>
              <a:ext cx="82367" cy="82367"/>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95" name="Google Shape;795;p3"/>
            <p:cNvSpPr/>
            <p:nvPr/>
          </p:nvSpPr>
          <p:spPr>
            <a:xfrm>
              <a:off x="2404468" y="2477917"/>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96" name="Google Shape;796;p3"/>
            <p:cNvSpPr/>
            <p:nvPr/>
          </p:nvSpPr>
          <p:spPr>
            <a:xfrm>
              <a:off x="2404548" y="2407986"/>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97" name="Google Shape;797;p3"/>
            <p:cNvSpPr/>
            <p:nvPr/>
          </p:nvSpPr>
          <p:spPr>
            <a:xfrm>
              <a:off x="2482235" y="2614935"/>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98" name="Google Shape;798;p3"/>
            <p:cNvSpPr/>
            <p:nvPr/>
          </p:nvSpPr>
          <p:spPr>
            <a:xfrm>
              <a:off x="2663150" y="2489039"/>
              <a:ext cx="82674" cy="82674"/>
            </a:xfrm>
            <a:prstGeom prst="ellipse">
              <a:avLst/>
            </a:prstGeom>
            <a:solidFill>
              <a:srgbClr val="629BB4">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99" name="Google Shape;799;p3"/>
            <p:cNvSpPr/>
            <p:nvPr/>
          </p:nvSpPr>
          <p:spPr>
            <a:xfrm>
              <a:off x="2388021" y="2624986"/>
              <a:ext cx="82674" cy="82674"/>
            </a:xfrm>
            <a:prstGeom prst="ellipse">
              <a:avLst/>
            </a:prstGeom>
            <a:solidFill>
              <a:srgbClr val="629BB4">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00" name="Google Shape;800;p3"/>
            <p:cNvSpPr/>
            <p:nvPr/>
          </p:nvSpPr>
          <p:spPr>
            <a:xfrm>
              <a:off x="2251482" y="2457708"/>
              <a:ext cx="82367" cy="82367"/>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01" name="Google Shape;801;p3"/>
            <p:cNvSpPr/>
            <p:nvPr/>
          </p:nvSpPr>
          <p:spPr>
            <a:xfrm>
              <a:off x="2198083" y="2572668"/>
              <a:ext cx="82367" cy="82367"/>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02" name="Google Shape;802;p3"/>
            <p:cNvSpPr/>
            <p:nvPr/>
          </p:nvSpPr>
          <p:spPr>
            <a:xfrm>
              <a:off x="2278282" y="2614920"/>
              <a:ext cx="82367" cy="82367"/>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03" name="Google Shape;803;p3"/>
            <p:cNvSpPr/>
            <p:nvPr/>
          </p:nvSpPr>
          <p:spPr>
            <a:xfrm>
              <a:off x="2505819" y="2464673"/>
              <a:ext cx="50692" cy="50692"/>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04" name="Google Shape;804;p3"/>
            <p:cNvSpPr/>
            <p:nvPr/>
          </p:nvSpPr>
          <p:spPr>
            <a:xfrm>
              <a:off x="2446375" y="2973445"/>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05" name="Google Shape;805;p3"/>
            <p:cNvSpPr/>
            <p:nvPr/>
          </p:nvSpPr>
          <p:spPr>
            <a:xfrm>
              <a:off x="2571301" y="2814732"/>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06" name="Google Shape;806;p3"/>
            <p:cNvSpPr/>
            <p:nvPr/>
          </p:nvSpPr>
          <p:spPr>
            <a:xfrm>
              <a:off x="2354303" y="2726566"/>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07" name="Google Shape;807;p3"/>
            <p:cNvSpPr/>
            <p:nvPr/>
          </p:nvSpPr>
          <p:spPr>
            <a:xfrm>
              <a:off x="2543760" y="3102424"/>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08" name="Google Shape;808;p3"/>
            <p:cNvSpPr/>
            <p:nvPr/>
          </p:nvSpPr>
          <p:spPr>
            <a:xfrm>
              <a:off x="2536143" y="3817867"/>
              <a:ext cx="95046" cy="95046"/>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09" name="Google Shape;809;p3"/>
            <p:cNvSpPr/>
            <p:nvPr/>
          </p:nvSpPr>
          <p:spPr>
            <a:xfrm>
              <a:off x="2388188" y="4090039"/>
              <a:ext cx="95046" cy="95046"/>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10" name="Google Shape;810;p3"/>
            <p:cNvSpPr/>
            <p:nvPr/>
          </p:nvSpPr>
          <p:spPr>
            <a:xfrm>
              <a:off x="2335759" y="4169914"/>
              <a:ext cx="110045" cy="110045"/>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11" name="Google Shape;811;p3"/>
            <p:cNvSpPr/>
            <p:nvPr/>
          </p:nvSpPr>
          <p:spPr>
            <a:xfrm>
              <a:off x="2267657" y="4303986"/>
              <a:ext cx="64044" cy="6404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12" name="Google Shape;812;p3"/>
            <p:cNvSpPr/>
            <p:nvPr/>
          </p:nvSpPr>
          <p:spPr>
            <a:xfrm>
              <a:off x="2385824" y="4321751"/>
              <a:ext cx="107125" cy="107125"/>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13" name="Google Shape;813;p3"/>
            <p:cNvSpPr/>
            <p:nvPr/>
          </p:nvSpPr>
          <p:spPr>
            <a:xfrm>
              <a:off x="2198864" y="4682567"/>
              <a:ext cx="107125" cy="107125"/>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14" name="Google Shape;814;p3"/>
            <p:cNvSpPr/>
            <p:nvPr/>
          </p:nvSpPr>
          <p:spPr>
            <a:xfrm>
              <a:off x="2178366" y="4492565"/>
              <a:ext cx="108108" cy="108108"/>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15" name="Google Shape;815;p3"/>
            <p:cNvSpPr/>
            <p:nvPr/>
          </p:nvSpPr>
          <p:spPr>
            <a:xfrm>
              <a:off x="2106374" y="4577222"/>
              <a:ext cx="70230" cy="70230"/>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16" name="Google Shape;816;p3"/>
            <p:cNvSpPr/>
            <p:nvPr/>
          </p:nvSpPr>
          <p:spPr>
            <a:xfrm>
              <a:off x="2236905" y="5154853"/>
              <a:ext cx="93155" cy="93155"/>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17" name="Google Shape;817;p3"/>
            <p:cNvSpPr/>
            <p:nvPr/>
          </p:nvSpPr>
          <p:spPr>
            <a:xfrm>
              <a:off x="2098031" y="4388706"/>
              <a:ext cx="70230" cy="70230"/>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18" name="Google Shape;818;p3"/>
            <p:cNvSpPr/>
            <p:nvPr/>
          </p:nvSpPr>
          <p:spPr>
            <a:xfrm>
              <a:off x="2505393" y="4715250"/>
              <a:ext cx="70230" cy="70230"/>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19" name="Google Shape;819;p3"/>
            <p:cNvSpPr/>
            <p:nvPr/>
          </p:nvSpPr>
          <p:spPr>
            <a:xfrm>
              <a:off x="2019616" y="4754682"/>
              <a:ext cx="95537" cy="95537"/>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20" name="Google Shape;820;p3"/>
            <p:cNvSpPr/>
            <p:nvPr/>
          </p:nvSpPr>
          <p:spPr>
            <a:xfrm>
              <a:off x="1995196" y="4679602"/>
              <a:ext cx="58974" cy="589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21" name="Google Shape;821;p3"/>
            <p:cNvSpPr/>
            <p:nvPr/>
          </p:nvSpPr>
          <p:spPr>
            <a:xfrm>
              <a:off x="1948904" y="4777292"/>
              <a:ext cx="81092" cy="81092"/>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22" name="Google Shape;822;p3"/>
            <p:cNvSpPr/>
            <p:nvPr/>
          </p:nvSpPr>
          <p:spPr>
            <a:xfrm>
              <a:off x="1874896" y="4864767"/>
              <a:ext cx="66436" cy="66436"/>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23" name="Google Shape;823;p3"/>
            <p:cNvSpPr/>
            <p:nvPr/>
          </p:nvSpPr>
          <p:spPr>
            <a:xfrm>
              <a:off x="1882398" y="5137669"/>
              <a:ext cx="79556" cy="79556"/>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24" name="Google Shape;824;p3"/>
            <p:cNvSpPr/>
            <p:nvPr/>
          </p:nvSpPr>
          <p:spPr>
            <a:xfrm>
              <a:off x="1654708" y="5083589"/>
              <a:ext cx="79556" cy="79556"/>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25" name="Google Shape;825;p3"/>
            <p:cNvSpPr/>
            <p:nvPr/>
          </p:nvSpPr>
          <p:spPr>
            <a:xfrm>
              <a:off x="1582365" y="5104706"/>
              <a:ext cx="79556" cy="79556"/>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26" name="Google Shape;826;p3"/>
            <p:cNvSpPr/>
            <p:nvPr/>
          </p:nvSpPr>
          <p:spPr>
            <a:xfrm>
              <a:off x="1539583" y="5322155"/>
              <a:ext cx="95537" cy="95537"/>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27" name="Google Shape;827;p3"/>
            <p:cNvSpPr/>
            <p:nvPr/>
          </p:nvSpPr>
          <p:spPr>
            <a:xfrm>
              <a:off x="1527409" y="5171915"/>
              <a:ext cx="79556" cy="79556"/>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28" name="Google Shape;828;p3"/>
            <p:cNvSpPr/>
            <p:nvPr/>
          </p:nvSpPr>
          <p:spPr>
            <a:xfrm>
              <a:off x="1725407" y="5919408"/>
              <a:ext cx="110045" cy="110045"/>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29" name="Google Shape;829;p3"/>
            <p:cNvSpPr/>
            <p:nvPr/>
          </p:nvSpPr>
          <p:spPr>
            <a:xfrm>
              <a:off x="1533151" y="5606030"/>
              <a:ext cx="95537" cy="95537"/>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30" name="Google Shape;830;p3"/>
            <p:cNvSpPr/>
            <p:nvPr/>
          </p:nvSpPr>
          <p:spPr>
            <a:xfrm>
              <a:off x="1376852" y="5549614"/>
              <a:ext cx="69626" cy="69626"/>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31" name="Google Shape;831;p3"/>
            <p:cNvSpPr/>
            <p:nvPr/>
          </p:nvSpPr>
          <p:spPr>
            <a:xfrm>
              <a:off x="1254298" y="5519392"/>
              <a:ext cx="69626" cy="69626"/>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32" name="Google Shape;832;p3"/>
            <p:cNvSpPr/>
            <p:nvPr/>
          </p:nvSpPr>
          <p:spPr>
            <a:xfrm>
              <a:off x="1237519" y="5499613"/>
              <a:ext cx="69626" cy="69626"/>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33" name="Google Shape;833;p3"/>
            <p:cNvSpPr/>
            <p:nvPr/>
          </p:nvSpPr>
          <p:spPr>
            <a:xfrm>
              <a:off x="1297524" y="5344633"/>
              <a:ext cx="77071" cy="7707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34" name="Google Shape;834;p3"/>
            <p:cNvSpPr/>
            <p:nvPr/>
          </p:nvSpPr>
          <p:spPr>
            <a:xfrm>
              <a:off x="1297521" y="5430097"/>
              <a:ext cx="52806" cy="52806"/>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35" name="Google Shape;835;p3"/>
            <p:cNvSpPr/>
            <p:nvPr/>
          </p:nvSpPr>
          <p:spPr>
            <a:xfrm>
              <a:off x="1441158" y="5274823"/>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36" name="Google Shape;836;p3"/>
            <p:cNvSpPr/>
            <p:nvPr/>
          </p:nvSpPr>
          <p:spPr>
            <a:xfrm>
              <a:off x="1338782" y="5371012"/>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37" name="Google Shape;837;p3"/>
            <p:cNvSpPr/>
            <p:nvPr/>
          </p:nvSpPr>
          <p:spPr>
            <a:xfrm>
              <a:off x="1814166" y="5326521"/>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38" name="Google Shape;838;p3"/>
            <p:cNvSpPr/>
            <p:nvPr/>
          </p:nvSpPr>
          <p:spPr>
            <a:xfrm>
              <a:off x="1619259" y="5236793"/>
              <a:ext cx="52806" cy="52806"/>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39" name="Google Shape;839;p3"/>
            <p:cNvSpPr/>
            <p:nvPr/>
          </p:nvSpPr>
          <p:spPr>
            <a:xfrm>
              <a:off x="1845377" y="4941457"/>
              <a:ext cx="80054" cy="80054"/>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40" name="Google Shape;840;p3"/>
            <p:cNvSpPr/>
            <p:nvPr/>
          </p:nvSpPr>
          <p:spPr>
            <a:xfrm>
              <a:off x="2073875" y="4694974"/>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41" name="Google Shape;841;p3"/>
            <p:cNvSpPr/>
            <p:nvPr/>
          </p:nvSpPr>
          <p:spPr>
            <a:xfrm>
              <a:off x="1703577" y="5076728"/>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42" name="Google Shape;842;p3"/>
            <p:cNvSpPr/>
            <p:nvPr/>
          </p:nvSpPr>
          <p:spPr>
            <a:xfrm>
              <a:off x="1950529" y="4744912"/>
              <a:ext cx="52806" cy="52806"/>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43" name="Google Shape;843;p3"/>
            <p:cNvSpPr/>
            <p:nvPr/>
          </p:nvSpPr>
          <p:spPr>
            <a:xfrm>
              <a:off x="2835759" y="5395234"/>
              <a:ext cx="90274" cy="90274"/>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44" name="Google Shape;844;p3"/>
            <p:cNvSpPr/>
            <p:nvPr/>
          </p:nvSpPr>
          <p:spPr>
            <a:xfrm>
              <a:off x="1446544" y="1400911"/>
              <a:ext cx="68372" cy="6837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45" name="Google Shape;845;p3"/>
            <p:cNvSpPr/>
            <p:nvPr/>
          </p:nvSpPr>
          <p:spPr>
            <a:xfrm>
              <a:off x="1275120" y="1379695"/>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46" name="Google Shape;846;p3"/>
            <p:cNvSpPr/>
            <p:nvPr/>
          </p:nvSpPr>
          <p:spPr>
            <a:xfrm>
              <a:off x="1118853" y="1114442"/>
              <a:ext cx="50692" cy="5069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47" name="Google Shape;847;p3"/>
            <p:cNvSpPr/>
            <p:nvPr/>
          </p:nvSpPr>
          <p:spPr>
            <a:xfrm>
              <a:off x="1543278" y="1535656"/>
              <a:ext cx="50692" cy="5069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48" name="Google Shape;848;p3"/>
            <p:cNvSpPr/>
            <p:nvPr/>
          </p:nvSpPr>
          <p:spPr>
            <a:xfrm>
              <a:off x="1744737" y="1697195"/>
              <a:ext cx="50692" cy="5069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49" name="Google Shape;849;p3"/>
            <p:cNvSpPr/>
            <p:nvPr/>
          </p:nvSpPr>
          <p:spPr>
            <a:xfrm>
              <a:off x="366175" y="992759"/>
              <a:ext cx="68372" cy="6837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0" name="Google Shape;850;p3"/>
            <p:cNvSpPr/>
            <p:nvPr/>
          </p:nvSpPr>
          <p:spPr>
            <a:xfrm>
              <a:off x="1382140" y="1267043"/>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1" name="Google Shape;851;p3"/>
            <p:cNvSpPr/>
            <p:nvPr/>
          </p:nvSpPr>
          <p:spPr>
            <a:xfrm>
              <a:off x="-475257" y="916581"/>
              <a:ext cx="50692" cy="5069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2" name="Google Shape;852;p3"/>
            <p:cNvSpPr/>
            <p:nvPr/>
          </p:nvSpPr>
          <p:spPr>
            <a:xfrm>
              <a:off x="139878" y="882946"/>
              <a:ext cx="50692" cy="5069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3" name="Google Shape;853;p3"/>
            <p:cNvSpPr/>
            <p:nvPr/>
          </p:nvSpPr>
          <p:spPr>
            <a:xfrm>
              <a:off x="2275229" y="2379699"/>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4" name="Google Shape;854;p3"/>
            <p:cNvSpPr/>
            <p:nvPr/>
          </p:nvSpPr>
          <p:spPr>
            <a:xfrm>
              <a:off x="2257047" y="2296079"/>
              <a:ext cx="50692" cy="5069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5" name="Google Shape;855;p3"/>
            <p:cNvSpPr/>
            <p:nvPr/>
          </p:nvSpPr>
          <p:spPr>
            <a:xfrm>
              <a:off x="2445805" y="2666746"/>
              <a:ext cx="50692" cy="5069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6" name="Google Shape;856;p3"/>
            <p:cNvSpPr/>
            <p:nvPr/>
          </p:nvSpPr>
          <p:spPr>
            <a:xfrm>
              <a:off x="2249589" y="2557974"/>
              <a:ext cx="76333" cy="76333"/>
            </a:xfrm>
            <a:prstGeom prst="ellipse">
              <a:avLst/>
            </a:prstGeom>
            <a:solidFill>
              <a:srgbClr val="97C4D9">
                <a:alpha val="7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857" name="Google Shape;857;p3"/>
            <p:cNvGrpSpPr/>
            <p:nvPr/>
          </p:nvGrpSpPr>
          <p:grpSpPr>
            <a:xfrm rot="3539139">
              <a:off x="395525" y="273403"/>
              <a:ext cx="1075215" cy="932445"/>
              <a:chOff x="4602481" y="675835"/>
              <a:chExt cx="969728" cy="840965"/>
            </a:xfrm>
          </p:grpSpPr>
          <p:sp>
            <p:nvSpPr>
              <p:cNvPr id="858" name="Google Shape;858;p3"/>
              <p:cNvSpPr/>
              <p:nvPr/>
            </p:nvSpPr>
            <p:spPr>
              <a:xfrm>
                <a:off x="5414455" y="1430108"/>
                <a:ext cx="45719" cy="45719"/>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9" name="Google Shape;859;p3"/>
              <p:cNvSpPr/>
              <p:nvPr/>
            </p:nvSpPr>
            <p:spPr>
              <a:xfrm>
                <a:off x="5198341" y="1348583"/>
                <a:ext cx="81556" cy="81556"/>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0" name="Google Shape;860;p3"/>
              <p:cNvSpPr/>
              <p:nvPr/>
            </p:nvSpPr>
            <p:spPr>
              <a:xfrm>
                <a:off x="5425920" y="1252997"/>
                <a:ext cx="81556" cy="81556"/>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1" name="Google Shape;861;p3"/>
              <p:cNvSpPr/>
              <p:nvPr/>
            </p:nvSpPr>
            <p:spPr>
              <a:xfrm>
                <a:off x="5146637" y="1435383"/>
                <a:ext cx="81417" cy="81417"/>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2" name="Google Shape;862;p3"/>
              <p:cNvSpPr/>
              <p:nvPr/>
            </p:nvSpPr>
            <p:spPr>
              <a:xfrm>
                <a:off x="5414365" y="1431575"/>
                <a:ext cx="45719" cy="45719"/>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3" name="Google Shape;863;p3"/>
              <p:cNvSpPr/>
              <p:nvPr/>
            </p:nvSpPr>
            <p:spPr>
              <a:xfrm>
                <a:off x="4993325" y="1360116"/>
                <a:ext cx="81417" cy="81417"/>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4" name="Google Shape;864;p3"/>
              <p:cNvSpPr/>
              <p:nvPr/>
            </p:nvSpPr>
            <p:spPr>
              <a:xfrm>
                <a:off x="4756715" y="1393090"/>
                <a:ext cx="81417" cy="81417"/>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5" name="Google Shape;865;p3"/>
              <p:cNvSpPr/>
              <p:nvPr/>
            </p:nvSpPr>
            <p:spPr>
              <a:xfrm>
                <a:off x="4609183" y="1236008"/>
                <a:ext cx="81417" cy="81417"/>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6" name="Google Shape;866;p3"/>
              <p:cNvSpPr/>
              <p:nvPr/>
            </p:nvSpPr>
            <p:spPr>
              <a:xfrm>
                <a:off x="4602481" y="1051972"/>
                <a:ext cx="81417" cy="81417"/>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7" name="Google Shape;867;p3"/>
              <p:cNvSpPr/>
              <p:nvPr/>
            </p:nvSpPr>
            <p:spPr>
              <a:xfrm>
                <a:off x="5173378" y="1053268"/>
                <a:ext cx="64733" cy="64733"/>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8" name="Google Shape;868;p3"/>
              <p:cNvSpPr/>
              <p:nvPr/>
            </p:nvSpPr>
            <p:spPr>
              <a:xfrm>
                <a:off x="5215284" y="1211983"/>
                <a:ext cx="64733" cy="64733"/>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9" name="Google Shape;869;p3"/>
              <p:cNvSpPr/>
              <p:nvPr/>
            </p:nvSpPr>
            <p:spPr>
              <a:xfrm>
                <a:off x="5256148" y="1251403"/>
                <a:ext cx="64733" cy="64733"/>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0" name="Google Shape;870;p3"/>
              <p:cNvSpPr/>
              <p:nvPr/>
            </p:nvSpPr>
            <p:spPr>
              <a:xfrm>
                <a:off x="5077958" y="1305185"/>
                <a:ext cx="64733" cy="64733"/>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1" name="Google Shape;871;p3"/>
              <p:cNvSpPr/>
              <p:nvPr/>
            </p:nvSpPr>
            <p:spPr>
              <a:xfrm>
                <a:off x="5031088" y="1271951"/>
                <a:ext cx="64733" cy="64733"/>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2" name="Google Shape;872;p3"/>
              <p:cNvSpPr/>
              <p:nvPr/>
            </p:nvSpPr>
            <p:spPr>
              <a:xfrm>
                <a:off x="5342593" y="1135393"/>
                <a:ext cx="64733" cy="64733"/>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3" name="Google Shape;873;p3"/>
              <p:cNvSpPr/>
              <p:nvPr/>
            </p:nvSpPr>
            <p:spPr>
              <a:xfrm>
                <a:off x="5496955" y="976002"/>
                <a:ext cx="64733" cy="64733"/>
              </a:xfrm>
              <a:prstGeom prst="ellipse">
                <a:avLst/>
              </a:prstGeom>
              <a:solidFill>
                <a:srgbClr val="97C4D9">
                  <a:alpha val="3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4" name="Google Shape;874;p3"/>
              <p:cNvSpPr/>
              <p:nvPr/>
            </p:nvSpPr>
            <p:spPr>
              <a:xfrm>
                <a:off x="5507476" y="1082228"/>
                <a:ext cx="64733" cy="64733"/>
              </a:xfrm>
              <a:prstGeom prst="ellipse">
                <a:avLst/>
              </a:prstGeom>
              <a:solidFill>
                <a:srgbClr val="97C4D9">
                  <a:alpha val="3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5" name="Google Shape;875;p3"/>
              <p:cNvSpPr/>
              <p:nvPr/>
            </p:nvSpPr>
            <p:spPr>
              <a:xfrm>
                <a:off x="5335929" y="675835"/>
                <a:ext cx="78436" cy="78436"/>
              </a:xfrm>
              <a:prstGeom prst="ellipse">
                <a:avLst/>
              </a:prstGeom>
              <a:solidFill>
                <a:srgbClr val="97C4D9">
                  <a:alpha val="2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876" name="Google Shape;876;p3"/>
            <p:cNvSpPr/>
            <p:nvPr/>
          </p:nvSpPr>
          <p:spPr>
            <a:xfrm>
              <a:off x="1897806" y="1920343"/>
              <a:ext cx="90274" cy="90274"/>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7" name="Google Shape;877;p3"/>
            <p:cNvSpPr/>
            <p:nvPr/>
          </p:nvSpPr>
          <p:spPr>
            <a:xfrm>
              <a:off x="1733604" y="1525858"/>
              <a:ext cx="90274" cy="90274"/>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8" name="Google Shape;878;p3"/>
            <p:cNvSpPr/>
            <p:nvPr/>
          </p:nvSpPr>
          <p:spPr>
            <a:xfrm>
              <a:off x="2112461" y="2228362"/>
              <a:ext cx="90274" cy="90274"/>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879" name="Google Shape;879;p3"/>
          <p:cNvSpPr/>
          <p:nvPr/>
        </p:nvSpPr>
        <p:spPr>
          <a:xfrm>
            <a:off x="-1539785" y="5216752"/>
            <a:ext cx="87666" cy="87666"/>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80" name="Google Shape;880;p3"/>
          <p:cNvSpPr/>
          <p:nvPr/>
        </p:nvSpPr>
        <p:spPr>
          <a:xfrm>
            <a:off x="-2238493" y="4282919"/>
            <a:ext cx="87666" cy="87666"/>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81" name="Google Shape;881;p3"/>
          <p:cNvSpPr/>
          <p:nvPr/>
        </p:nvSpPr>
        <p:spPr>
          <a:xfrm>
            <a:off x="-376895" y="5152844"/>
            <a:ext cx="67418" cy="64218"/>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82" name="Google Shape;882;p3"/>
          <p:cNvSpPr/>
          <p:nvPr/>
        </p:nvSpPr>
        <p:spPr>
          <a:xfrm>
            <a:off x="-919185" y="4949375"/>
            <a:ext cx="67418" cy="64218"/>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83" name="Google Shape;883;p3"/>
          <p:cNvSpPr/>
          <p:nvPr/>
        </p:nvSpPr>
        <p:spPr>
          <a:xfrm>
            <a:off x="1484063" y="5202844"/>
            <a:ext cx="67418" cy="64218"/>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84" name="Google Shape;884;p3"/>
          <p:cNvSpPr/>
          <p:nvPr/>
        </p:nvSpPr>
        <p:spPr>
          <a:xfrm>
            <a:off x="849060" y="4789692"/>
            <a:ext cx="84233" cy="80235"/>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85" name="Google Shape;885;p3"/>
          <p:cNvSpPr/>
          <p:nvPr/>
        </p:nvSpPr>
        <p:spPr>
          <a:xfrm>
            <a:off x="275998" y="4212097"/>
            <a:ext cx="53218" cy="50692"/>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86" name="Google Shape;886;p3"/>
          <p:cNvSpPr/>
          <p:nvPr/>
        </p:nvSpPr>
        <p:spPr>
          <a:xfrm>
            <a:off x="572728" y="3936780"/>
            <a:ext cx="83721" cy="79747"/>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87" name="Google Shape;887;p3"/>
          <p:cNvSpPr/>
          <p:nvPr/>
        </p:nvSpPr>
        <p:spPr>
          <a:xfrm>
            <a:off x="229059" y="2841498"/>
            <a:ext cx="53218" cy="50692"/>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88" name="Google Shape;888;p3"/>
          <p:cNvSpPr/>
          <p:nvPr/>
        </p:nvSpPr>
        <p:spPr>
          <a:xfrm>
            <a:off x="-550129" y="2541082"/>
            <a:ext cx="53218" cy="50692"/>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89" name="Google Shape;889;p3"/>
          <p:cNvSpPr/>
          <p:nvPr/>
        </p:nvSpPr>
        <p:spPr>
          <a:xfrm>
            <a:off x="679619" y="2638740"/>
            <a:ext cx="53218" cy="50692"/>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0" name="Google Shape;890;p3"/>
          <p:cNvSpPr/>
          <p:nvPr/>
        </p:nvSpPr>
        <p:spPr>
          <a:xfrm>
            <a:off x="-1432209" y="2262584"/>
            <a:ext cx="67418" cy="64218"/>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1" name="Google Shape;891;p3"/>
          <p:cNvSpPr/>
          <p:nvPr/>
        </p:nvSpPr>
        <p:spPr>
          <a:xfrm>
            <a:off x="-788743" y="1769453"/>
            <a:ext cx="67418" cy="64218"/>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2" name="Google Shape;892;p3"/>
          <p:cNvSpPr/>
          <p:nvPr/>
        </p:nvSpPr>
        <p:spPr>
          <a:xfrm>
            <a:off x="566847" y="2033101"/>
            <a:ext cx="67418" cy="64218"/>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3" name="Google Shape;893;p3"/>
          <p:cNvSpPr/>
          <p:nvPr/>
        </p:nvSpPr>
        <p:spPr>
          <a:xfrm>
            <a:off x="-1249287" y="1335424"/>
            <a:ext cx="98571" cy="98571"/>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4" name="Google Shape;894;p3"/>
          <p:cNvSpPr/>
          <p:nvPr/>
        </p:nvSpPr>
        <p:spPr>
          <a:xfrm>
            <a:off x="-2244998" y="2479149"/>
            <a:ext cx="98571" cy="98571"/>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5" name="Google Shape;895;p3"/>
          <p:cNvSpPr/>
          <p:nvPr/>
        </p:nvSpPr>
        <p:spPr>
          <a:xfrm>
            <a:off x="1148036" y="1360999"/>
            <a:ext cx="67418" cy="64218"/>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6" name="Google Shape;896;p3"/>
          <p:cNvSpPr/>
          <p:nvPr/>
        </p:nvSpPr>
        <p:spPr>
          <a:xfrm>
            <a:off x="2025054" y="2257855"/>
            <a:ext cx="67418" cy="64218"/>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7" name="Google Shape;897;p3"/>
          <p:cNvSpPr/>
          <p:nvPr/>
        </p:nvSpPr>
        <p:spPr>
          <a:xfrm>
            <a:off x="2301378" y="3291120"/>
            <a:ext cx="98571" cy="98571"/>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8" name="Google Shape;898;p3"/>
          <p:cNvSpPr/>
          <p:nvPr/>
        </p:nvSpPr>
        <p:spPr>
          <a:xfrm>
            <a:off x="1487024" y="2221893"/>
            <a:ext cx="53218" cy="50692"/>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9" name="Google Shape;899;p3"/>
          <p:cNvSpPr/>
          <p:nvPr/>
        </p:nvSpPr>
        <p:spPr>
          <a:xfrm>
            <a:off x="-3735557" y="-434315"/>
            <a:ext cx="7721014" cy="7721014"/>
          </a:xfrm>
          <a:prstGeom prst="ellipse">
            <a:avLst/>
          </a:prstGeom>
          <a:noFill/>
          <a:ln w="12700" cap="flat" cmpd="sng">
            <a:solidFill>
              <a:srgbClr val="0756A7">
                <a:alpha val="71764"/>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0" name="Google Shape;900;p3"/>
          <p:cNvSpPr/>
          <p:nvPr/>
        </p:nvSpPr>
        <p:spPr>
          <a:xfrm>
            <a:off x="-3028787" y="275263"/>
            <a:ext cx="6307475" cy="6307475"/>
          </a:xfrm>
          <a:prstGeom prst="ellipse">
            <a:avLst/>
          </a:prstGeom>
          <a:noFill/>
          <a:ln w="9525" cap="flat" cmpd="sng">
            <a:solidFill>
              <a:schemeClr val="lt1">
                <a:alpha val="24705"/>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1" name="Google Shape;901;p3"/>
          <p:cNvSpPr/>
          <p:nvPr/>
        </p:nvSpPr>
        <p:spPr>
          <a:xfrm>
            <a:off x="-4478615" y="-1211719"/>
            <a:ext cx="9281438" cy="9281438"/>
          </a:xfrm>
          <a:prstGeom prst="ellipse">
            <a:avLst/>
          </a:prstGeom>
          <a:noFill/>
          <a:ln w="9525" cap="flat" cmpd="sng">
            <a:solidFill>
              <a:schemeClr val="lt1">
                <a:alpha val="12941"/>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902" name="Google Shape;902;p3"/>
          <p:cNvCxnSpPr/>
          <p:nvPr/>
        </p:nvCxnSpPr>
        <p:spPr>
          <a:xfrm>
            <a:off x="4801160" y="3429000"/>
            <a:ext cx="832560" cy="0"/>
          </a:xfrm>
          <a:prstGeom prst="straightConnector1">
            <a:avLst/>
          </a:prstGeom>
          <a:noFill/>
          <a:ln w="9525" cap="flat" cmpd="sng">
            <a:solidFill>
              <a:schemeClr val="lt1"/>
            </a:solidFill>
            <a:prstDash val="solid"/>
            <a:miter lim="800000"/>
            <a:headEnd type="oval" w="med" len="med"/>
            <a:tailEnd type="none" w="sm" len="sm"/>
          </a:ln>
        </p:spPr>
      </p:cxnSp>
      <p:sp>
        <p:nvSpPr>
          <p:cNvPr id="903" name="Google Shape;903;p3"/>
          <p:cNvSpPr txBox="1"/>
          <p:nvPr/>
        </p:nvSpPr>
        <p:spPr>
          <a:xfrm>
            <a:off x="-401162" y="2875002"/>
            <a:ext cx="1344135" cy="110799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6600" b="1" i="0" u="none" strike="noStrike" cap="none">
                <a:solidFill>
                  <a:srgbClr val="D13694"/>
                </a:solidFill>
                <a:latin typeface="Arial"/>
                <a:ea typeface="Arial"/>
                <a:cs typeface="Arial"/>
                <a:sym typeface="Arial"/>
              </a:rPr>
              <a:t>01</a:t>
            </a:r>
            <a:endParaRPr sz="6600" b="1" i="0" u="none" strike="noStrike" cap="none">
              <a:solidFill>
                <a:srgbClr val="D13694"/>
              </a:solidFill>
              <a:latin typeface="Arial"/>
              <a:ea typeface="Arial"/>
              <a:cs typeface="Arial"/>
              <a:sym typeface="Arial"/>
            </a:endParaRPr>
          </a:p>
        </p:txBody>
      </p:sp>
      <p:sp>
        <p:nvSpPr>
          <p:cNvPr id="904" name="Google Shape;904;p3"/>
          <p:cNvSpPr txBox="1"/>
          <p:nvPr/>
        </p:nvSpPr>
        <p:spPr>
          <a:xfrm>
            <a:off x="5862609" y="2972036"/>
            <a:ext cx="3763991" cy="78697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b="0" i="0" u="none" strike="noStrike" cap="none" dirty="0">
                <a:solidFill>
                  <a:schemeClr val="lt1"/>
                </a:solidFill>
                <a:latin typeface="Times New Roman" panose="02020603050405020304" pitchFamily="18" charset="0"/>
                <a:cs typeface="Times New Roman" panose="02020603050405020304" pitchFamily="18" charset="0"/>
                <a:sym typeface="Arial"/>
              </a:rPr>
              <a:t>PART ONE</a:t>
            </a:r>
            <a:endParaRPr sz="4400" b="0" i="0" u="none" strike="noStrike" cap="none" dirty="0">
              <a:solidFill>
                <a:schemeClr val="lt1"/>
              </a:solidFill>
              <a:latin typeface="Times New Roman" panose="02020603050405020304" pitchFamily="18" charset="0"/>
              <a:cs typeface="Times New Roman" panose="02020603050405020304" pitchFamily="18" charset="0"/>
              <a:sym typeface="Arial"/>
            </a:endParaRPr>
          </a:p>
        </p:txBody>
      </p:sp>
      <p:sp>
        <p:nvSpPr>
          <p:cNvPr id="905" name="Google Shape;905;p3"/>
          <p:cNvSpPr txBox="1"/>
          <p:nvPr/>
        </p:nvSpPr>
        <p:spPr>
          <a:xfrm>
            <a:off x="5984240" y="3632049"/>
            <a:ext cx="3561000" cy="5462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950" b="0" i="0" u="none" strike="noStrike" cap="none" dirty="0">
                <a:solidFill>
                  <a:srgbClr val="65D3F6"/>
                </a:solidFill>
                <a:latin typeface="Times New Roman" panose="02020603050405020304" pitchFamily="18" charset="0"/>
                <a:cs typeface="Times New Roman" panose="02020603050405020304" pitchFamily="18" charset="0"/>
                <a:sym typeface="Arial"/>
              </a:rPr>
              <a:t>ABSTRACT</a:t>
            </a:r>
            <a:endParaRPr sz="2950" b="0" i="0" u="none" strike="noStrike" cap="none" dirty="0">
              <a:solidFill>
                <a:srgbClr val="65D3F6"/>
              </a:solidFill>
              <a:latin typeface="Times New Roman" panose="02020603050405020304" pitchFamily="18" charset="0"/>
              <a:cs typeface="Times New Roman" panose="02020603050405020304" pitchFamily="18" charset="0"/>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47"/>
                                        </p:tgtEl>
                                        <p:attrNameLst>
                                          <p:attrName>style.visibility</p:attrName>
                                        </p:attrNameLst>
                                      </p:cBhvr>
                                      <p:to>
                                        <p:strVal val="visible"/>
                                      </p:to>
                                    </p:set>
                                    <p:anim calcmode="lin" valueType="num">
                                      <p:cBhvr additive="base">
                                        <p:cTn id="7" dur="750"/>
                                        <p:tgtEl>
                                          <p:spTgt spid="547"/>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250"/>
                                  </p:stCondLst>
                                  <p:childTnLst>
                                    <p:set>
                                      <p:cBhvr>
                                        <p:cTn id="9" dur="1" fill="hold">
                                          <p:stCondLst>
                                            <p:cond delay="0"/>
                                          </p:stCondLst>
                                        </p:cTn>
                                        <p:tgtEl>
                                          <p:spTgt spid="546"/>
                                        </p:tgtEl>
                                        <p:attrNameLst>
                                          <p:attrName>style.visibility</p:attrName>
                                        </p:attrNameLst>
                                      </p:cBhvr>
                                      <p:to>
                                        <p:strVal val="visible"/>
                                      </p:to>
                                    </p:set>
                                    <p:anim calcmode="lin" valueType="num">
                                      <p:cBhvr additive="base">
                                        <p:cTn id="10" dur="750"/>
                                        <p:tgtEl>
                                          <p:spTgt spid="546"/>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500"/>
                                  </p:stCondLst>
                                  <p:childTnLst>
                                    <p:set>
                                      <p:cBhvr>
                                        <p:cTn id="12" dur="1" fill="hold">
                                          <p:stCondLst>
                                            <p:cond delay="0"/>
                                          </p:stCondLst>
                                        </p:cTn>
                                        <p:tgtEl>
                                          <p:spTgt spid="545"/>
                                        </p:tgtEl>
                                        <p:attrNameLst>
                                          <p:attrName>style.visibility</p:attrName>
                                        </p:attrNameLst>
                                      </p:cBhvr>
                                      <p:to>
                                        <p:strVal val="visible"/>
                                      </p:to>
                                    </p:set>
                                    <p:anim calcmode="lin" valueType="num">
                                      <p:cBhvr additive="base">
                                        <p:cTn id="13" dur="750"/>
                                        <p:tgtEl>
                                          <p:spTgt spid="545"/>
                                        </p:tgtEl>
                                        <p:attrNameLst>
                                          <p:attrName>ppt_x</p:attrName>
                                        </p:attrNameLst>
                                      </p:cBhvr>
                                      <p:tavLst>
                                        <p:tav tm="0">
                                          <p:val>
                                            <p:strVal val="#ppt_x-1"/>
                                          </p:val>
                                        </p:tav>
                                        <p:tav tm="100000">
                                          <p:val>
                                            <p:strVal val="#ppt_x"/>
                                          </p:val>
                                        </p:tav>
                                      </p:tavLst>
                                    </p:anim>
                                  </p:childTnLst>
                                </p:cTn>
                              </p:par>
                            </p:childTnLst>
                          </p:cTn>
                        </p:par>
                        <p:par>
                          <p:cTn id="14" fill="hold">
                            <p:stCondLst>
                              <p:cond delay="750"/>
                            </p:stCondLst>
                            <p:childTnLst>
                              <p:par>
                                <p:cTn id="15" presetID="10" presetClass="entr" presetSubtype="0" fill="hold" nodeType="afterEffect">
                                  <p:stCondLst>
                                    <p:cond delay="0"/>
                                  </p:stCondLst>
                                  <p:childTnLst>
                                    <p:set>
                                      <p:cBhvr>
                                        <p:cTn id="16" dur="1" fill="hold">
                                          <p:stCondLst>
                                            <p:cond delay="0"/>
                                          </p:stCondLst>
                                        </p:cTn>
                                        <p:tgtEl>
                                          <p:spTgt spid="549"/>
                                        </p:tgtEl>
                                        <p:attrNameLst>
                                          <p:attrName>style.visibility</p:attrName>
                                        </p:attrNameLst>
                                      </p:cBhvr>
                                      <p:to>
                                        <p:strVal val="visible"/>
                                      </p:to>
                                    </p:set>
                                    <p:animEffect transition="in" filter="fade">
                                      <p:cBhvr>
                                        <p:cTn id="17" dur="1250"/>
                                        <p:tgtEl>
                                          <p:spTgt spid="549"/>
                                        </p:tgtEl>
                                      </p:cBhvr>
                                    </p:animEffect>
                                  </p:childTnLst>
                                </p:cTn>
                              </p:par>
                              <p:par>
                                <p:cTn id="18" presetID="2" presetClass="entr" presetSubtype="4" fill="hold" nodeType="withEffect">
                                  <p:stCondLst>
                                    <p:cond delay="500"/>
                                  </p:stCondLst>
                                  <p:childTnLst>
                                    <p:set>
                                      <p:cBhvr>
                                        <p:cTn id="19" dur="1" fill="hold">
                                          <p:stCondLst>
                                            <p:cond delay="0"/>
                                          </p:stCondLst>
                                        </p:cTn>
                                        <p:tgtEl>
                                          <p:spTgt spid="548"/>
                                        </p:tgtEl>
                                        <p:attrNameLst>
                                          <p:attrName>style.visibility</p:attrName>
                                        </p:attrNameLst>
                                      </p:cBhvr>
                                      <p:to>
                                        <p:strVal val="visible"/>
                                      </p:to>
                                    </p:set>
                                    <p:anim calcmode="lin" valueType="num">
                                      <p:cBhvr additive="base">
                                        <p:cTn id="20" dur="750"/>
                                        <p:tgtEl>
                                          <p:spTgt spid="548"/>
                                        </p:tgtEl>
                                        <p:attrNameLst>
                                          <p:attrName>ppt_y</p:attrName>
                                        </p:attrNameLst>
                                      </p:cBhvr>
                                      <p:tavLst>
                                        <p:tav tm="0">
                                          <p:val>
                                            <p:strVal val="#ppt_y+1"/>
                                          </p:val>
                                        </p:tav>
                                        <p:tav tm="100000">
                                          <p:val>
                                            <p:strVal val="#ppt_y"/>
                                          </p:val>
                                        </p:tav>
                                      </p:tavLst>
                                    </p:anim>
                                  </p:childTnLst>
                                </p:cTn>
                              </p:par>
                              <p:par>
                                <p:cTn id="21" presetID="2" presetClass="entr" presetSubtype="8" fill="hold" nodeType="withEffect">
                                  <p:stCondLst>
                                    <p:cond delay="500"/>
                                  </p:stCondLst>
                                  <p:childTnLst>
                                    <p:set>
                                      <p:cBhvr>
                                        <p:cTn id="22" dur="1" fill="hold">
                                          <p:stCondLst>
                                            <p:cond delay="0"/>
                                          </p:stCondLst>
                                        </p:cTn>
                                        <p:tgtEl>
                                          <p:spTgt spid="898"/>
                                        </p:tgtEl>
                                        <p:attrNameLst>
                                          <p:attrName>style.visibility</p:attrName>
                                        </p:attrNameLst>
                                      </p:cBhvr>
                                      <p:to>
                                        <p:strVal val="visible"/>
                                      </p:to>
                                    </p:set>
                                    <p:anim calcmode="lin" valueType="num">
                                      <p:cBhvr additive="base">
                                        <p:cTn id="23" dur="750"/>
                                        <p:tgtEl>
                                          <p:spTgt spid="898"/>
                                        </p:tgtEl>
                                        <p:attrNameLst>
                                          <p:attrName>ppt_x</p:attrName>
                                        </p:attrNameLst>
                                      </p:cBhvr>
                                      <p:tavLst>
                                        <p:tav tm="0">
                                          <p:val>
                                            <p:strVal val="#ppt_x-1"/>
                                          </p:val>
                                        </p:tav>
                                        <p:tav tm="100000">
                                          <p:val>
                                            <p:strVal val="#ppt_x"/>
                                          </p:val>
                                        </p:tav>
                                      </p:tavLst>
                                    </p:anim>
                                  </p:childTnLst>
                                </p:cTn>
                              </p:par>
                              <p:par>
                                <p:cTn id="24" presetID="2" presetClass="entr" presetSubtype="8" fill="hold" nodeType="withEffect">
                                  <p:stCondLst>
                                    <p:cond delay="500"/>
                                  </p:stCondLst>
                                  <p:childTnLst>
                                    <p:set>
                                      <p:cBhvr>
                                        <p:cTn id="25" dur="1" fill="hold">
                                          <p:stCondLst>
                                            <p:cond delay="0"/>
                                          </p:stCondLst>
                                        </p:cTn>
                                        <p:tgtEl>
                                          <p:spTgt spid="897"/>
                                        </p:tgtEl>
                                        <p:attrNameLst>
                                          <p:attrName>style.visibility</p:attrName>
                                        </p:attrNameLst>
                                      </p:cBhvr>
                                      <p:to>
                                        <p:strVal val="visible"/>
                                      </p:to>
                                    </p:set>
                                    <p:anim calcmode="lin" valueType="num">
                                      <p:cBhvr additive="base">
                                        <p:cTn id="26" dur="750"/>
                                        <p:tgtEl>
                                          <p:spTgt spid="897"/>
                                        </p:tgtEl>
                                        <p:attrNameLst>
                                          <p:attrName>ppt_x</p:attrName>
                                        </p:attrNameLst>
                                      </p:cBhvr>
                                      <p:tavLst>
                                        <p:tav tm="0">
                                          <p:val>
                                            <p:strVal val="#ppt_x-1"/>
                                          </p:val>
                                        </p:tav>
                                        <p:tav tm="100000">
                                          <p:val>
                                            <p:strVal val="#ppt_x"/>
                                          </p:val>
                                        </p:tav>
                                      </p:tavLst>
                                    </p:anim>
                                  </p:childTnLst>
                                </p:cTn>
                              </p:par>
                              <p:par>
                                <p:cTn id="27" presetID="2" presetClass="entr" presetSubtype="8" fill="hold" nodeType="withEffect">
                                  <p:stCondLst>
                                    <p:cond delay="500"/>
                                  </p:stCondLst>
                                  <p:childTnLst>
                                    <p:set>
                                      <p:cBhvr>
                                        <p:cTn id="28" dur="1" fill="hold">
                                          <p:stCondLst>
                                            <p:cond delay="0"/>
                                          </p:stCondLst>
                                        </p:cTn>
                                        <p:tgtEl>
                                          <p:spTgt spid="896"/>
                                        </p:tgtEl>
                                        <p:attrNameLst>
                                          <p:attrName>style.visibility</p:attrName>
                                        </p:attrNameLst>
                                      </p:cBhvr>
                                      <p:to>
                                        <p:strVal val="visible"/>
                                      </p:to>
                                    </p:set>
                                    <p:anim calcmode="lin" valueType="num">
                                      <p:cBhvr additive="base">
                                        <p:cTn id="29" dur="750"/>
                                        <p:tgtEl>
                                          <p:spTgt spid="896"/>
                                        </p:tgtEl>
                                        <p:attrNameLst>
                                          <p:attrName>ppt_x</p:attrName>
                                        </p:attrNameLst>
                                      </p:cBhvr>
                                      <p:tavLst>
                                        <p:tav tm="0">
                                          <p:val>
                                            <p:strVal val="#ppt_x-1"/>
                                          </p:val>
                                        </p:tav>
                                        <p:tav tm="100000">
                                          <p:val>
                                            <p:strVal val="#ppt_x"/>
                                          </p:val>
                                        </p:tav>
                                      </p:tavLst>
                                    </p:anim>
                                  </p:childTnLst>
                                </p:cTn>
                              </p:par>
                              <p:par>
                                <p:cTn id="30" presetID="2" presetClass="entr" presetSubtype="8" fill="hold" nodeType="withEffect">
                                  <p:stCondLst>
                                    <p:cond delay="500"/>
                                  </p:stCondLst>
                                  <p:childTnLst>
                                    <p:set>
                                      <p:cBhvr>
                                        <p:cTn id="31" dur="1" fill="hold">
                                          <p:stCondLst>
                                            <p:cond delay="0"/>
                                          </p:stCondLst>
                                        </p:cTn>
                                        <p:tgtEl>
                                          <p:spTgt spid="895"/>
                                        </p:tgtEl>
                                        <p:attrNameLst>
                                          <p:attrName>style.visibility</p:attrName>
                                        </p:attrNameLst>
                                      </p:cBhvr>
                                      <p:to>
                                        <p:strVal val="visible"/>
                                      </p:to>
                                    </p:set>
                                    <p:anim calcmode="lin" valueType="num">
                                      <p:cBhvr additive="base">
                                        <p:cTn id="32" dur="750"/>
                                        <p:tgtEl>
                                          <p:spTgt spid="895"/>
                                        </p:tgtEl>
                                        <p:attrNameLst>
                                          <p:attrName>ppt_x</p:attrName>
                                        </p:attrNameLst>
                                      </p:cBhvr>
                                      <p:tavLst>
                                        <p:tav tm="0">
                                          <p:val>
                                            <p:strVal val="#ppt_x-1"/>
                                          </p:val>
                                        </p:tav>
                                        <p:tav tm="100000">
                                          <p:val>
                                            <p:strVal val="#ppt_x"/>
                                          </p:val>
                                        </p:tav>
                                      </p:tavLst>
                                    </p:anim>
                                  </p:childTnLst>
                                </p:cTn>
                              </p:par>
                              <p:par>
                                <p:cTn id="33" presetID="2" presetClass="entr" presetSubtype="8" fill="hold" nodeType="withEffect">
                                  <p:stCondLst>
                                    <p:cond delay="500"/>
                                  </p:stCondLst>
                                  <p:childTnLst>
                                    <p:set>
                                      <p:cBhvr>
                                        <p:cTn id="34" dur="1" fill="hold">
                                          <p:stCondLst>
                                            <p:cond delay="0"/>
                                          </p:stCondLst>
                                        </p:cTn>
                                        <p:tgtEl>
                                          <p:spTgt spid="892"/>
                                        </p:tgtEl>
                                        <p:attrNameLst>
                                          <p:attrName>style.visibility</p:attrName>
                                        </p:attrNameLst>
                                      </p:cBhvr>
                                      <p:to>
                                        <p:strVal val="visible"/>
                                      </p:to>
                                    </p:set>
                                    <p:anim calcmode="lin" valueType="num">
                                      <p:cBhvr additive="base">
                                        <p:cTn id="35" dur="750"/>
                                        <p:tgtEl>
                                          <p:spTgt spid="892"/>
                                        </p:tgtEl>
                                        <p:attrNameLst>
                                          <p:attrName>ppt_x</p:attrName>
                                        </p:attrNameLst>
                                      </p:cBhvr>
                                      <p:tavLst>
                                        <p:tav tm="0">
                                          <p:val>
                                            <p:strVal val="#ppt_x-1"/>
                                          </p:val>
                                        </p:tav>
                                        <p:tav tm="100000">
                                          <p:val>
                                            <p:strVal val="#ppt_x"/>
                                          </p:val>
                                        </p:tav>
                                      </p:tavLst>
                                    </p:anim>
                                  </p:childTnLst>
                                </p:cTn>
                              </p:par>
                              <p:par>
                                <p:cTn id="36" presetID="2" presetClass="entr" presetSubtype="8" fill="hold" nodeType="withEffect">
                                  <p:stCondLst>
                                    <p:cond delay="500"/>
                                  </p:stCondLst>
                                  <p:childTnLst>
                                    <p:set>
                                      <p:cBhvr>
                                        <p:cTn id="37" dur="1" fill="hold">
                                          <p:stCondLst>
                                            <p:cond delay="0"/>
                                          </p:stCondLst>
                                        </p:cTn>
                                        <p:tgtEl>
                                          <p:spTgt spid="889"/>
                                        </p:tgtEl>
                                        <p:attrNameLst>
                                          <p:attrName>style.visibility</p:attrName>
                                        </p:attrNameLst>
                                      </p:cBhvr>
                                      <p:to>
                                        <p:strVal val="visible"/>
                                      </p:to>
                                    </p:set>
                                    <p:anim calcmode="lin" valueType="num">
                                      <p:cBhvr additive="base">
                                        <p:cTn id="38" dur="750"/>
                                        <p:tgtEl>
                                          <p:spTgt spid="889"/>
                                        </p:tgtEl>
                                        <p:attrNameLst>
                                          <p:attrName>ppt_x</p:attrName>
                                        </p:attrNameLst>
                                      </p:cBhvr>
                                      <p:tavLst>
                                        <p:tav tm="0">
                                          <p:val>
                                            <p:strVal val="#ppt_x-1"/>
                                          </p:val>
                                        </p:tav>
                                        <p:tav tm="100000">
                                          <p:val>
                                            <p:strVal val="#ppt_x"/>
                                          </p:val>
                                        </p:tav>
                                      </p:tavLst>
                                    </p:anim>
                                  </p:childTnLst>
                                </p:cTn>
                              </p:par>
                              <p:par>
                                <p:cTn id="39" presetID="2" presetClass="entr" presetSubtype="8" fill="hold" nodeType="withEffect">
                                  <p:stCondLst>
                                    <p:cond delay="500"/>
                                  </p:stCondLst>
                                  <p:childTnLst>
                                    <p:set>
                                      <p:cBhvr>
                                        <p:cTn id="40" dur="1" fill="hold">
                                          <p:stCondLst>
                                            <p:cond delay="0"/>
                                          </p:stCondLst>
                                        </p:cTn>
                                        <p:tgtEl>
                                          <p:spTgt spid="887"/>
                                        </p:tgtEl>
                                        <p:attrNameLst>
                                          <p:attrName>style.visibility</p:attrName>
                                        </p:attrNameLst>
                                      </p:cBhvr>
                                      <p:to>
                                        <p:strVal val="visible"/>
                                      </p:to>
                                    </p:set>
                                    <p:anim calcmode="lin" valueType="num">
                                      <p:cBhvr additive="base">
                                        <p:cTn id="41" dur="750"/>
                                        <p:tgtEl>
                                          <p:spTgt spid="887"/>
                                        </p:tgtEl>
                                        <p:attrNameLst>
                                          <p:attrName>ppt_x</p:attrName>
                                        </p:attrNameLst>
                                      </p:cBhvr>
                                      <p:tavLst>
                                        <p:tav tm="0">
                                          <p:val>
                                            <p:strVal val="#ppt_x-1"/>
                                          </p:val>
                                        </p:tav>
                                        <p:tav tm="100000">
                                          <p:val>
                                            <p:strVal val="#ppt_x"/>
                                          </p:val>
                                        </p:tav>
                                      </p:tavLst>
                                    </p:anim>
                                  </p:childTnLst>
                                </p:cTn>
                              </p:par>
                              <p:par>
                                <p:cTn id="42" presetID="2" presetClass="entr" presetSubtype="8" fill="hold" nodeType="withEffect">
                                  <p:stCondLst>
                                    <p:cond delay="500"/>
                                  </p:stCondLst>
                                  <p:childTnLst>
                                    <p:set>
                                      <p:cBhvr>
                                        <p:cTn id="43" dur="1" fill="hold">
                                          <p:stCondLst>
                                            <p:cond delay="0"/>
                                          </p:stCondLst>
                                        </p:cTn>
                                        <p:tgtEl>
                                          <p:spTgt spid="886"/>
                                        </p:tgtEl>
                                        <p:attrNameLst>
                                          <p:attrName>style.visibility</p:attrName>
                                        </p:attrNameLst>
                                      </p:cBhvr>
                                      <p:to>
                                        <p:strVal val="visible"/>
                                      </p:to>
                                    </p:set>
                                    <p:anim calcmode="lin" valueType="num">
                                      <p:cBhvr additive="base">
                                        <p:cTn id="44" dur="750"/>
                                        <p:tgtEl>
                                          <p:spTgt spid="886"/>
                                        </p:tgtEl>
                                        <p:attrNameLst>
                                          <p:attrName>ppt_x</p:attrName>
                                        </p:attrNameLst>
                                      </p:cBhvr>
                                      <p:tavLst>
                                        <p:tav tm="0">
                                          <p:val>
                                            <p:strVal val="#ppt_x-1"/>
                                          </p:val>
                                        </p:tav>
                                        <p:tav tm="100000">
                                          <p:val>
                                            <p:strVal val="#ppt_x"/>
                                          </p:val>
                                        </p:tav>
                                      </p:tavLst>
                                    </p:anim>
                                  </p:childTnLst>
                                </p:cTn>
                              </p:par>
                              <p:par>
                                <p:cTn id="45" presetID="2" presetClass="entr" presetSubtype="8" fill="hold" nodeType="withEffect">
                                  <p:stCondLst>
                                    <p:cond delay="500"/>
                                  </p:stCondLst>
                                  <p:childTnLst>
                                    <p:set>
                                      <p:cBhvr>
                                        <p:cTn id="46" dur="1" fill="hold">
                                          <p:stCondLst>
                                            <p:cond delay="0"/>
                                          </p:stCondLst>
                                        </p:cTn>
                                        <p:tgtEl>
                                          <p:spTgt spid="885"/>
                                        </p:tgtEl>
                                        <p:attrNameLst>
                                          <p:attrName>style.visibility</p:attrName>
                                        </p:attrNameLst>
                                      </p:cBhvr>
                                      <p:to>
                                        <p:strVal val="visible"/>
                                      </p:to>
                                    </p:set>
                                    <p:anim calcmode="lin" valueType="num">
                                      <p:cBhvr additive="base">
                                        <p:cTn id="47" dur="750"/>
                                        <p:tgtEl>
                                          <p:spTgt spid="885"/>
                                        </p:tgtEl>
                                        <p:attrNameLst>
                                          <p:attrName>ppt_x</p:attrName>
                                        </p:attrNameLst>
                                      </p:cBhvr>
                                      <p:tavLst>
                                        <p:tav tm="0">
                                          <p:val>
                                            <p:strVal val="#ppt_x-1"/>
                                          </p:val>
                                        </p:tav>
                                        <p:tav tm="100000">
                                          <p:val>
                                            <p:strVal val="#ppt_x"/>
                                          </p:val>
                                        </p:tav>
                                      </p:tavLst>
                                    </p:anim>
                                  </p:childTnLst>
                                </p:cTn>
                              </p:par>
                              <p:par>
                                <p:cTn id="48" presetID="2" presetClass="entr" presetSubtype="8" fill="hold" nodeType="withEffect">
                                  <p:stCondLst>
                                    <p:cond delay="500"/>
                                  </p:stCondLst>
                                  <p:childTnLst>
                                    <p:set>
                                      <p:cBhvr>
                                        <p:cTn id="49" dur="1" fill="hold">
                                          <p:stCondLst>
                                            <p:cond delay="0"/>
                                          </p:stCondLst>
                                        </p:cTn>
                                        <p:tgtEl>
                                          <p:spTgt spid="884"/>
                                        </p:tgtEl>
                                        <p:attrNameLst>
                                          <p:attrName>style.visibility</p:attrName>
                                        </p:attrNameLst>
                                      </p:cBhvr>
                                      <p:to>
                                        <p:strVal val="visible"/>
                                      </p:to>
                                    </p:set>
                                    <p:anim calcmode="lin" valueType="num">
                                      <p:cBhvr additive="base">
                                        <p:cTn id="50" dur="750"/>
                                        <p:tgtEl>
                                          <p:spTgt spid="884"/>
                                        </p:tgtEl>
                                        <p:attrNameLst>
                                          <p:attrName>ppt_x</p:attrName>
                                        </p:attrNameLst>
                                      </p:cBhvr>
                                      <p:tavLst>
                                        <p:tav tm="0">
                                          <p:val>
                                            <p:strVal val="#ppt_x-1"/>
                                          </p:val>
                                        </p:tav>
                                        <p:tav tm="100000">
                                          <p:val>
                                            <p:strVal val="#ppt_x"/>
                                          </p:val>
                                        </p:tav>
                                      </p:tavLst>
                                    </p:anim>
                                  </p:childTnLst>
                                </p:cTn>
                              </p:par>
                              <p:par>
                                <p:cTn id="51" presetID="2" presetClass="entr" presetSubtype="8" fill="hold" nodeType="withEffect">
                                  <p:stCondLst>
                                    <p:cond delay="500"/>
                                  </p:stCondLst>
                                  <p:childTnLst>
                                    <p:set>
                                      <p:cBhvr>
                                        <p:cTn id="52" dur="1" fill="hold">
                                          <p:stCondLst>
                                            <p:cond delay="0"/>
                                          </p:stCondLst>
                                        </p:cTn>
                                        <p:tgtEl>
                                          <p:spTgt spid="883"/>
                                        </p:tgtEl>
                                        <p:attrNameLst>
                                          <p:attrName>style.visibility</p:attrName>
                                        </p:attrNameLst>
                                      </p:cBhvr>
                                      <p:to>
                                        <p:strVal val="visible"/>
                                      </p:to>
                                    </p:set>
                                    <p:anim calcmode="lin" valueType="num">
                                      <p:cBhvr additive="base">
                                        <p:cTn id="53" dur="750"/>
                                        <p:tgtEl>
                                          <p:spTgt spid="883"/>
                                        </p:tgtEl>
                                        <p:attrNameLst>
                                          <p:attrName>ppt_x</p:attrName>
                                        </p:attrNameLst>
                                      </p:cBhvr>
                                      <p:tavLst>
                                        <p:tav tm="0">
                                          <p:val>
                                            <p:strVal val="#ppt_x-1"/>
                                          </p:val>
                                        </p:tav>
                                        <p:tav tm="100000">
                                          <p:val>
                                            <p:strVal val="#ppt_x"/>
                                          </p:val>
                                        </p:tav>
                                      </p:tavLst>
                                    </p:anim>
                                  </p:childTnLst>
                                </p:cTn>
                              </p:par>
                            </p:childTnLst>
                          </p:cTn>
                        </p:par>
                        <p:par>
                          <p:cTn id="54" fill="hold">
                            <p:stCondLst>
                              <p:cond delay="2000"/>
                            </p:stCondLst>
                            <p:childTnLst>
                              <p:par>
                                <p:cTn id="55" presetID="23" presetClass="entr" presetSubtype="16" fill="hold" nodeType="afterEffect">
                                  <p:stCondLst>
                                    <p:cond delay="0"/>
                                  </p:stCondLst>
                                  <p:childTnLst>
                                    <p:set>
                                      <p:cBhvr>
                                        <p:cTn id="56" dur="1" fill="hold">
                                          <p:stCondLst>
                                            <p:cond delay="0"/>
                                          </p:stCondLst>
                                        </p:cTn>
                                        <p:tgtEl>
                                          <p:spTgt spid="903"/>
                                        </p:tgtEl>
                                        <p:attrNameLst>
                                          <p:attrName>style.visibility</p:attrName>
                                        </p:attrNameLst>
                                      </p:cBhvr>
                                      <p:to>
                                        <p:strVal val="visible"/>
                                      </p:to>
                                    </p:set>
                                    <p:anim calcmode="lin" valueType="num">
                                      <p:cBhvr additive="base">
                                        <p:cTn id="57" dur="500"/>
                                        <p:tgtEl>
                                          <p:spTgt spid="903"/>
                                        </p:tgtEl>
                                        <p:attrNameLst>
                                          <p:attrName>ppt_w</p:attrName>
                                        </p:attrNameLst>
                                      </p:cBhvr>
                                      <p:tavLst>
                                        <p:tav tm="0">
                                          <p:val>
                                            <p:strVal val="0"/>
                                          </p:val>
                                        </p:tav>
                                        <p:tav tm="100000">
                                          <p:val>
                                            <p:strVal val="#ppt_w"/>
                                          </p:val>
                                        </p:tav>
                                      </p:tavLst>
                                    </p:anim>
                                    <p:anim calcmode="lin" valueType="num">
                                      <p:cBhvr additive="base">
                                        <p:cTn id="58" dur="500"/>
                                        <p:tgtEl>
                                          <p:spTgt spid="903"/>
                                        </p:tgtEl>
                                        <p:attrNameLst>
                                          <p:attrName>ppt_h</p:attrName>
                                        </p:attrNameLst>
                                      </p:cBhvr>
                                      <p:tavLst>
                                        <p:tav tm="0">
                                          <p:val>
                                            <p:strVal val="0"/>
                                          </p:val>
                                        </p:tav>
                                        <p:tav tm="100000">
                                          <p:val>
                                            <p:strVal val="#ppt_h"/>
                                          </p:val>
                                        </p:tav>
                                      </p:tavLst>
                                    </p:anim>
                                  </p:childTnLst>
                                </p:cTn>
                              </p:par>
                              <p:par>
                                <p:cTn id="59" presetID="2" presetClass="entr" presetSubtype="8" fill="hold" nodeType="withEffect">
                                  <p:stCondLst>
                                    <p:cond delay="250"/>
                                  </p:stCondLst>
                                  <p:childTnLst>
                                    <p:set>
                                      <p:cBhvr>
                                        <p:cTn id="60" dur="1" fill="hold">
                                          <p:stCondLst>
                                            <p:cond delay="0"/>
                                          </p:stCondLst>
                                        </p:cTn>
                                        <p:tgtEl>
                                          <p:spTgt spid="900"/>
                                        </p:tgtEl>
                                        <p:attrNameLst>
                                          <p:attrName>style.visibility</p:attrName>
                                        </p:attrNameLst>
                                      </p:cBhvr>
                                      <p:to>
                                        <p:strVal val="visible"/>
                                      </p:to>
                                    </p:set>
                                    <p:anim calcmode="lin" valueType="num">
                                      <p:cBhvr additive="base">
                                        <p:cTn id="61" dur="750"/>
                                        <p:tgtEl>
                                          <p:spTgt spid="900"/>
                                        </p:tgtEl>
                                        <p:attrNameLst>
                                          <p:attrName>ppt_x</p:attrName>
                                        </p:attrNameLst>
                                      </p:cBhvr>
                                      <p:tavLst>
                                        <p:tav tm="0">
                                          <p:val>
                                            <p:strVal val="#ppt_x-1"/>
                                          </p:val>
                                        </p:tav>
                                        <p:tav tm="100000">
                                          <p:val>
                                            <p:strVal val="#ppt_x"/>
                                          </p:val>
                                        </p:tav>
                                      </p:tavLst>
                                    </p:anim>
                                  </p:childTnLst>
                                </p:cTn>
                              </p:par>
                              <p:par>
                                <p:cTn id="62" presetID="2" presetClass="entr" presetSubtype="8" fill="hold" nodeType="withEffect">
                                  <p:stCondLst>
                                    <p:cond delay="500"/>
                                  </p:stCondLst>
                                  <p:childTnLst>
                                    <p:set>
                                      <p:cBhvr>
                                        <p:cTn id="63" dur="1" fill="hold">
                                          <p:stCondLst>
                                            <p:cond delay="0"/>
                                          </p:stCondLst>
                                        </p:cTn>
                                        <p:tgtEl>
                                          <p:spTgt spid="899"/>
                                        </p:tgtEl>
                                        <p:attrNameLst>
                                          <p:attrName>style.visibility</p:attrName>
                                        </p:attrNameLst>
                                      </p:cBhvr>
                                      <p:to>
                                        <p:strVal val="visible"/>
                                      </p:to>
                                    </p:set>
                                    <p:anim calcmode="lin" valueType="num">
                                      <p:cBhvr additive="base">
                                        <p:cTn id="64" dur="750"/>
                                        <p:tgtEl>
                                          <p:spTgt spid="899"/>
                                        </p:tgtEl>
                                        <p:attrNameLst>
                                          <p:attrName>ppt_x</p:attrName>
                                        </p:attrNameLst>
                                      </p:cBhvr>
                                      <p:tavLst>
                                        <p:tav tm="0">
                                          <p:val>
                                            <p:strVal val="#ppt_x-1"/>
                                          </p:val>
                                        </p:tav>
                                        <p:tav tm="100000">
                                          <p:val>
                                            <p:strVal val="#ppt_x"/>
                                          </p:val>
                                        </p:tav>
                                      </p:tavLst>
                                    </p:anim>
                                  </p:childTnLst>
                                </p:cTn>
                              </p:par>
                              <p:par>
                                <p:cTn id="65" presetID="2" presetClass="entr" presetSubtype="8" fill="hold" nodeType="withEffect">
                                  <p:stCondLst>
                                    <p:cond delay="750"/>
                                  </p:stCondLst>
                                  <p:childTnLst>
                                    <p:set>
                                      <p:cBhvr>
                                        <p:cTn id="66" dur="1" fill="hold">
                                          <p:stCondLst>
                                            <p:cond delay="0"/>
                                          </p:stCondLst>
                                        </p:cTn>
                                        <p:tgtEl>
                                          <p:spTgt spid="901"/>
                                        </p:tgtEl>
                                        <p:attrNameLst>
                                          <p:attrName>style.visibility</p:attrName>
                                        </p:attrNameLst>
                                      </p:cBhvr>
                                      <p:to>
                                        <p:strVal val="visible"/>
                                      </p:to>
                                    </p:set>
                                    <p:anim calcmode="lin" valueType="num">
                                      <p:cBhvr additive="base">
                                        <p:cTn id="67" dur="750"/>
                                        <p:tgtEl>
                                          <p:spTgt spid="901"/>
                                        </p:tgtEl>
                                        <p:attrNameLst>
                                          <p:attrName>ppt_x</p:attrName>
                                        </p:attrNameLst>
                                      </p:cBhvr>
                                      <p:tavLst>
                                        <p:tav tm="0">
                                          <p:val>
                                            <p:strVal val="#ppt_x-1"/>
                                          </p:val>
                                        </p:tav>
                                        <p:tav tm="100000">
                                          <p:val>
                                            <p:strVal val="#ppt_x"/>
                                          </p:val>
                                        </p:tav>
                                      </p:tavLst>
                                    </p:anim>
                                  </p:childTnLst>
                                </p:cTn>
                              </p:par>
                            </p:childTnLst>
                          </p:cTn>
                        </p:par>
                        <p:par>
                          <p:cTn id="68" fill="hold">
                            <p:stCondLst>
                              <p:cond delay="2750"/>
                            </p:stCondLst>
                            <p:childTnLst>
                              <p:par>
                                <p:cTn id="69" presetID="10" presetClass="entr" presetSubtype="0" fill="hold" nodeType="afterEffect">
                                  <p:stCondLst>
                                    <p:cond delay="0"/>
                                  </p:stCondLst>
                                  <p:childTnLst>
                                    <p:set>
                                      <p:cBhvr>
                                        <p:cTn id="70" dur="1" fill="hold">
                                          <p:stCondLst>
                                            <p:cond delay="0"/>
                                          </p:stCondLst>
                                        </p:cTn>
                                        <p:tgtEl>
                                          <p:spTgt spid="902"/>
                                        </p:tgtEl>
                                        <p:attrNameLst>
                                          <p:attrName>style.visibility</p:attrName>
                                        </p:attrNameLst>
                                      </p:cBhvr>
                                      <p:to>
                                        <p:strVal val="visible"/>
                                      </p:to>
                                    </p:set>
                                    <p:animEffect transition="in" filter="fade">
                                      <p:cBhvr>
                                        <p:cTn id="71" dur="500"/>
                                        <p:tgtEl>
                                          <p:spTgt spid="902"/>
                                        </p:tgtEl>
                                      </p:cBhvr>
                                    </p:animEffect>
                                  </p:childTnLst>
                                </p:cTn>
                              </p:par>
                            </p:childTnLst>
                          </p:cTn>
                        </p:par>
                        <p:par>
                          <p:cTn id="72" fill="hold">
                            <p:stCondLst>
                              <p:cond delay="3250"/>
                            </p:stCondLst>
                            <p:childTnLst>
                              <p:par>
                                <p:cTn id="73" presetID="10" presetClass="entr" presetSubtype="0" fill="hold" nodeType="afterEffect">
                                  <p:stCondLst>
                                    <p:cond delay="0"/>
                                  </p:stCondLst>
                                  <p:childTnLst>
                                    <p:set>
                                      <p:cBhvr>
                                        <p:cTn id="74" dur="1" fill="hold">
                                          <p:stCondLst>
                                            <p:cond delay="0"/>
                                          </p:stCondLst>
                                        </p:cTn>
                                        <p:tgtEl>
                                          <p:spTgt spid="904"/>
                                        </p:tgtEl>
                                        <p:attrNameLst>
                                          <p:attrName>style.visibility</p:attrName>
                                        </p:attrNameLst>
                                      </p:cBhvr>
                                      <p:to>
                                        <p:strVal val="visible"/>
                                      </p:to>
                                    </p:set>
                                    <p:animEffect transition="in" filter="fade">
                                      <p:cBhvr>
                                        <p:cTn id="75" dur="500"/>
                                        <p:tgtEl>
                                          <p:spTgt spid="904"/>
                                        </p:tgtEl>
                                      </p:cBhvr>
                                    </p:animEffect>
                                  </p:childTnLst>
                                </p:cTn>
                              </p:par>
                              <p:par>
                                <p:cTn id="76" presetID="10" presetClass="entr" presetSubtype="0" fill="hold" nodeType="withEffect">
                                  <p:stCondLst>
                                    <p:cond delay="0"/>
                                  </p:stCondLst>
                                  <p:childTnLst>
                                    <p:set>
                                      <p:cBhvr>
                                        <p:cTn id="77" dur="1" fill="hold">
                                          <p:stCondLst>
                                            <p:cond delay="0"/>
                                          </p:stCondLst>
                                        </p:cTn>
                                        <p:tgtEl>
                                          <p:spTgt spid="905"/>
                                        </p:tgtEl>
                                        <p:attrNameLst>
                                          <p:attrName>style.visibility</p:attrName>
                                        </p:attrNameLst>
                                      </p:cBhvr>
                                      <p:to>
                                        <p:strVal val="visible"/>
                                      </p:to>
                                    </p:set>
                                    <p:animEffect transition="in" filter="fade">
                                      <p:cBhvr>
                                        <p:cTn id="78" dur="500"/>
                                        <p:tgtEl>
                                          <p:spTgt spid="9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50000">
              <a:srgbClr val="082241"/>
            </a:gs>
            <a:gs pos="100000">
              <a:schemeClr val="dk1"/>
            </a:gs>
          </a:gsLst>
          <a:lin ang="5400000" scaled="0"/>
        </a:gradFill>
        <a:effectLst/>
      </p:bgPr>
    </p:bg>
    <p:spTree>
      <p:nvGrpSpPr>
        <p:cNvPr id="1" name="Shape 910"/>
        <p:cNvGrpSpPr/>
        <p:nvPr/>
      </p:nvGrpSpPr>
      <p:grpSpPr>
        <a:xfrm>
          <a:off x="0" y="0"/>
          <a:ext cx="0" cy="0"/>
          <a:chOff x="0" y="0"/>
          <a:chExt cx="0" cy="0"/>
        </a:xfrm>
      </p:grpSpPr>
      <p:sp>
        <p:nvSpPr>
          <p:cNvPr id="911" name="Google Shape;911;p4"/>
          <p:cNvSpPr txBox="1"/>
          <p:nvPr/>
        </p:nvSpPr>
        <p:spPr>
          <a:xfrm>
            <a:off x="4352035" y="387442"/>
            <a:ext cx="3561000" cy="630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500" dirty="0">
                <a:solidFill>
                  <a:schemeClr val="lt1"/>
                </a:solidFill>
                <a:latin typeface="Times New Roman"/>
                <a:ea typeface="Times New Roman"/>
                <a:cs typeface="Times New Roman"/>
                <a:sym typeface="Times New Roman"/>
              </a:rPr>
              <a:t>Abstract</a:t>
            </a:r>
            <a:endParaRPr sz="3500" i="0" u="none" strike="noStrike" cap="none" dirty="0">
              <a:solidFill>
                <a:schemeClr val="lt1"/>
              </a:solidFill>
              <a:latin typeface="Times New Roman"/>
              <a:ea typeface="Times New Roman"/>
              <a:cs typeface="Times New Roman"/>
              <a:sym typeface="Times New Roman"/>
            </a:endParaRPr>
          </a:p>
        </p:txBody>
      </p:sp>
      <p:grpSp>
        <p:nvGrpSpPr>
          <p:cNvPr id="912" name="Google Shape;912;p4"/>
          <p:cNvGrpSpPr/>
          <p:nvPr/>
        </p:nvGrpSpPr>
        <p:grpSpPr>
          <a:xfrm>
            <a:off x="5826806" y="1018339"/>
            <a:ext cx="538388" cy="59761"/>
            <a:chOff x="5607050" y="1793751"/>
            <a:chExt cx="538388" cy="59761"/>
          </a:xfrm>
        </p:grpSpPr>
        <p:sp>
          <p:nvSpPr>
            <p:cNvPr id="913" name="Google Shape;913;p4"/>
            <p:cNvSpPr/>
            <p:nvPr/>
          </p:nvSpPr>
          <p:spPr>
            <a:xfrm>
              <a:off x="5607050" y="1793751"/>
              <a:ext cx="59761" cy="5976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14" name="Google Shape;914;p4"/>
            <p:cNvSpPr/>
            <p:nvPr/>
          </p:nvSpPr>
          <p:spPr>
            <a:xfrm>
              <a:off x="5846363" y="1793751"/>
              <a:ext cx="59761" cy="5976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15" name="Google Shape;915;p4"/>
            <p:cNvSpPr/>
            <p:nvPr/>
          </p:nvSpPr>
          <p:spPr>
            <a:xfrm>
              <a:off x="6085677" y="1793751"/>
              <a:ext cx="59761" cy="5976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916" name="Google Shape;916;p4"/>
          <p:cNvSpPr/>
          <p:nvPr/>
        </p:nvSpPr>
        <p:spPr>
          <a:xfrm>
            <a:off x="7569492" y="2997492"/>
            <a:ext cx="7721014" cy="7721014"/>
          </a:xfrm>
          <a:prstGeom prst="ellipse">
            <a:avLst/>
          </a:prstGeom>
          <a:noFill/>
          <a:ln w="12700" cap="flat" cmpd="sng">
            <a:solidFill>
              <a:srgbClr val="0756A7">
                <a:alpha val="71764"/>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17" name="Google Shape;917;p4"/>
          <p:cNvSpPr/>
          <p:nvPr/>
        </p:nvSpPr>
        <p:spPr>
          <a:xfrm>
            <a:off x="8716480" y="4144480"/>
            <a:ext cx="5427038" cy="5427038"/>
          </a:xfrm>
          <a:prstGeom prst="ellipse">
            <a:avLst/>
          </a:prstGeom>
          <a:noFill/>
          <a:ln w="9525" cap="flat" cmpd="sng">
            <a:solidFill>
              <a:schemeClr val="lt1">
                <a:alpha val="24705"/>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18" name="Google Shape;918;p4"/>
          <p:cNvSpPr/>
          <p:nvPr/>
        </p:nvSpPr>
        <p:spPr>
          <a:xfrm>
            <a:off x="6468040" y="1896040"/>
            <a:ext cx="9923919" cy="9923919"/>
          </a:xfrm>
          <a:prstGeom prst="ellipse">
            <a:avLst/>
          </a:prstGeom>
          <a:noFill/>
          <a:ln w="9525" cap="flat" cmpd="sng">
            <a:solidFill>
              <a:schemeClr val="lt1">
                <a:alpha val="12941"/>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19" name="Google Shape;919;p4"/>
          <p:cNvSpPr/>
          <p:nvPr/>
        </p:nvSpPr>
        <p:spPr>
          <a:xfrm>
            <a:off x="10197740" y="5254634"/>
            <a:ext cx="2369250" cy="2369251"/>
          </a:xfrm>
          <a:prstGeom prst="ellipse">
            <a:avLst/>
          </a:prstGeom>
          <a:solidFill>
            <a:schemeClr val="lt1"/>
          </a:solidFill>
          <a:ln>
            <a:noFill/>
          </a:ln>
          <a:effectLst>
            <a:outerShdw blurRad="533400" sx="118000" sy="118000" algn="ctr" rotWithShape="0">
              <a:srgbClr val="0070C0">
                <a:alpha val="3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756A7"/>
              </a:solidFill>
              <a:latin typeface="Calibri"/>
              <a:ea typeface="Calibri"/>
              <a:cs typeface="Calibri"/>
              <a:sym typeface="Calibri"/>
            </a:endParaRPr>
          </a:p>
        </p:txBody>
      </p:sp>
      <p:sp>
        <p:nvSpPr>
          <p:cNvPr id="920" name="Google Shape;920;p4"/>
          <p:cNvSpPr/>
          <p:nvPr/>
        </p:nvSpPr>
        <p:spPr>
          <a:xfrm>
            <a:off x="10594607" y="4914900"/>
            <a:ext cx="1076692" cy="1076692"/>
          </a:xfrm>
          <a:prstGeom prst="ellipse">
            <a:avLst/>
          </a:prstGeom>
          <a:solidFill>
            <a:schemeClr val="lt1">
              <a:alpha val="88627"/>
            </a:schemeClr>
          </a:solidFill>
          <a:ln>
            <a:noFill/>
          </a:ln>
          <a:effectLst>
            <a:outerShdw blurRad="533400" sx="118000" sy="118000" algn="ctr" rotWithShape="0">
              <a:srgbClr val="0070C0">
                <a:alpha val="3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756A7"/>
              </a:solidFill>
              <a:latin typeface="Calibri"/>
              <a:ea typeface="Calibri"/>
              <a:cs typeface="Calibri"/>
              <a:sym typeface="Calibri"/>
            </a:endParaRPr>
          </a:p>
        </p:txBody>
      </p:sp>
      <p:sp>
        <p:nvSpPr>
          <p:cNvPr id="921" name="Google Shape;921;p4"/>
          <p:cNvSpPr/>
          <p:nvPr/>
        </p:nvSpPr>
        <p:spPr>
          <a:xfrm>
            <a:off x="11811973" y="5286547"/>
            <a:ext cx="67418" cy="64218"/>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2" name="Google Shape;922;p4"/>
          <p:cNvSpPr/>
          <p:nvPr/>
        </p:nvSpPr>
        <p:spPr>
          <a:xfrm>
            <a:off x="10130322" y="6439259"/>
            <a:ext cx="67418" cy="64218"/>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3" name="Google Shape;923;p4"/>
          <p:cNvSpPr/>
          <p:nvPr/>
        </p:nvSpPr>
        <p:spPr>
          <a:xfrm>
            <a:off x="10150106" y="5207000"/>
            <a:ext cx="2464518" cy="2464518"/>
          </a:xfrm>
          <a:prstGeom prst="ellipse">
            <a:avLst/>
          </a:prstGeom>
          <a:noFill/>
          <a:ln w="9525" cap="flat" cmpd="sng">
            <a:solidFill>
              <a:schemeClr val="lt1">
                <a:alpha val="24705"/>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4" name="Google Shape;924;p4"/>
          <p:cNvSpPr/>
          <p:nvPr/>
        </p:nvSpPr>
        <p:spPr>
          <a:xfrm>
            <a:off x="11405317" y="4885701"/>
            <a:ext cx="87666" cy="87666"/>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5" name="Google Shape;925;p4"/>
          <p:cNvSpPr/>
          <p:nvPr/>
        </p:nvSpPr>
        <p:spPr>
          <a:xfrm>
            <a:off x="11857793" y="4930494"/>
            <a:ext cx="45719" cy="45719"/>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6" name="Google Shape;926;p4"/>
          <p:cNvSpPr/>
          <p:nvPr/>
        </p:nvSpPr>
        <p:spPr>
          <a:xfrm>
            <a:off x="11710654" y="3609351"/>
            <a:ext cx="87666" cy="87666"/>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7" name="Google Shape;927;p4"/>
          <p:cNvSpPr/>
          <p:nvPr/>
        </p:nvSpPr>
        <p:spPr>
          <a:xfrm>
            <a:off x="11687794" y="3930205"/>
            <a:ext cx="45719" cy="45719"/>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8" name="Google Shape;928;p4"/>
          <p:cNvSpPr/>
          <p:nvPr/>
        </p:nvSpPr>
        <p:spPr>
          <a:xfrm>
            <a:off x="11992594" y="2802761"/>
            <a:ext cx="45719" cy="45719"/>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9" name="Google Shape;929;p4"/>
          <p:cNvSpPr/>
          <p:nvPr/>
        </p:nvSpPr>
        <p:spPr>
          <a:xfrm>
            <a:off x="10149259" y="5420830"/>
            <a:ext cx="102007" cy="102007"/>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30" name="Google Shape;930;p4"/>
          <p:cNvSpPr/>
          <p:nvPr/>
        </p:nvSpPr>
        <p:spPr>
          <a:xfrm>
            <a:off x="10019238" y="4818682"/>
            <a:ext cx="154685" cy="154685"/>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31" name="Google Shape;931;p4"/>
          <p:cNvSpPr/>
          <p:nvPr/>
        </p:nvSpPr>
        <p:spPr>
          <a:xfrm>
            <a:off x="10492600" y="4550898"/>
            <a:ext cx="102007" cy="102007"/>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32" name="Google Shape;932;p4"/>
          <p:cNvSpPr/>
          <p:nvPr/>
        </p:nvSpPr>
        <p:spPr>
          <a:xfrm>
            <a:off x="9449466" y="5805489"/>
            <a:ext cx="74612" cy="7461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33" name="Google Shape;933;p4"/>
          <p:cNvSpPr/>
          <p:nvPr/>
        </p:nvSpPr>
        <p:spPr>
          <a:xfrm>
            <a:off x="8914241" y="5522837"/>
            <a:ext cx="74612" cy="7461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34" name="Google Shape;934;p4"/>
          <p:cNvSpPr/>
          <p:nvPr/>
        </p:nvSpPr>
        <p:spPr>
          <a:xfrm>
            <a:off x="8430362" y="5880101"/>
            <a:ext cx="102007" cy="102007"/>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35" name="Google Shape;935;p4"/>
          <p:cNvSpPr/>
          <p:nvPr/>
        </p:nvSpPr>
        <p:spPr>
          <a:xfrm>
            <a:off x="9314539" y="4885701"/>
            <a:ext cx="80202" cy="8020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36" name="Google Shape;936;p4"/>
          <p:cNvSpPr/>
          <p:nvPr/>
        </p:nvSpPr>
        <p:spPr>
          <a:xfrm>
            <a:off x="9024872" y="5600991"/>
            <a:ext cx="48392" cy="4839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37" name="Google Shape;937;p4"/>
          <p:cNvSpPr/>
          <p:nvPr/>
        </p:nvSpPr>
        <p:spPr>
          <a:xfrm>
            <a:off x="9370545" y="3951728"/>
            <a:ext cx="48392" cy="4839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38" name="Google Shape;938;p4"/>
          <p:cNvSpPr/>
          <p:nvPr/>
        </p:nvSpPr>
        <p:spPr>
          <a:xfrm>
            <a:off x="8988853" y="3155861"/>
            <a:ext cx="48392" cy="4839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39" name="Google Shape;939;p4"/>
          <p:cNvSpPr/>
          <p:nvPr/>
        </p:nvSpPr>
        <p:spPr>
          <a:xfrm>
            <a:off x="8692284" y="4770290"/>
            <a:ext cx="48392" cy="4839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0" name="Google Shape;940;p4"/>
          <p:cNvSpPr/>
          <p:nvPr/>
        </p:nvSpPr>
        <p:spPr>
          <a:xfrm>
            <a:off x="9780205" y="3800446"/>
            <a:ext cx="80202" cy="8020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1" name="Google Shape;941;p4"/>
          <p:cNvSpPr/>
          <p:nvPr/>
        </p:nvSpPr>
        <p:spPr>
          <a:xfrm>
            <a:off x="10452499" y="3760345"/>
            <a:ext cx="80202" cy="8020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2" name="Google Shape;942;p4"/>
          <p:cNvSpPr/>
          <p:nvPr/>
        </p:nvSpPr>
        <p:spPr>
          <a:xfrm>
            <a:off x="11052751" y="2600142"/>
            <a:ext cx="80202" cy="8020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3" name="Google Shape;943;p4"/>
          <p:cNvSpPr/>
          <p:nvPr/>
        </p:nvSpPr>
        <p:spPr>
          <a:xfrm>
            <a:off x="11219990" y="3961710"/>
            <a:ext cx="48392" cy="4839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4" name="Google Shape;944;p4"/>
          <p:cNvSpPr txBox="1"/>
          <p:nvPr/>
        </p:nvSpPr>
        <p:spPr>
          <a:xfrm>
            <a:off x="153687" y="1461386"/>
            <a:ext cx="11350312" cy="341629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2000" dirty="0">
                <a:solidFill>
                  <a:schemeClr val="lt1"/>
                </a:solidFill>
                <a:latin typeface="Calibri"/>
                <a:ea typeface="Calibri"/>
                <a:cs typeface="Calibri"/>
                <a:sym typeface="Calibri"/>
              </a:rPr>
              <a:t> </a:t>
            </a:r>
            <a:r>
              <a:rPr lang="zh-TW" altLang="en-US" sz="2000" dirty="0">
                <a:solidFill>
                  <a:schemeClr val="lt1"/>
                </a:solidFill>
                <a:latin typeface="Calibri"/>
                <a:ea typeface="Calibri"/>
                <a:cs typeface="Calibri"/>
                <a:sym typeface="Calibri"/>
              </a:rPr>
              <a:t> </a:t>
            </a:r>
            <a:r>
              <a:rPr lang="en-US" sz="2000" dirty="0">
                <a:solidFill>
                  <a:schemeClr val="lt1"/>
                </a:solidFill>
                <a:latin typeface="Calibri"/>
                <a:ea typeface="Calibri"/>
                <a:cs typeface="Calibri"/>
                <a:sym typeface="Calibri"/>
              </a:rPr>
              <a:t>• </a:t>
            </a:r>
            <a:r>
              <a:rPr lang="zh-TW" altLang="en-US" sz="2000" dirty="0">
                <a:solidFill>
                  <a:schemeClr val="lt1"/>
                </a:solidFill>
                <a:latin typeface="Calibri"/>
                <a:ea typeface="Calibri"/>
                <a:cs typeface="Calibri"/>
                <a:sym typeface="Calibri"/>
              </a:rPr>
              <a:t> </a:t>
            </a:r>
            <a:r>
              <a:rPr lang="en-US" sz="2800" dirty="0" err="1">
                <a:solidFill>
                  <a:schemeClr val="lt1"/>
                </a:solidFill>
                <a:latin typeface="標楷體" panose="03000509000000000000" pitchFamily="65" charset="-120"/>
                <a:ea typeface="標楷體" panose="03000509000000000000" pitchFamily="65" charset="-120"/>
                <a:cs typeface="Calibri"/>
                <a:sym typeface="Calibri"/>
              </a:rPr>
              <a:t>眼睛是靈魂之窗</a:t>
            </a:r>
            <a:r>
              <a:rPr lang="en-US" sz="2800" dirty="0">
                <a:solidFill>
                  <a:schemeClr val="lt1"/>
                </a:solidFill>
                <a:latin typeface="標楷體" panose="03000509000000000000" pitchFamily="65" charset="-120"/>
                <a:ea typeface="標楷體" panose="03000509000000000000" pitchFamily="65" charset="-120"/>
                <a:cs typeface="Calibri"/>
                <a:sym typeface="Calibri"/>
              </a:rPr>
              <a:t> </a:t>
            </a:r>
          </a:p>
          <a:p>
            <a:pPr marL="0" lvl="0" indent="0" algn="l" rtl="0">
              <a:lnSpc>
                <a:spcPct val="150000"/>
              </a:lnSpc>
              <a:spcBef>
                <a:spcPts val="0"/>
              </a:spcBef>
              <a:spcAft>
                <a:spcPts val="0"/>
              </a:spcAft>
              <a:buNone/>
            </a:pPr>
            <a:r>
              <a:rPr lang="en-US" altLang="zh-TW" sz="2800" dirty="0">
                <a:solidFill>
                  <a:schemeClr val="lt1"/>
                </a:solidFill>
                <a:latin typeface="標楷體" panose="03000509000000000000" pitchFamily="65" charset="-120"/>
                <a:ea typeface="標楷體" panose="03000509000000000000" pitchFamily="65" charset="-120"/>
                <a:cs typeface="Calibri"/>
                <a:sym typeface="Calibri"/>
              </a:rPr>
              <a:t>‧</a:t>
            </a:r>
            <a:r>
              <a:rPr lang="en-US" sz="2800" dirty="0" err="1">
                <a:solidFill>
                  <a:schemeClr val="lt1"/>
                </a:solidFill>
                <a:latin typeface="標楷體" panose="03000509000000000000" pitchFamily="65" charset="-120"/>
                <a:ea typeface="標楷體" panose="03000509000000000000" pitchFamily="65" charset="-120"/>
                <a:cs typeface="Calibri"/>
                <a:sym typeface="Calibri"/>
              </a:rPr>
              <a:t>根據</a:t>
            </a:r>
            <a:r>
              <a:rPr lang="en-US" sz="2800" dirty="0" err="1">
                <a:solidFill>
                  <a:srgbClr val="FFC000"/>
                </a:solidFill>
                <a:latin typeface="Times New Roman" panose="02020603050405020304" pitchFamily="18" charset="0"/>
                <a:ea typeface="標楷體" panose="03000509000000000000" pitchFamily="65" charset="-120"/>
                <a:cs typeface="Times New Roman" panose="02020603050405020304" pitchFamily="18" charset="0"/>
                <a:sym typeface="Calibri"/>
              </a:rPr>
              <a:t>CNS</a:t>
            </a:r>
            <a:r>
              <a:rPr lang="en-US" sz="2800" dirty="0" err="1">
                <a:solidFill>
                  <a:srgbClr val="FFC000"/>
                </a:solidFill>
                <a:latin typeface="標楷體" panose="03000509000000000000" pitchFamily="65" charset="-120"/>
                <a:ea typeface="標楷體" panose="03000509000000000000" pitchFamily="65" charset="-120"/>
                <a:cs typeface="Calibri"/>
                <a:sym typeface="Calibri"/>
              </a:rPr>
              <a:t>國家照度標準表</a:t>
            </a:r>
            <a:r>
              <a:rPr lang="en-US" sz="2800" dirty="0" err="1">
                <a:solidFill>
                  <a:schemeClr val="lt1"/>
                </a:solidFill>
                <a:latin typeface="標楷體" panose="03000509000000000000" pitchFamily="65" charset="-120"/>
                <a:ea typeface="標楷體" panose="03000509000000000000" pitchFamily="65" charset="-120"/>
                <a:cs typeface="Calibri"/>
                <a:sym typeface="Calibri"/>
              </a:rPr>
              <a:t>，不同的工作場所都有需要達到的光照度</a:t>
            </a:r>
            <a:endParaRPr lang="en-US" sz="2800" dirty="0">
              <a:solidFill>
                <a:schemeClr val="lt1"/>
              </a:solidFill>
              <a:latin typeface="標楷體" panose="03000509000000000000" pitchFamily="65" charset="-120"/>
              <a:ea typeface="標楷體" panose="03000509000000000000" pitchFamily="65" charset="-120"/>
              <a:cs typeface="Calibri"/>
              <a:sym typeface="Calibri"/>
            </a:endParaRPr>
          </a:p>
          <a:p>
            <a:pPr marL="0" lvl="0" indent="0" algn="l" rtl="0">
              <a:lnSpc>
                <a:spcPct val="150000"/>
              </a:lnSpc>
              <a:spcBef>
                <a:spcPts val="0"/>
              </a:spcBef>
              <a:spcAft>
                <a:spcPts val="0"/>
              </a:spcAft>
              <a:buNone/>
            </a:pPr>
            <a:r>
              <a:rPr lang="en-US" sz="2800" dirty="0">
                <a:solidFill>
                  <a:schemeClr val="lt1"/>
                </a:solidFill>
                <a:latin typeface="標楷體" panose="03000509000000000000" pitchFamily="65" charset="-120"/>
                <a:ea typeface="標楷體" panose="03000509000000000000" pitchFamily="65" charset="-120"/>
                <a:cs typeface="Calibri"/>
                <a:sym typeface="Calibri"/>
              </a:rPr>
              <a:t>•</a:t>
            </a:r>
            <a:r>
              <a:rPr lang="en-US" sz="2800" dirty="0" err="1">
                <a:solidFill>
                  <a:schemeClr val="lt1"/>
                </a:solidFill>
                <a:latin typeface="標楷體" panose="03000509000000000000" pitchFamily="65" charset="-120"/>
                <a:ea typeface="標楷體" panose="03000509000000000000" pitchFamily="65" charset="-120"/>
                <a:cs typeface="Calibri"/>
                <a:sym typeface="Calibri"/>
              </a:rPr>
              <a:t>本實驗以</a:t>
            </a:r>
            <a:r>
              <a:rPr lang="en-US" sz="2800" dirty="0" err="1">
                <a:solidFill>
                  <a:srgbClr val="FFC000"/>
                </a:solidFill>
                <a:latin typeface="標楷體" panose="03000509000000000000" pitchFamily="65" charset="-120"/>
                <a:ea typeface="標楷體" panose="03000509000000000000" pitchFamily="65" charset="-120"/>
                <a:cs typeface="Calibri"/>
                <a:sym typeface="Calibri"/>
              </a:rPr>
              <a:t>實驗室</a:t>
            </a:r>
            <a:r>
              <a:rPr lang="en-US" sz="2800" dirty="0" err="1">
                <a:solidFill>
                  <a:schemeClr val="lt1"/>
                </a:solidFill>
                <a:latin typeface="標楷體" panose="03000509000000000000" pitchFamily="65" charset="-120"/>
                <a:ea typeface="標楷體" panose="03000509000000000000" pitchFamily="65" charset="-120"/>
                <a:cs typeface="Calibri"/>
                <a:sym typeface="Calibri"/>
              </a:rPr>
              <a:t>、</a:t>
            </a:r>
            <a:r>
              <a:rPr lang="en-US" sz="2800" dirty="0" err="1">
                <a:solidFill>
                  <a:srgbClr val="FFC000"/>
                </a:solidFill>
                <a:latin typeface="標楷體" panose="03000509000000000000" pitchFamily="65" charset="-120"/>
                <a:ea typeface="標楷體" panose="03000509000000000000" pitchFamily="65" charset="-120"/>
                <a:cs typeface="Calibri"/>
                <a:sym typeface="Calibri"/>
              </a:rPr>
              <a:t>教室</a:t>
            </a:r>
            <a:r>
              <a:rPr lang="en-US" sz="2800" dirty="0" err="1">
                <a:solidFill>
                  <a:schemeClr val="lt1"/>
                </a:solidFill>
                <a:latin typeface="標楷體" panose="03000509000000000000" pitchFamily="65" charset="-120"/>
                <a:ea typeface="標楷體" panose="03000509000000000000" pitchFamily="65" charset="-120"/>
                <a:cs typeface="Calibri"/>
                <a:sym typeface="Calibri"/>
              </a:rPr>
              <a:t>及</a:t>
            </a:r>
            <a:r>
              <a:rPr lang="en-US" sz="2800" dirty="0" err="1">
                <a:solidFill>
                  <a:srgbClr val="FFC000"/>
                </a:solidFill>
                <a:latin typeface="標楷體" panose="03000509000000000000" pitchFamily="65" charset="-120"/>
                <a:ea typeface="標楷體" panose="03000509000000000000" pitchFamily="65" charset="-120"/>
                <a:cs typeface="Calibri"/>
                <a:sym typeface="Calibri"/>
              </a:rPr>
              <a:t>臥室</a:t>
            </a:r>
            <a:r>
              <a:rPr lang="en-US" sz="2800" dirty="0" err="1">
                <a:solidFill>
                  <a:schemeClr val="lt1"/>
                </a:solidFill>
                <a:latin typeface="標楷體" panose="03000509000000000000" pitchFamily="65" charset="-120"/>
                <a:ea typeface="標楷體" panose="03000509000000000000" pitchFamily="65" charset="-120"/>
                <a:cs typeface="Calibri"/>
                <a:sym typeface="Calibri"/>
              </a:rPr>
              <a:t>為實驗環境</a:t>
            </a:r>
            <a:endParaRPr lang="en-US" sz="2800" dirty="0">
              <a:solidFill>
                <a:schemeClr val="lt1"/>
              </a:solidFill>
              <a:latin typeface="標楷體" panose="03000509000000000000" pitchFamily="65" charset="-120"/>
              <a:ea typeface="標楷體" panose="03000509000000000000" pitchFamily="65" charset="-120"/>
              <a:cs typeface="Calibri"/>
              <a:sym typeface="Calibri"/>
            </a:endParaRPr>
          </a:p>
          <a:p>
            <a:pPr marL="0" lvl="0" indent="0" algn="l" rtl="0">
              <a:lnSpc>
                <a:spcPct val="150000"/>
              </a:lnSpc>
              <a:spcBef>
                <a:spcPts val="0"/>
              </a:spcBef>
              <a:spcAft>
                <a:spcPts val="0"/>
              </a:spcAft>
              <a:buNone/>
            </a:pPr>
            <a:r>
              <a:rPr lang="en-US" sz="2800" dirty="0">
                <a:solidFill>
                  <a:schemeClr val="lt1"/>
                </a:solidFill>
                <a:latin typeface="標楷體" panose="03000509000000000000" pitchFamily="65" charset="-120"/>
                <a:ea typeface="標楷體" panose="03000509000000000000" pitchFamily="65" charset="-120"/>
                <a:cs typeface="Calibri"/>
                <a:sym typeface="Calibri"/>
              </a:rPr>
              <a:t>‧</a:t>
            </a:r>
            <a:r>
              <a:rPr lang="en-US" sz="2800" dirty="0" err="1">
                <a:solidFill>
                  <a:schemeClr val="lt1"/>
                </a:solidFill>
                <a:latin typeface="標楷體" panose="03000509000000000000" pitchFamily="65" charset="-120"/>
                <a:ea typeface="標楷體" panose="03000509000000000000" pitchFamily="65" charset="-120"/>
                <a:cs typeface="Calibri"/>
                <a:sym typeface="Calibri"/>
              </a:rPr>
              <a:t>使用</a:t>
            </a:r>
            <a:r>
              <a:rPr lang="en-US" sz="2800" dirty="0" err="1">
                <a:solidFill>
                  <a:srgbClr val="FFC000"/>
                </a:solidFill>
                <a:latin typeface="Times New Roman" panose="02020603050405020304" pitchFamily="18" charset="0"/>
                <a:ea typeface="標楷體" panose="03000509000000000000" pitchFamily="65" charset="-120"/>
                <a:cs typeface="Times New Roman" panose="02020603050405020304" pitchFamily="18" charset="0"/>
                <a:sym typeface="Calibri"/>
              </a:rPr>
              <a:t>Arduino</a:t>
            </a:r>
            <a:r>
              <a:rPr lang="en-US" sz="2800" dirty="0">
                <a:solidFill>
                  <a:srgbClr val="FFC000"/>
                </a:solidFill>
                <a:latin typeface="Times New Roman" panose="02020603050405020304" pitchFamily="18" charset="0"/>
                <a:ea typeface="標楷體" panose="03000509000000000000" pitchFamily="65" charset="-120"/>
                <a:cs typeface="Times New Roman" panose="02020603050405020304" pitchFamily="18" charset="0"/>
                <a:sym typeface="Calibri"/>
              </a:rPr>
              <a:t> Science Journal </a:t>
            </a:r>
            <a:r>
              <a:rPr lang="en-US" sz="2800" dirty="0" err="1">
                <a:solidFill>
                  <a:schemeClr val="lt1"/>
                </a:solidFill>
                <a:latin typeface="標楷體" panose="03000509000000000000" pitchFamily="65" charset="-120"/>
                <a:ea typeface="標楷體" panose="03000509000000000000" pitchFamily="65" charset="-120"/>
                <a:cs typeface="Calibri"/>
                <a:sym typeface="Calibri"/>
              </a:rPr>
              <a:t>軟體蒐集</a:t>
            </a:r>
            <a:r>
              <a:rPr lang="zh-TW" altLang="en-US" sz="2800" dirty="0">
                <a:solidFill>
                  <a:schemeClr val="lt1"/>
                </a:solidFill>
                <a:latin typeface="標楷體" panose="03000509000000000000" pitchFamily="65" charset="-120"/>
                <a:ea typeface="標楷體" panose="03000509000000000000" pitchFamily="65" charset="-120"/>
                <a:cs typeface="Calibri"/>
                <a:sym typeface="Calibri"/>
              </a:rPr>
              <a:t>數據</a:t>
            </a:r>
            <a:endParaRPr lang="en-US" altLang="zh-TW" sz="2800" dirty="0">
              <a:solidFill>
                <a:schemeClr val="lt1"/>
              </a:solidFill>
              <a:latin typeface="標楷體" panose="03000509000000000000" pitchFamily="65" charset="-120"/>
              <a:ea typeface="標楷體" panose="03000509000000000000" pitchFamily="65" charset="-120"/>
              <a:cs typeface="Calibri"/>
              <a:sym typeface="Calibri"/>
            </a:endParaRPr>
          </a:p>
          <a:p>
            <a:pPr marL="0" lvl="0" indent="0" algn="l" rtl="0">
              <a:lnSpc>
                <a:spcPct val="150000"/>
              </a:lnSpc>
              <a:spcBef>
                <a:spcPts val="0"/>
              </a:spcBef>
              <a:spcAft>
                <a:spcPts val="0"/>
              </a:spcAft>
              <a:buNone/>
            </a:pPr>
            <a:r>
              <a:rPr lang="en-US" altLang="zh-TW" sz="2800" dirty="0">
                <a:solidFill>
                  <a:schemeClr val="lt1"/>
                </a:solidFill>
                <a:latin typeface="標楷體" panose="03000509000000000000" pitchFamily="65" charset="-120"/>
                <a:ea typeface="標楷體" panose="03000509000000000000" pitchFamily="65" charset="-120"/>
                <a:cs typeface="Calibri"/>
                <a:sym typeface="Calibri"/>
              </a:rPr>
              <a:t>‧</a:t>
            </a:r>
            <a:r>
              <a:rPr lang="en-US" sz="2800" dirty="0" err="1">
                <a:solidFill>
                  <a:schemeClr val="lt1"/>
                </a:solidFill>
                <a:latin typeface="標楷體" panose="03000509000000000000" pitchFamily="65" charset="-120"/>
                <a:ea typeface="標楷體" panose="03000509000000000000" pitchFamily="65" charset="-120"/>
                <a:cs typeface="Calibri"/>
                <a:sym typeface="Calibri"/>
              </a:rPr>
              <a:t>設計一套</a:t>
            </a:r>
            <a:r>
              <a:rPr lang="en-US" sz="2800" dirty="0" err="1">
                <a:solidFill>
                  <a:schemeClr val="lt1"/>
                </a:solidFill>
                <a:latin typeface="Times New Roman" panose="02020603050405020304" pitchFamily="18" charset="0"/>
                <a:ea typeface="標楷體" panose="03000509000000000000" pitchFamily="65" charset="-120"/>
                <a:cs typeface="Times New Roman" panose="02020603050405020304" pitchFamily="18" charset="0"/>
                <a:sym typeface="Calibri"/>
              </a:rPr>
              <a:t>APP</a:t>
            </a:r>
            <a:r>
              <a:rPr lang="en-US" sz="2800" dirty="0" err="1">
                <a:solidFill>
                  <a:schemeClr val="lt1"/>
                </a:solidFill>
                <a:latin typeface="標楷體" panose="03000509000000000000" pitchFamily="65" charset="-120"/>
                <a:ea typeface="標楷體" panose="03000509000000000000" pitchFamily="65" charset="-120"/>
                <a:cs typeface="Calibri"/>
                <a:sym typeface="Calibri"/>
              </a:rPr>
              <a:t>，把蒐集到的數據結合</a:t>
            </a:r>
            <a:r>
              <a:rPr lang="en-US" sz="2800" dirty="0" err="1">
                <a:solidFill>
                  <a:schemeClr val="lt1"/>
                </a:solidFill>
                <a:latin typeface="Times New Roman" panose="02020603050405020304" pitchFamily="18" charset="0"/>
                <a:ea typeface="標楷體" panose="03000509000000000000" pitchFamily="65" charset="-120"/>
                <a:cs typeface="Times New Roman" panose="02020603050405020304" pitchFamily="18" charset="0"/>
                <a:sym typeface="Calibri"/>
              </a:rPr>
              <a:t>APP</a:t>
            </a:r>
            <a:endParaRPr sz="2800" dirty="0">
              <a:solidFill>
                <a:schemeClr val="lt1"/>
              </a:solidFill>
              <a:latin typeface="標楷體" panose="03000509000000000000" pitchFamily="65" charset="-120"/>
              <a:ea typeface="標楷體" panose="03000509000000000000" pitchFamily="65" charset="-120"/>
              <a:cs typeface="Calibri"/>
              <a:sym typeface="Calibri"/>
            </a:endParaRPr>
          </a:p>
        </p:txBody>
      </p:sp>
      <p:pic>
        <p:nvPicPr>
          <p:cNvPr id="3" name="圖片 2">
            <a:extLst>
              <a:ext uri="{FF2B5EF4-FFF2-40B4-BE49-F238E27FC236}">
                <a16:creationId xmlns:a16="http://schemas.microsoft.com/office/drawing/2014/main" id="{8C1F7A3B-FDEA-93BF-D259-600276569869}"/>
              </a:ext>
            </a:extLst>
          </p:cNvPr>
          <p:cNvPicPr>
            <a:picLocks noChangeAspect="1"/>
          </p:cNvPicPr>
          <p:nvPr/>
        </p:nvPicPr>
        <p:blipFill>
          <a:blip r:embed="rId3"/>
          <a:stretch>
            <a:fillRect/>
          </a:stretch>
        </p:blipFill>
        <p:spPr>
          <a:xfrm>
            <a:off x="7598523" y="3710202"/>
            <a:ext cx="4226052" cy="297634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19"/>
                                        </p:tgtEl>
                                        <p:attrNameLst>
                                          <p:attrName>style.visibility</p:attrName>
                                        </p:attrNameLst>
                                      </p:cBhvr>
                                      <p:to>
                                        <p:strVal val="visible"/>
                                      </p:to>
                                    </p:set>
                                    <p:anim calcmode="lin" valueType="num">
                                      <p:cBhvr additive="base">
                                        <p:cTn id="7" dur="750"/>
                                        <p:tgtEl>
                                          <p:spTgt spid="91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250"/>
                                  </p:stCondLst>
                                  <p:childTnLst>
                                    <p:set>
                                      <p:cBhvr>
                                        <p:cTn id="9" dur="1" fill="hold">
                                          <p:stCondLst>
                                            <p:cond delay="0"/>
                                          </p:stCondLst>
                                        </p:cTn>
                                        <p:tgtEl>
                                          <p:spTgt spid="923"/>
                                        </p:tgtEl>
                                        <p:attrNameLst>
                                          <p:attrName>style.visibility</p:attrName>
                                        </p:attrNameLst>
                                      </p:cBhvr>
                                      <p:to>
                                        <p:strVal val="visible"/>
                                      </p:to>
                                    </p:set>
                                    <p:anim calcmode="lin" valueType="num">
                                      <p:cBhvr additive="base">
                                        <p:cTn id="10" dur="750"/>
                                        <p:tgtEl>
                                          <p:spTgt spid="923"/>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500"/>
                                  </p:stCondLst>
                                  <p:childTnLst>
                                    <p:set>
                                      <p:cBhvr>
                                        <p:cTn id="12" dur="1" fill="hold">
                                          <p:stCondLst>
                                            <p:cond delay="0"/>
                                          </p:stCondLst>
                                        </p:cTn>
                                        <p:tgtEl>
                                          <p:spTgt spid="917"/>
                                        </p:tgtEl>
                                        <p:attrNameLst>
                                          <p:attrName>style.visibility</p:attrName>
                                        </p:attrNameLst>
                                      </p:cBhvr>
                                      <p:to>
                                        <p:strVal val="visible"/>
                                      </p:to>
                                    </p:set>
                                    <p:anim calcmode="lin" valueType="num">
                                      <p:cBhvr additive="base">
                                        <p:cTn id="13" dur="750"/>
                                        <p:tgtEl>
                                          <p:spTgt spid="917"/>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750"/>
                                  </p:stCondLst>
                                  <p:childTnLst>
                                    <p:set>
                                      <p:cBhvr>
                                        <p:cTn id="15" dur="1" fill="hold">
                                          <p:stCondLst>
                                            <p:cond delay="0"/>
                                          </p:stCondLst>
                                        </p:cTn>
                                        <p:tgtEl>
                                          <p:spTgt spid="916"/>
                                        </p:tgtEl>
                                        <p:attrNameLst>
                                          <p:attrName>style.visibility</p:attrName>
                                        </p:attrNameLst>
                                      </p:cBhvr>
                                      <p:to>
                                        <p:strVal val="visible"/>
                                      </p:to>
                                    </p:set>
                                    <p:anim calcmode="lin" valueType="num">
                                      <p:cBhvr additive="base">
                                        <p:cTn id="16" dur="750"/>
                                        <p:tgtEl>
                                          <p:spTgt spid="916"/>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1000"/>
                                  </p:stCondLst>
                                  <p:childTnLst>
                                    <p:set>
                                      <p:cBhvr>
                                        <p:cTn id="18" dur="1" fill="hold">
                                          <p:stCondLst>
                                            <p:cond delay="0"/>
                                          </p:stCondLst>
                                        </p:cTn>
                                        <p:tgtEl>
                                          <p:spTgt spid="918"/>
                                        </p:tgtEl>
                                        <p:attrNameLst>
                                          <p:attrName>style.visibility</p:attrName>
                                        </p:attrNameLst>
                                      </p:cBhvr>
                                      <p:to>
                                        <p:strVal val="visible"/>
                                      </p:to>
                                    </p:set>
                                    <p:anim calcmode="lin" valueType="num">
                                      <p:cBhvr additive="base">
                                        <p:cTn id="19" dur="750"/>
                                        <p:tgtEl>
                                          <p:spTgt spid="918"/>
                                        </p:tgtEl>
                                        <p:attrNameLst>
                                          <p:attrName>ppt_x</p:attrName>
                                        </p:attrNameLst>
                                      </p:cBhvr>
                                      <p:tavLst>
                                        <p:tav tm="0">
                                          <p:val>
                                            <p:strVal val="#ppt_x-1"/>
                                          </p:val>
                                        </p:tav>
                                        <p:tav tm="100000">
                                          <p:val>
                                            <p:strVal val="#ppt_x"/>
                                          </p:val>
                                        </p:tav>
                                      </p:tavLst>
                                    </p:anim>
                                  </p:childTnLst>
                                </p:cTn>
                              </p:par>
                            </p:childTnLst>
                          </p:cTn>
                        </p:par>
                        <p:par>
                          <p:cTn id="20" fill="hold">
                            <p:stCondLst>
                              <p:cond delay="750"/>
                            </p:stCondLst>
                            <p:childTnLst>
                              <p:par>
                                <p:cTn id="21" presetID="10" presetClass="entr" presetSubtype="0" fill="hold" nodeType="afterEffect">
                                  <p:stCondLst>
                                    <p:cond delay="0"/>
                                  </p:stCondLst>
                                  <p:childTnLst>
                                    <p:set>
                                      <p:cBhvr>
                                        <p:cTn id="22" dur="1" fill="hold">
                                          <p:stCondLst>
                                            <p:cond delay="0"/>
                                          </p:stCondLst>
                                        </p:cTn>
                                        <p:tgtEl>
                                          <p:spTgt spid="920"/>
                                        </p:tgtEl>
                                        <p:attrNameLst>
                                          <p:attrName>style.visibility</p:attrName>
                                        </p:attrNameLst>
                                      </p:cBhvr>
                                      <p:to>
                                        <p:strVal val="visible"/>
                                      </p:to>
                                    </p:set>
                                    <p:animEffect transition="in" filter="fade">
                                      <p:cBhvr>
                                        <p:cTn id="23" dur="500"/>
                                        <p:tgtEl>
                                          <p:spTgt spid="920"/>
                                        </p:tgtEl>
                                      </p:cBhvr>
                                    </p:animEffect>
                                  </p:childTnLst>
                                </p:cTn>
                              </p:par>
                            </p:childTnLst>
                          </p:cTn>
                        </p:par>
                        <p:par>
                          <p:cTn id="24" fill="hold">
                            <p:stCondLst>
                              <p:cond delay="1250"/>
                            </p:stCondLst>
                            <p:childTnLst>
                              <p:par>
                                <p:cTn id="25" presetID="1" presetClass="entr" presetSubtype="0" fill="hold" nodeType="afterEffect">
                                  <p:stCondLst>
                                    <p:cond delay="0"/>
                                  </p:stCondLst>
                                  <p:childTnLst>
                                    <p:set>
                                      <p:cBhvr>
                                        <p:cTn id="26" dur="1" fill="hold">
                                          <p:stCondLst>
                                            <p:cond delay="0"/>
                                          </p:stCondLst>
                                        </p:cTn>
                                        <p:tgtEl>
                                          <p:spTgt spid="921"/>
                                        </p:tgtEl>
                                        <p:attrNameLst>
                                          <p:attrName>style.visibility</p:attrName>
                                        </p:attrNameLst>
                                      </p:cBhvr>
                                      <p:to>
                                        <p:strVal val="visible"/>
                                      </p:to>
                                    </p:set>
                                  </p:childTnLst>
                                </p:cTn>
                              </p:par>
                            </p:childTnLst>
                          </p:cTn>
                        </p:par>
                        <p:par>
                          <p:cTn id="27" fill="hold">
                            <p:stCondLst>
                              <p:cond delay="1251"/>
                            </p:stCondLst>
                            <p:childTnLst>
                              <p:par>
                                <p:cTn id="28" presetID="1" presetClass="entr" presetSubtype="0" fill="hold" nodeType="afterEffect">
                                  <p:stCondLst>
                                    <p:cond delay="0"/>
                                  </p:stCondLst>
                                  <p:childTnLst>
                                    <p:set>
                                      <p:cBhvr>
                                        <p:cTn id="29" dur="1" fill="hold">
                                          <p:stCondLst>
                                            <p:cond delay="0"/>
                                          </p:stCondLst>
                                        </p:cTn>
                                        <p:tgtEl>
                                          <p:spTgt spid="922"/>
                                        </p:tgtEl>
                                        <p:attrNameLst>
                                          <p:attrName>style.visibility</p:attrName>
                                        </p:attrNameLst>
                                      </p:cBhvr>
                                      <p:to>
                                        <p:strVal val="visible"/>
                                      </p:to>
                                    </p:set>
                                  </p:childTnLst>
                                </p:cTn>
                              </p:par>
                            </p:childTnLst>
                          </p:cTn>
                        </p:par>
                        <p:par>
                          <p:cTn id="30" fill="hold">
                            <p:stCondLst>
                              <p:cond delay="1252"/>
                            </p:stCondLst>
                            <p:childTnLst>
                              <p:par>
                                <p:cTn id="31" presetID="1" presetClass="entr" presetSubtype="0" fill="hold" nodeType="afterEffect">
                                  <p:stCondLst>
                                    <p:cond delay="0"/>
                                  </p:stCondLst>
                                  <p:childTnLst>
                                    <p:set>
                                      <p:cBhvr>
                                        <p:cTn id="32" dur="1" fill="hold">
                                          <p:stCondLst>
                                            <p:cond delay="0"/>
                                          </p:stCondLst>
                                        </p:cTn>
                                        <p:tgtEl>
                                          <p:spTgt spid="924"/>
                                        </p:tgtEl>
                                        <p:attrNameLst>
                                          <p:attrName>style.visibility</p:attrName>
                                        </p:attrNameLst>
                                      </p:cBhvr>
                                      <p:to>
                                        <p:strVal val="visible"/>
                                      </p:to>
                                    </p:set>
                                  </p:childTnLst>
                                </p:cTn>
                              </p:par>
                            </p:childTnLst>
                          </p:cTn>
                        </p:par>
                        <p:par>
                          <p:cTn id="33" fill="hold">
                            <p:stCondLst>
                              <p:cond delay="1253"/>
                            </p:stCondLst>
                            <p:childTnLst>
                              <p:par>
                                <p:cTn id="34" presetID="1" presetClass="entr" presetSubtype="0" fill="hold" nodeType="afterEffect">
                                  <p:stCondLst>
                                    <p:cond delay="0"/>
                                  </p:stCondLst>
                                  <p:childTnLst>
                                    <p:set>
                                      <p:cBhvr>
                                        <p:cTn id="35" dur="1" fill="hold">
                                          <p:stCondLst>
                                            <p:cond delay="0"/>
                                          </p:stCondLst>
                                        </p:cTn>
                                        <p:tgtEl>
                                          <p:spTgt spid="925"/>
                                        </p:tgtEl>
                                        <p:attrNameLst>
                                          <p:attrName>style.visibility</p:attrName>
                                        </p:attrNameLst>
                                      </p:cBhvr>
                                      <p:to>
                                        <p:strVal val="visible"/>
                                      </p:to>
                                    </p:set>
                                  </p:childTnLst>
                                </p:cTn>
                              </p:par>
                            </p:childTnLst>
                          </p:cTn>
                        </p:par>
                        <p:par>
                          <p:cTn id="36" fill="hold">
                            <p:stCondLst>
                              <p:cond delay="1254"/>
                            </p:stCondLst>
                            <p:childTnLst>
                              <p:par>
                                <p:cTn id="37" presetID="1" presetClass="entr" presetSubtype="0" fill="hold" nodeType="afterEffect">
                                  <p:stCondLst>
                                    <p:cond delay="0"/>
                                  </p:stCondLst>
                                  <p:childTnLst>
                                    <p:set>
                                      <p:cBhvr>
                                        <p:cTn id="38" dur="1" fill="hold">
                                          <p:stCondLst>
                                            <p:cond delay="0"/>
                                          </p:stCondLst>
                                        </p:cTn>
                                        <p:tgtEl>
                                          <p:spTgt spid="926"/>
                                        </p:tgtEl>
                                        <p:attrNameLst>
                                          <p:attrName>style.visibility</p:attrName>
                                        </p:attrNameLst>
                                      </p:cBhvr>
                                      <p:to>
                                        <p:strVal val="visible"/>
                                      </p:to>
                                    </p:set>
                                  </p:childTnLst>
                                </p:cTn>
                              </p:par>
                            </p:childTnLst>
                          </p:cTn>
                        </p:par>
                        <p:par>
                          <p:cTn id="39" fill="hold">
                            <p:stCondLst>
                              <p:cond delay="1255"/>
                            </p:stCondLst>
                            <p:childTnLst>
                              <p:par>
                                <p:cTn id="40" presetID="1" presetClass="entr" presetSubtype="0" fill="hold" nodeType="afterEffect">
                                  <p:stCondLst>
                                    <p:cond delay="0"/>
                                  </p:stCondLst>
                                  <p:childTnLst>
                                    <p:set>
                                      <p:cBhvr>
                                        <p:cTn id="41" dur="1" fill="hold">
                                          <p:stCondLst>
                                            <p:cond delay="0"/>
                                          </p:stCondLst>
                                        </p:cTn>
                                        <p:tgtEl>
                                          <p:spTgt spid="927"/>
                                        </p:tgtEl>
                                        <p:attrNameLst>
                                          <p:attrName>style.visibility</p:attrName>
                                        </p:attrNameLst>
                                      </p:cBhvr>
                                      <p:to>
                                        <p:strVal val="visible"/>
                                      </p:to>
                                    </p:set>
                                  </p:childTnLst>
                                </p:cTn>
                              </p:par>
                            </p:childTnLst>
                          </p:cTn>
                        </p:par>
                        <p:par>
                          <p:cTn id="42" fill="hold">
                            <p:stCondLst>
                              <p:cond delay="1256"/>
                            </p:stCondLst>
                            <p:childTnLst>
                              <p:par>
                                <p:cTn id="43" presetID="1" presetClass="entr" presetSubtype="0" fill="hold" nodeType="afterEffect">
                                  <p:stCondLst>
                                    <p:cond delay="0"/>
                                  </p:stCondLst>
                                  <p:childTnLst>
                                    <p:set>
                                      <p:cBhvr>
                                        <p:cTn id="44" dur="1" fill="hold">
                                          <p:stCondLst>
                                            <p:cond delay="0"/>
                                          </p:stCondLst>
                                        </p:cTn>
                                        <p:tgtEl>
                                          <p:spTgt spid="928"/>
                                        </p:tgtEl>
                                        <p:attrNameLst>
                                          <p:attrName>style.visibility</p:attrName>
                                        </p:attrNameLst>
                                      </p:cBhvr>
                                      <p:to>
                                        <p:strVal val="visible"/>
                                      </p:to>
                                    </p:set>
                                  </p:childTnLst>
                                </p:cTn>
                              </p:par>
                            </p:childTnLst>
                          </p:cTn>
                        </p:par>
                        <p:par>
                          <p:cTn id="45" fill="hold">
                            <p:stCondLst>
                              <p:cond delay="1257"/>
                            </p:stCondLst>
                            <p:childTnLst>
                              <p:par>
                                <p:cTn id="46" presetID="1" presetClass="entr" presetSubtype="0" fill="hold" nodeType="afterEffect">
                                  <p:stCondLst>
                                    <p:cond delay="0"/>
                                  </p:stCondLst>
                                  <p:childTnLst>
                                    <p:set>
                                      <p:cBhvr>
                                        <p:cTn id="47" dur="1" fill="hold">
                                          <p:stCondLst>
                                            <p:cond delay="0"/>
                                          </p:stCondLst>
                                        </p:cTn>
                                        <p:tgtEl>
                                          <p:spTgt spid="929"/>
                                        </p:tgtEl>
                                        <p:attrNameLst>
                                          <p:attrName>style.visibility</p:attrName>
                                        </p:attrNameLst>
                                      </p:cBhvr>
                                      <p:to>
                                        <p:strVal val="visible"/>
                                      </p:to>
                                    </p:set>
                                  </p:childTnLst>
                                </p:cTn>
                              </p:par>
                            </p:childTnLst>
                          </p:cTn>
                        </p:par>
                        <p:par>
                          <p:cTn id="48" fill="hold">
                            <p:stCondLst>
                              <p:cond delay="1258"/>
                            </p:stCondLst>
                            <p:childTnLst>
                              <p:par>
                                <p:cTn id="49" presetID="1" presetClass="entr" presetSubtype="0" fill="hold" nodeType="afterEffect">
                                  <p:stCondLst>
                                    <p:cond delay="0"/>
                                  </p:stCondLst>
                                  <p:childTnLst>
                                    <p:set>
                                      <p:cBhvr>
                                        <p:cTn id="50" dur="1" fill="hold">
                                          <p:stCondLst>
                                            <p:cond delay="0"/>
                                          </p:stCondLst>
                                        </p:cTn>
                                        <p:tgtEl>
                                          <p:spTgt spid="930"/>
                                        </p:tgtEl>
                                        <p:attrNameLst>
                                          <p:attrName>style.visibility</p:attrName>
                                        </p:attrNameLst>
                                      </p:cBhvr>
                                      <p:to>
                                        <p:strVal val="visible"/>
                                      </p:to>
                                    </p:set>
                                  </p:childTnLst>
                                </p:cTn>
                              </p:par>
                            </p:childTnLst>
                          </p:cTn>
                        </p:par>
                        <p:par>
                          <p:cTn id="51" fill="hold">
                            <p:stCondLst>
                              <p:cond delay="1259"/>
                            </p:stCondLst>
                            <p:childTnLst>
                              <p:par>
                                <p:cTn id="52" presetID="1" presetClass="entr" presetSubtype="0" fill="hold" nodeType="afterEffect">
                                  <p:stCondLst>
                                    <p:cond delay="0"/>
                                  </p:stCondLst>
                                  <p:childTnLst>
                                    <p:set>
                                      <p:cBhvr>
                                        <p:cTn id="53" dur="1" fill="hold">
                                          <p:stCondLst>
                                            <p:cond delay="0"/>
                                          </p:stCondLst>
                                        </p:cTn>
                                        <p:tgtEl>
                                          <p:spTgt spid="931"/>
                                        </p:tgtEl>
                                        <p:attrNameLst>
                                          <p:attrName>style.visibility</p:attrName>
                                        </p:attrNameLst>
                                      </p:cBhvr>
                                      <p:to>
                                        <p:strVal val="visible"/>
                                      </p:to>
                                    </p:set>
                                  </p:childTnLst>
                                </p:cTn>
                              </p:par>
                            </p:childTnLst>
                          </p:cTn>
                        </p:par>
                        <p:par>
                          <p:cTn id="54" fill="hold">
                            <p:stCondLst>
                              <p:cond delay="1260"/>
                            </p:stCondLst>
                            <p:childTnLst>
                              <p:par>
                                <p:cTn id="55" presetID="1" presetClass="entr" presetSubtype="0" fill="hold" nodeType="afterEffect">
                                  <p:stCondLst>
                                    <p:cond delay="0"/>
                                  </p:stCondLst>
                                  <p:childTnLst>
                                    <p:set>
                                      <p:cBhvr>
                                        <p:cTn id="56" dur="1" fill="hold">
                                          <p:stCondLst>
                                            <p:cond delay="0"/>
                                          </p:stCondLst>
                                        </p:cTn>
                                        <p:tgtEl>
                                          <p:spTgt spid="932"/>
                                        </p:tgtEl>
                                        <p:attrNameLst>
                                          <p:attrName>style.visibility</p:attrName>
                                        </p:attrNameLst>
                                      </p:cBhvr>
                                      <p:to>
                                        <p:strVal val="visible"/>
                                      </p:to>
                                    </p:set>
                                  </p:childTnLst>
                                </p:cTn>
                              </p:par>
                            </p:childTnLst>
                          </p:cTn>
                        </p:par>
                        <p:par>
                          <p:cTn id="57" fill="hold">
                            <p:stCondLst>
                              <p:cond delay="1261"/>
                            </p:stCondLst>
                            <p:childTnLst>
                              <p:par>
                                <p:cTn id="58" presetID="1" presetClass="entr" presetSubtype="0" fill="hold" nodeType="afterEffect">
                                  <p:stCondLst>
                                    <p:cond delay="0"/>
                                  </p:stCondLst>
                                  <p:childTnLst>
                                    <p:set>
                                      <p:cBhvr>
                                        <p:cTn id="59" dur="1" fill="hold">
                                          <p:stCondLst>
                                            <p:cond delay="0"/>
                                          </p:stCondLst>
                                        </p:cTn>
                                        <p:tgtEl>
                                          <p:spTgt spid="933"/>
                                        </p:tgtEl>
                                        <p:attrNameLst>
                                          <p:attrName>style.visibility</p:attrName>
                                        </p:attrNameLst>
                                      </p:cBhvr>
                                      <p:to>
                                        <p:strVal val="visible"/>
                                      </p:to>
                                    </p:set>
                                  </p:childTnLst>
                                </p:cTn>
                              </p:par>
                            </p:childTnLst>
                          </p:cTn>
                        </p:par>
                        <p:par>
                          <p:cTn id="60" fill="hold">
                            <p:stCondLst>
                              <p:cond delay="1262"/>
                            </p:stCondLst>
                            <p:childTnLst>
                              <p:par>
                                <p:cTn id="61" presetID="1" presetClass="entr" presetSubtype="0" fill="hold" nodeType="afterEffect">
                                  <p:stCondLst>
                                    <p:cond delay="0"/>
                                  </p:stCondLst>
                                  <p:childTnLst>
                                    <p:set>
                                      <p:cBhvr>
                                        <p:cTn id="62" dur="1" fill="hold">
                                          <p:stCondLst>
                                            <p:cond delay="0"/>
                                          </p:stCondLst>
                                        </p:cTn>
                                        <p:tgtEl>
                                          <p:spTgt spid="934"/>
                                        </p:tgtEl>
                                        <p:attrNameLst>
                                          <p:attrName>style.visibility</p:attrName>
                                        </p:attrNameLst>
                                      </p:cBhvr>
                                      <p:to>
                                        <p:strVal val="visible"/>
                                      </p:to>
                                    </p:set>
                                  </p:childTnLst>
                                </p:cTn>
                              </p:par>
                            </p:childTnLst>
                          </p:cTn>
                        </p:par>
                        <p:par>
                          <p:cTn id="63" fill="hold">
                            <p:stCondLst>
                              <p:cond delay="1263"/>
                            </p:stCondLst>
                            <p:childTnLst>
                              <p:par>
                                <p:cTn id="64" presetID="1" presetClass="entr" presetSubtype="0" fill="hold" nodeType="afterEffect">
                                  <p:stCondLst>
                                    <p:cond delay="0"/>
                                  </p:stCondLst>
                                  <p:childTnLst>
                                    <p:set>
                                      <p:cBhvr>
                                        <p:cTn id="65" dur="1" fill="hold">
                                          <p:stCondLst>
                                            <p:cond delay="0"/>
                                          </p:stCondLst>
                                        </p:cTn>
                                        <p:tgtEl>
                                          <p:spTgt spid="935"/>
                                        </p:tgtEl>
                                        <p:attrNameLst>
                                          <p:attrName>style.visibility</p:attrName>
                                        </p:attrNameLst>
                                      </p:cBhvr>
                                      <p:to>
                                        <p:strVal val="visible"/>
                                      </p:to>
                                    </p:set>
                                  </p:childTnLst>
                                </p:cTn>
                              </p:par>
                            </p:childTnLst>
                          </p:cTn>
                        </p:par>
                        <p:par>
                          <p:cTn id="66" fill="hold">
                            <p:stCondLst>
                              <p:cond delay="1264"/>
                            </p:stCondLst>
                            <p:childTnLst>
                              <p:par>
                                <p:cTn id="67" presetID="1" presetClass="entr" presetSubtype="0" fill="hold" nodeType="afterEffect">
                                  <p:stCondLst>
                                    <p:cond delay="0"/>
                                  </p:stCondLst>
                                  <p:childTnLst>
                                    <p:set>
                                      <p:cBhvr>
                                        <p:cTn id="68" dur="1" fill="hold">
                                          <p:stCondLst>
                                            <p:cond delay="0"/>
                                          </p:stCondLst>
                                        </p:cTn>
                                        <p:tgtEl>
                                          <p:spTgt spid="936"/>
                                        </p:tgtEl>
                                        <p:attrNameLst>
                                          <p:attrName>style.visibility</p:attrName>
                                        </p:attrNameLst>
                                      </p:cBhvr>
                                      <p:to>
                                        <p:strVal val="visible"/>
                                      </p:to>
                                    </p:set>
                                  </p:childTnLst>
                                </p:cTn>
                              </p:par>
                            </p:childTnLst>
                          </p:cTn>
                        </p:par>
                        <p:par>
                          <p:cTn id="69" fill="hold">
                            <p:stCondLst>
                              <p:cond delay="1265"/>
                            </p:stCondLst>
                            <p:childTnLst>
                              <p:par>
                                <p:cTn id="70" presetID="1" presetClass="entr" presetSubtype="0" fill="hold" nodeType="afterEffect">
                                  <p:stCondLst>
                                    <p:cond delay="0"/>
                                  </p:stCondLst>
                                  <p:childTnLst>
                                    <p:set>
                                      <p:cBhvr>
                                        <p:cTn id="71" dur="1" fill="hold">
                                          <p:stCondLst>
                                            <p:cond delay="0"/>
                                          </p:stCondLst>
                                        </p:cTn>
                                        <p:tgtEl>
                                          <p:spTgt spid="937"/>
                                        </p:tgtEl>
                                        <p:attrNameLst>
                                          <p:attrName>style.visibility</p:attrName>
                                        </p:attrNameLst>
                                      </p:cBhvr>
                                      <p:to>
                                        <p:strVal val="visible"/>
                                      </p:to>
                                    </p:set>
                                  </p:childTnLst>
                                </p:cTn>
                              </p:par>
                            </p:childTnLst>
                          </p:cTn>
                        </p:par>
                        <p:par>
                          <p:cTn id="72" fill="hold">
                            <p:stCondLst>
                              <p:cond delay="1266"/>
                            </p:stCondLst>
                            <p:childTnLst>
                              <p:par>
                                <p:cTn id="73" presetID="1" presetClass="entr" presetSubtype="0" fill="hold" nodeType="afterEffect">
                                  <p:stCondLst>
                                    <p:cond delay="0"/>
                                  </p:stCondLst>
                                  <p:childTnLst>
                                    <p:set>
                                      <p:cBhvr>
                                        <p:cTn id="74" dur="1" fill="hold">
                                          <p:stCondLst>
                                            <p:cond delay="0"/>
                                          </p:stCondLst>
                                        </p:cTn>
                                        <p:tgtEl>
                                          <p:spTgt spid="938"/>
                                        </p:tgtEl>
                                        <p:attrNameLst>
                                          <p:attrName>style.visibility</p:attrName>
                                        </p:attrNameLst>
                                      </p:cBhvr>
                                      <p:to>
                                        <p:strVal val="visible"/>
                                      </p:to>
                                    </p:set>
                                  </p:childTnLst>
                                </p:cTn>
                              </p:par>
                            </p:childTnLst>
                          </p:cTn>
                        </p:par>
                        <p:par>
                          <p:cTn id="75" fill="hold">
                            <p:stCondLst>
                              <p:cond delay="1267"/>
                            </p:stCondLst>
                            <p:childTnLst>
                              <p:par>
                                <p:cTn id="76" presetID="1" presetClass="entr" presetSubtype="0" fill="hold" nodeType="afterEffect">
                                  <p:stCondLst>
                                    <p:cond delay="0"/>
                                  </p:stCondLst>
                                  <p:childTnLst>
                                    <p:set>
                                      <p:cBhvr>
                                        <p:cTn id="77" dur="1" fill="hold">
                                          <p:stCondLst>
                                            <p:cond delay="0"/>
                                          </p:stCondLst>
                                        </p:cTn>
                                        <p:tgtEl>
                                          <p:spTgt spid="939"/>
                                        </p:tgtEl>
                                        <p:attrNameLst>
                                          <p:attrName>style.visibility</p:attrName>
                                        </p:attrNameLst>
                                      </p:cBhvr>
                                      <p:to>
                                        <p:strVal val="visible"/>
                                      </p:to>
                                    </p:set>
                                  </p:childTnLst>
                                </p:cTn>
                              </p:par>
                            </p:childTnLst>
                          </p:cTn>
                        </p:par>
                        <p:par>
                          <p:cTn id="78" fill="hold">
                            <p:stCondLst>
                              <p:cond delay="1268"/>
                            </p:stCondLst>
                            <p:childTnLst>
                              <p:par>
                                <p:cTn id="79" presetID="1" presetClass="entr" presetSubtype="0" fill="hold" nodeType="afterEffect">
                                  <p:stCondLst>
                                    <p:cond delay="0"/>
                                  </p:stCondLst>
                                  <p:childTnLst>
                                    <p:set>
                                      <p:cBhvr>
                                        <p:cTn id="80" dur="1" fill="hold">
                                          <p:stCondLst>
                                            <p:cond delay="0"/>
                                          </p:stCondLst>
                                        </p:cTn>
                                        <p:tgtEl>
                                          <p:spTgt spid="940"/>
                                        </p:tgtEl>
                                        <p:attrNameLst>
                                          <p:attrName>style.visibility</p:attrName>
                                        </p:attrNameLst>
                                      </p:cBhvr>
                                      <p:to>
                                        <p:strVal val="visible"/>
                                      </p:to>
                                    </p:set>
                                  </p:childTnLst>
                                </p:cTn>
                              </p:par>
                            </p:childTnLst>
                          </p:cTn>
                        </p:par>
                        <p:par>
                          <p:cTn id="81" fill="hold">
                            <p:stCondLst>
                              <p:cond delay="1269"/>
                            </p:stCondLst>
                            <p:childTnLst>
                              <p:par>
                                <p:cTn id="82" presetID="1" presetClass="entr" presetSubtype="0" fill="hold" nodeType="afterEffect">
                                  <p:stCondLst>
                                    <p:cond delay="0"/>
                                  </p:stCondLst>
                                  <p:childTnLst>
                                    <p:set>
                                      <p:cBhvr>
                                        <p:cTn id="83" dur="1" fill="hold">
                                          <p:stCondLst>
                                            <p:cond delay="0"/>
                                          </p:stCondLst>
                                        </p:cTn>
                                        <p:tgtEl>
                                          <p:spTgt spid="941"/>
                                        </p:tgtEl>
                                        <p:attrNameLst>
                                          <p:attrName>style.visibility</p:attrName>
                                        </p:attrNameLst>
                                      </p:cBhvr>
                                      <p:to>
                                        <p:strVal val="visible"/>
                                      </p:to>
                                    </p:set>
                                  </p:childTnLst>
                                </p:cTn>
                              </p:par>
                            </p:childTnLst>
                          </p:cTn>
                        </p:par>
                        <p:par>
                          <p:cTn id="84" fill="hold">
                            <p:stCondLst>
                              <p:cond delay="1270"/>
                            </p:stCondLst>
                            <p:childTnLst>
                              <p:par>
                                <p:cTn id="85" presetID="1" presetClass="entr" presetSubtype="0" fill="hold" nodeType="afterEffect">
                                  <p:stCondLst>
                                    <p:cond delay="0"/>
                                  </p:stCondLst>
                                  <p:childTnLst>
                                    <p:set>
                                      <p:cBhvr>
                                        <p:cTn id="86" dur="1" fill="hold">
                                          <p:stCondLst>
                                            <p:cond delay="0"/>
                                          </p:stCondLst>
                                        </p:cTn>
                                        <p:tgtEl>
                                          <p:spTgt spid="942"/>
                                        </p:tgtEl>
                                        <p:attrNameLst>
                                          <p:attrName>style.visibility</p:attrName>
                                        </p:attrNameLst>
                                      </p:cBhvr>
                                      <p:to>
                                        <p:strVal val="visible"/>
                                      </p:to>
                                    </p:set>
                                  </p:childTnLst>
                                </p:cTn>
                              </p:par>
                            </p:childTnLst>
                          </p:cTn>
                        </p:par>
                        <p:par>
                          <p:cTn id="87" fill="hold">
                            <p:stCondLst>
                              <p:cond delay="1271"/>
                            </p:stCondLst>
                            <p:childTnLst>
                              <p:par>
                                <p:cTn id="88" presetID="1" presetClass="entr" presetSubtype="0" fill="hold" nodeType="afterEffect">
                                  <p:stCondLst>
                                    <p:cond delay="0"/>
                                  </p:stCondLst>
                                  <p:childTnLst>
                                    <p:set>
                                      <p:cBhvr>
                                        <p:cTn id="89" dur="1" fill="hold">
                                          <p:stCondLst>
                                            <p:cond delay="0"/>
                                          </p:stCondLst>
                                        </p:cTn>
                                        <p:tgtEl>
                                          <p:spTgt spid="9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51000">
              <a:srgbClr val="082241"/>
            </a:gs>
            <a:gs pos="100000">
              <a:schemeClr val="dk1"/>
            </a:gs>
          </a:gsLst>
          <a:lin ang="5400000" scaled="0"/>
        </a:gradFill>
        <a:effectLst/>
      </p:bgPr>
    </p:bg>
    <p:spTree>
      <p:nvGrpSpPr>
        <p:cNvPr id="1" name="Shape 949"/>
        <p:cNvGrpSpPr/>
        <p:nvPr/>
      </p:nvGrpSpPr>
      <p:grpSpPr>
        <a:xfrm>
          <a:off x="0" y="0"/>
          <a:ext cx="0" cy="0"/>
          <a:chOff x="0" y="0"/>
          <a:chExt cx="0" cy="0"/>
        </a:xfrm>
      </p:grpSpPr>
      <p:sp>
        <p:nvSpPr>
          <p:cNvPr id="950" name="Google Shape;950;p5"/>
          <p:cNvSpPr/>
          <p:nvPr/>
        </p:nvSpPr>
        <p:spPr>
          <a:xfrm>
            <a:off x="-2362701" y="1070727"/>
            <a:ext cx="4710931" cy="4710932"/>
          </a:xfrm>
          <a:prstGeom prst="ellipse">
            <a:avLst/>
          </a:prstGeom>
          <a:solidFill>
            <a:schemeClr val="lt1"/>
          </a:solidFill>
          <a:ln>
            <a:noFill/>
          </a:ln>
          <a:effectLst>
            <a:outerShdw blurRad="901700" dist="38100" dir="16200000" sx="102000" sy="102000" rotWithShape="0">
              <a:srgbClr val="00B0F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756A7"/>
              </a:solidFill>
              <a:latin typeface="Calibri"/>
              <a:ea typeface="Calibri"/>
              <a:cs typeface="Calibri"/>
              <a:sym typeface="Calibri"/>
            </a:endParaRPr>
          </a:p>
        </p:txBody>
      </p:sp>
      <p:sp>
        <p:nvSpPr>
          <p:cNvPr id="951" name="Google Shape;951;p5"/>
          <p:cNvSpPr/>
          <p:nvPr/>
        </p:nvSpPr>
        <p:spPr>
          <a:xfrm>
            <a:off x="-1796180" y="1637248"/>
            <a:ext cx="3577888" cy="3577889"/>
          </a:xfrm>
          <a:prstGeom prst="ellipse">
            <a:avLst/>
          </a:prstGeom>
          <a:solidFill>
            <a:schemeClr val="lt1"/>
          </a:solidFill>
          <a:ln>
            <a:noFill/>
          </a:ln>
          <a:effectLst>
            <a:outerShdw blurRad="317500" sx="118000" sy="118000" algn="ctr" rotWithShape="0">
              <a:srgbClr val="0070C0">
                <a:alpha val="16862"/>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756A7"/>
              </a:solidFill>
              <a:latin typeface="Calibri"/>
              <a:ea typeface="Calibri"/>
              <a:cs typeface="Calibri"/>
              <a:sym typeface="Calibri"/>
            </a:endParaRPr>
          </a:p>
        </p:txBody>
      </p:sp>
      <p:sp>
        <p:nvSpPr>
          <p:cNvPr id="952" name="Google Shape;952;p5"/>
          <p:cNvSpPr/>
          <p:nvPr/>
        </p:nvSpPr>
        <p:spPr>
          <a:xfrm>
            <a:off x="-1191861" y="2241567"/>
            <a:ext cx="2369250" cy="2369251"/>
          </a:xfrm>
          <a:prstGeom prst="ellipse">
            <a:avLst/>
          </a:prstGeom>
          <a:solidFill>
            <a:schemeClr val="lt1"/>
          </a:solidFill>
          <a:ln>
            <a:noFill/>
          </a:ln>
          <a:effectLst>
            <a:outerShdw blurRad="533400" sx="118000" sy="118000" algn="ctr" rotWithShape="0">
              <a:srgbClr val="0070C0">
                <a:alpha val="3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756A7"/>
              </a:solidFill>
              <a:latin typeface="Calibri"/>
              <a:ea typeface="Calibri"/>
              <a:cs typeface="Calibri"/>
              <a:sym typeface="Calibri"/>
            </a:endParaRPr>
          </a:p>
        </p:txBody>
      </p:sp>
      <p:sp>
        <p:nvSpPr>
          <p:cNvPr id="953" name="Google Shape;953;p5"/>
          <p:cNvSpPr/>
          <p:nvPr/>
        </p:nvSpPr>
        <p:spPr>
          <a:xfrm>
            <a:off x="-50834" y="5743431"/>
            <a:ext cx="98571" cy="98571"/>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954" name="Google Shape;954;p5"/>
          <p:cNvGrpSpPr/>
          <p:nvPr/>
        </p:nvGrpSpPr>
        <p:grpSpPr>
          <a:xfrm>
            <a:off x="-2926033" y="0"/>
            <a:ext cx="5852066" cy="6429111"/>
            <a:chOff x="-2926033" y="0"/>
            <a:chExt cx="5852066" cy="6429111"/>
          </a:xfrm>
        </p:grpSpPr>
        <p:sp>
          <p:nvSpPr>
            <p:cNvPr id="955" name="Google Shape;955;p5"/>
            <p:cNvSpPr/>
            <p:nvPr/>
          </p:nvSpPr>
          <p:spPr>
            <a:xfrm>
              <a:off x="-1773806" y="4996058"/>
              <a:ext cx="59369" cy="59369"/>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56" name="Google Shape;956;p5"/>
            <p:cNvSpPr/>
            <p:nvPr/>
          </p:nvSpPr>
          <p:spPr>
            <a:xfrm>
              <a:off x="-2181620" y="2302487"/>
              <a:ext cx="90435" cy="90435"/>
            </a:xfrm>
            <a:prstGeom prst="ellipse">
              <a:avLst/>
            </a:prstGeom>
            <a:solidFill>
              <a:srgbClr val="057DC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57" name="Google Shape;957;p5"/>
            <p:cNvSpPr/>
            <p:nvPr/>
          </p:nvSpPr>
          <p:spPr>
            <a:xfrm>
              <a:off x="395847" y="5969581"/>
              <a:ext cx="52806" cy="52806"/>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58" name="Google Shape;958;p5"/>
            <p:cNvSpPr/>
            <p:nvPr/>
          </p:nvSpPr>
          <p:spPr>
            <a:xfrm>
              <a:off x="657782" y="5945447"/>
              <a:ext cx="52214" cy="52214"/>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59" name="Google Shape;959;p5"/>
            <p:cNvSpPr/>
            <p:nvPr/>
          </p:nvSpPr>
          <p:spPr>
            <a:xfrm flipH="1">
              <a:off x="343676" y="5841366"/>
              <a:ext cx="58578" cy="58578"/>
            </a:xfrm>
            <a:prstGeom prst="ellipse">
              <a:avLst/>
            </a:prstGeom>
            <a:solidFill>
              <a:srgbClr val="D8D8D8">
                <a:alpha val="56862"/>
              </a:srgbClr>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60" name="Google Shape;960;p5"/>
            <p:cNvSpPr/>
            <p:nvPr/>
          </p:nvSpPr>
          <p:spPr>
            <a:xfrm>
              <a:off x="939765" y="5571757"/>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61" name="Google Shape;961;p5"/>
            <p:cNvSpPr/>
            <p:nvPr/>
          </p:nvSpPr>
          <p:spPr>
            <a:xfrm>
              <a:off x="749628" y="5754385"/>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62" name="Google Shape;962;p5"/>
            <p:cNvSpPr/>
            <p:nvPr/>
          </p:nvSpPr>
          <p:spPr>
            <a:xfrm>
              <a:off x="804176" y="5800178"/>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63" name="Google Shape;963;p5"/>
            <p:cNvSpPr/>
            <p:nvPr/>
          </p:nvSpPr>
          <p:spPr>
            <a:xfrm>
              <a:off x="543622" y="6048549"/>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64" name="Google Shape;964;p5"/>
            <p:cNvSpPr/>
            <p:nvPr/>
          </p:nvSpPr>
          <p:spPr>
            <a:xfrm>
              <a:off x="543622" y="6048882"/>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65" name="Google Shape;965;p5"/>
            <p:cNvSpPr/>
            <p:nvPr/>
          </p:nvSpPr>
          <p:spPr>
            <a:xfrm>
              <a:off x="476483" y="5712598"/>
              <a:ext cx="52214" cy="52214"/>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66" name="Google Shape;966;p5"/>
            <p:cNvSpPr/>
            <p:nvPr/>
          </p:nvSpPr>
          <p:spPr>
            <a:xfrm>
              <a:off x="642102" y="5670811"/>
              <a:ext cx="67894" cy="67894"/>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67" name="Google Shape;967;p5"/>
            <p:cNvSpPr/>
            <p:nvPr/>
          </p:nvSpPr>
          <p:spPr>
            <a:xfrm>
              <a:off x="572823" y="5687252"/>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68" name="Google Shape;968;p5"/>
            <p:cNvSpPr/>
            <p:nvPr/>
          </p:nvSpPr>
          <p:spPr>
            <a:xfrm>
              <a:off x="834784" y="6146042"/>
              <a:ext cx="54548" cy="54548"/>
            </a:xfrm>
            <a:prstGeom prst="ellipse">
              <a:avLst/>
            </a:prstGeom>
            <a:solidFill>
              <a:srgbClr val="97C4D9">
                <a:alpha val="6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69" name="Google Shape;969;p5"/>
            <p:cNvSpPr/>
            <p:nvPr/>
          </p:nvSpPr>
          <p:spPr>
            <a:xfrm>
              <a:off x="939765" y="6146042"/>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0" name="Google Shape;970;p5"/>
            <p:cNvSpPr/>
            <p:nvPr/>
          </p:nvSpPr>
          <p:spPr>
            <a:xfrm>
              <a:off x="105399" y="6342843"/>
              <a:ext cx="86268" cy="8626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1" name="Google Shape;971;p5"/>
            <p:cNvSpPr/>
            <p:nvPr/>
          </p:nvSpPr>
          <p:spPr>
            <a:xfrm>
              <a:off x="28802" y="6297060"/>
              <a:ext cx="58994" cy="58994"/>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2" name="Google Shape;972;p5"/>
            <p:cNvSpPr/>
            <p:nvPr/>
          </p:nvSpPr>
          <p:spPr>
            <a:xfrm>
              <a:off x="89539" y="5899944"/>
              <a:ext cx="80054" cy="80054"/>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3" name="Google Shape;973;p5"/>
            <p:cNvSpPr/>
            <p:nvPr/>
          </p:nvSpPr>
          <p:spPr>
            <a:xfrm>
              <a:off x="-695" y="5973760"/>
              <a:ext cx="58994" cy="58994"/>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4" name="Google Shape;974;p5"/>
            <p:cNvSpPr/>
            <p:nvPr/>
          </p:nvSpPr>
          <p:spPr>
            <a:xfrm>
              <a:off x="-326611" y="5967840"/>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5" name="Google Shape;975;p5"/>
            <p:cNvSpPr/>
            <p:nvPr/>
          </p:nvSpPr>
          <p:spPr>
            <a:xfrm>
              <a:off x="-246784" y="5821943"/>
              <a:ext cx="52806" cy="52806"/>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6" name="Google Shape;976;p5"/>
            <p:cNvSpPr/>
            <p:nvPr/>
          </p:nvSpPr>
          <p:spPr>
            <a:xfrm>
              <a:off x="-338098" y="5789959"/>
              <a:ext cx="58994" cy="58994"/>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7" name="Google Shape;977;p5"/>
            <p:cNvSpPr/>
            <p:nvPr/>
          </p:nvSpPr>
          <p:spPr>
            <a:xfrm>
              <a:off x="-577206" y="6021275"/>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8" name="Google Shape;978;p5"/>
            <p:cNvSpPr/>
            <p:nvPr/>
          </p:nvSpPr>
          <p:spPr>
            <a:xfrm>
              <a:off x="-778092" y="6146042"/>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9" name="Google Shape;979;p5"/>
            <p:cNvSpPr/>
            <p:nvPr/>
          </p:nvSpPr>
          <p:spPr>
            <a:xfrm>
              <a:off x="-905920" y="6134078"/>
              <a:ext cx="77394" cy="7739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80" name="Google Shape;980;p5"/>
            <p:cNvSpPr/>
            <p:nvPr/>
          </p:nvSpPr>
          <p:spPr>
            <a:xfrm>
              <a:off x="-809785" y="5824797"/>
              <a:ext cx="50692" cy="50692"/>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81" name="Google Shape;981;p5"/>
            <p:cNvSpPr/>
            <p:nvPr/>
          </p:nvSpPr>
          <p:spPr>
            <a:xfrm>
              <a:off x="-608926" y="5722665"/>
              <a:ext cx="58994" cy="58994"/>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82" name="Google Shape;982;p5"/>
            <p:cNvSpPr/>
            <p:nvPr/>
          </p:nvSpPr>
          <p:spPr>
            <a:xfrm>
              <a:off x="-586932" y="5800610"/>
              <a:ext cx="58994" cy="58994"/>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83" name="Google Shape;983;p5"/>
            <p:cNvSpPr/>
            <p:nvPr/>
          </p:nvSpPr>
          <p:spPr>
            <a:xfrm>
              <a:off x="-768648" y="5652912"/>
              <a:ext cx="68680" cy="68680"/>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84" name="Google Shape;984;p5"/>
            <p:cNvSpPr/>
            <p:nvPr/>
          </p:nvSpPr>
          <p:spPr>
            <a:xfrm>
              <a:off x="-1246121" y="5848953"/>
              <a:ext cx="68828" cy="68828"/>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85" name="Google Shape;985;p5"/>
            <p:cNvSpPr/>
            <p:nvPr/>
          </p:nvSpPr>
          <p:spPr>
            <a:xfrm>
              <a:off x="-1473186" y="6041408"/>
              <a:ext cx="68828" cy="68828"/>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86" name="Google Shape;986;p5"/>
            <p:cNvSpPr/>
            <p:nvPr/>
          </p:nvSpPr>
          <p:spPr>
            <a:xfrm>
              <a:off x="-1323267" y="5504904"/>
              <a:ext cx="77394" cy="7739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87" name="Google Shape;987;p5"/>
            <p:cNvSpPr/>
            <p:nvPr/>
          </p:nvSpPr>
          <p:spPr>
            <a:xfrm>
              <a:off x="-1246121" y="5446064"/>
              <a:ext cx="77394" cy="7739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88" name="Google Shape;988;p5"/>
            <p:cNvSpPr/>
            <p:nvPr/>
          </p:nvSpPr>
          <p:spPr>
            <a:xfrm>
              <a:off x="-1202640" y="5575612"/>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89" name="Google Shape;989;p5"/>
            <p:cNvSpPr/>
            <p:nvPr/>
          </p:nvSpPr>
          <p:spPr>
            <a:xfrm>
              <a:off x="-1155077" y="5508318"/>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90" name="Google Shape;990;p5"/>
            <p:cNvSpPr/>
            <p:nvPr/>
          </p:nvSpPr>
          <p:spPr>
            <a:xfrm>
              <a:off x="-1186749" y="5699541"/>
              <a:ext cx="58994" cy="58994"/>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91" name="Google Shape;991;p5"/>
            <p:cNvSpPr/>
            <p:nvPr/>
          </p:nvSpPr>
          <p:spPr>
            <a:xfrm>
              <a:off x="-1163311" y="5778409"/>
              <a:ext cx="58994" cy="58994"/>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92" name="Google Shape;992;p5"/>
            <p:cNvSpPr/>
            <p:nvPr/>
          </p:nvSpPr>
          <p:spPr>
            <a:xfrm>
              <a:off x="-1473187" y="6041407"/>
              <a:ext cx="68828" cy="68828"/>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93" name="Google Shape;993;p5"/>
            <p:cNvSpPr/>
            <p:nvPr/>
          </p:nvSpPr>
          <p:spPr>
            <a:xfrm>
              <a:off x="-1903617" y="6014134"/>
              <a:ext cx="68828" cy="68828"/>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94" name="Google Shape;994;p5"/>
            <p:cNvSpPr/>
            <p:nvPr/>
          </p:nvSpPr>
          <p:spPr>
            <a:xfrm>
              <a:off x="-1347261" y="5365579"/>
              <a:ext cx="77394" cy="7739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95" name="Google Shape;995;p5"/>
            <p:cNvSpPr/>
            <p:nvPr/>
          </p:nvSpPr>
          <p:spPr>
            <a:xfrm>
              <a:off x="-1366499" y="5476491"/>
              <a:ext cx="57935" cy="57935"/>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96" name="Google Shape;996;p5"/>
            <p:cNvSpPr/>
            <p:nvPr/>
          </p:nvSpPr>
          <p:spPr>
            <a:xfrm>
              <a:off x="-1631697" y="5524596"/>
              <a:ext cx="68828" cy="68828"/>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97" name="Google Shape;997;p5"/>
            <p:cNvSpPr/>
            <p:nvPr/>
          </p:nvSpPr>
          <p:spPr>
            <a:xfrm>
              <a:off x="-1968290" y="5593417"/>
              <a:ext cx="77394" cy="7739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98" name="Google Shape;998;p5"/>
            <p:cNvSpPr/>
            <p:nvPr/>
          </p:nvSpPr>
          <p:spPr>
            <a:xfrm>
              <a:off x="-2401398" y="5232578"/>
              <a:ext cx="77394" cy="77394"/>
            </a:xfrm>
            <a:prstGeom prst="ellipse">
              <a:avLst/>
            </a:prstGeom>
            <a:solidFill>
              <a:srgbClr val="97C4D9">
                <a:alpha val="31764"/>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99" name="Google Shape;999;p5"/>
            <p:cNvSpPr/>
            <p:nvPr/>
          </p:nvSpPr>
          <p:spPr>
            <a:xfrm>
              <a:off x="-2795955" y="5159979"/>
              <a:ext cx="72600" cy="72600"/>
            </a:xfrm>
            <a:prstGeom prst="ellipse">
              <a:avLst/>
            </a:prstGeom>
            <a:solidFill>
              <a:srgbClr val="97C4D9">
                <a:alpha val="31764"/>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00" name="Google Shape;1000;p5"/>
            <p:cNvSpPr/>
            <p:nvPr/>
          </p:nvSpPr>
          <p:spPr>
            <a:xfrm>
              <a:off x="-1929593" y="5286264"/>
              <a:ext cx="94804" cy="9480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01" name="Google Shape;1001;p5"/>
            <p:cNvSpPr/>
            <p:nvPr/>
          </p:nvSpPr>
          <p:spPr>
            <a:xfrm>
              <a:off x="-1992348" y="5209907"/>
              <a:ext cx="62755" cy="62755"/>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02" name="Google Shape;1002;p5"/>
            <p:cNvSpPr/>
            <p:nvPr/>
          </p:nvSpPr>
          <p:spPr>
            <a:xfrm>
              <a:off x="-1840874" y="5068816"/>
              <a:ext cx="59369" cy="59369"/>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03" name="Google Shape;1003;p5"/>
            <p:cNvSpPr/>
            <p:nvPr/>
          </p:nvSpPr>
          <p:spPr>
            <a:xfrm>
              <a:off x="-1796179" y="5108031"/>
              <a:ext cx="68828" cy="68828"/>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04" name="Google Shape;1004;p5"/>
            <p:cNvSpPr/>
            <p:nvPr/>
          </p:nvSpPr>
          <p:spPr>
            <a:xfrm>
              <a:off x="-1916532" y="5007202"/>
              <a:ext cx="68680" cy="68680"/>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05" name="Google Shape;1005;p5"/>
            <p:cNvSpPr/>
            <p:nvPr/>
          </p:nvSpPr>
          <p:spPr>
            <a:xfrm>
              <a:off x="-1892931" y="4973685"/>
              <a:ext cx="81742" cy="81742"/>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06" name="Google Shape;1006;p5"/>
            <p:cNvSpPr/>
            <p:nvPr/>
          </p:nvSpPr>
          <p:spPr>
            <a:xfrm>
              <a:off x="-2136402" y="4850219"/>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07" name="Google Shape;1007;p5"/>
            <p:cNvSpPr/>
            <p:nvPr/>
          </p:nvSpPr>
          <p:spPr>
            <a:xfrm>
              <a:off x="-2089738" y="4676554"/>
              <a:ext cx="77394" cy="7739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08" name="Google Shape;1008;p5"/>
            <p:cNvSpPr/>
            <p:nvPr/>
          </p:nvSpPr>
          <p:spPr>
            <a:xfrm>
              <a:off x="-2213333" y="4637856"/>
              <a:ext cx="77394" cy="7739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09" name="Google Shape;1009;p5"/>
            <p:cNvSpPr/>
            <p:nvPr/>
          </p:nvSpPr>
          <p:spPr>
            <a:xfrm>
              <a:off x="-2276088" y="4762157"/>
              <a:ext cx="62755" cy="62755"/>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10" name="Google Shape;1010;p5"/>
            <p:cNvSpPr/>
            <p:nvPr/>
          </p:nvSpPr>
          <p:spPr>
            <a:xfrm>
              <a:off x="-1961326" y="4850219"/>
              <a:ext cx="77394" cy="7739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11" name="Google Shape;1011;p5"/>
            <p:cNvSpPr/>
            <p:nvPr/>
          </p:nvSpPr>
          <p:spPr>
            <a:xfrm>
              <a:off x="-2306197" y="4182740"/>
              <a:ext cx="94804" cy="94804"/>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12" name="Google Shape;1012;p5"/>
            <p:cNvSpPr/>
            <p:nvPr/>
          </p:nvSpPr>
          <p:spPr>
            <a:xfrm>
              <a:off x="-2434250" y="4345253"/>
              <a:ext cx="64044" cy="6404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13" name="Google Shape;1013;p5"/>
            <p:cNvSpPr/>
            <p:nvPr/>
          </p:nvSpPr>
          <p:spPr>
            <a:xfrm>
              <a:off x="-2543815" y="4514022"/>
              <a:ext cx="77394" cy="77394"/>
            </a:xfrm>
            <a:prstGeom prst="ellipse">
              <a:avLst/>
            </a:prstGeom>
            <a:solidFill>
              <a:srgbClr val="97C4D9">
                <a:alpha val="3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14" name="Google Shape;1014;p5"/>
            <p:cNvSpPr/>
            <p:nvPr/>
          </p:nvSpPr>
          <p:spPr>
            <a:xfrm>
              <a:off x="-2324004" y="4502408"/>
              <a:ext cx="58878" cy="5887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15" name="Google Shape;1015;p5"/>
            <p:cNvSpPr/>
            <p:nvPr/>
          </p:nvSpPr>
          <p:spPr>
            <a:xfrm>
              <a:off x="-2347104" y="4409629"/>
              <a:ext cx="74160" cy="74160"/>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16" name="Google Shape;1016;p5"/>
            <p:cNvSpPr/>
            <p:nvPr/>
          </p:nvSpPr>
          <p:spPr>
            <a:xfrm>
              <a:off x="-2382977" y="4090039"/>
              <a:ext cx="68828" cy="68828"/>
            </a:xfrm>
            <a:prstGeom prst="ellipse">
              <a:avLst/>
            </a:prstGeom>
            <a:solidFill>
              <a:srgbClr val="D8D8D8">
                <a:alpha val="72941"/>
              </a:srgbClr>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sp>
          <p:nvSpPr>
            <p:cNvPr id="1017" name="Google Shape;1017;p5"/>
            <p:cNvSpPr/>
            <p:nvPr/>
          </p:nvSpPr>
          <p:spPr>
            <a:xfrm>
              <a:off x="-2365133" y="4249313"/>
              <a:ext cx="64044" cy="6404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18" name="Google Shape;1018;p5"/>
            <p:cNvSpPr/>
            <p:nvPr/>
          </p:nvSpPr>
          <p:spPr>
            <a:xfrm>
              <a:off x="-2481056" y="4178641"/>
              <a:ext cx="64044" cy="6404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19" name="Google Shape;1019;p5"/>
            <p:cNvSpPr/>
            <p:nvPr/>
          </p:nvSpPr>
          <p:spPr>
            <a:xfrm>
              <a:off x="-2788595" y="4275579"/>
              <a:ext cx="64044" cy="6404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20" name="Google Shape;1020;p5"/>
            <p:cNvSpPr/>
            <p:nvPr/>
          </p:nvSpPr>
          <p:spPr>
            <a:xfrm>
              <a:off x="-2575157" y="3968803"/>
              <a:ext cx="54095" cy="54095"/>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21" name="Google Shape;1021;p5"/>
            <p:cNvSpPr/>
            <p:nvPr/>
          </p:nvSpPr>
          <p:spPr>
            <a:xfrm>
              <a:off x="-2502992" y="4022898"/>
              <a:ext cx="56299" cy="56299"/>
            </a:xfrm>
            <a:prstGeom prst="ellipse">
              <a:avLst/>
            </a:prstGeom>
            <a:solidFill>
              <a:srgbClr val="97C4D9">
                <a:alpha val="31764"/>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22" name="Google Shape;1022;p5"/>
            <p:cNvSpPr/>
            <p:nvPr/>
          </p:nvSpPr>
          <p:spPr>
            <a:xfrm>
              <a:off x="-2507872" y="3904759"/>
              <a:ext cx="64044" cy="6404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23" name="Google Shape;1023;p5"/>
            <p:cNvSpPr/>
            <p:nvPr/>
          </p:nvSpPr>
          <p:spPr>
            <a:xfrm>
              <a:off x="-2658837" y="3889512"/>
              <a:ext cx="64044" cy="6404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24" name="Google Shape;1024;p5"/>
            <p:cNvSpPr/>
            <p:nvPr/>
          </p:nvSpPr>
          <p:spPr>
            <a:xfrm>
              <a:off x="-2595396" y="3833366"/>
              <a:ext cx="74334" cy="7433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25" name="Google Shape;1025;p5"/>
            <p:cNvSpPr/>
            <p:nvPr/>
          </p:nvSpPr>
          <p:spPr>
            <a:xfrm>
              <a:off x="-2613921" y="4220193"/>
              <a:ext cx="64044" cy="6404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26" name="Google Shape;1026;p5"/>
            <p:cNvSpPr/>
            <p:nvPr/>
          </p:nvSpPr>
          <p:spPr>
            <a:xfrm>
              <a:off x="-2608518" y="3241528"/>
              <a:ext cx="64044" cy="6404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27" name="Google Shape;1027;p5"/>
            <p:cNvSpPr/>
            <p:nvPr/>
          </p:nvSpPr>
          <p:spPr>
            <a:xfrm>
              <a:off x="-2542841" y="3041951"/>
              <a:ext cx="64044" cy="64044"/>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28" name="Google Shape;1028;p5"/>
            <p:cNvSpPr/>
            <p:nvPr/>
          </p:nvSpPr>
          <p:spPr>
            <a:xfrm>
              <a:off x="-2472040" y="2732678"/>
              <a:ext cx="59877" cy="59877"/>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29" name="Google Shape;1029;p5"/>
            <p:cNvSpPr/>
            <p:nvPr/>
          </p:nvSpPr>
          <p:spPr>
            <a:xfrm>
              <a:off x="-2603449" y="2697287"/>
              <a:ext cx="64343" cy="64343"/>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30" name="Google Shape;1030;p5"/>
            <p:cNvSpPr/>
            <p:nvPr/>
          </p:nvSpPr>
          <p:spPr>
            <a:xfrm>
              <a:off x="-2537492" y="2530376"/>
              <a:ext cx="64343" cy="64343"/>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31" name="Google Shape;1031;p5"/>
            <p:cNvSpPr/>
            <p:nvPr/>
          </p:nvSpPr>
          <p:spPr>
            <a:xfrm>
              <a:off x="-2377579" y="2562909"/>
              <a:ext cx="82660" cy="82660"/>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32" name="Google Shape;1032;p5"/>
            <p:cNvSpPr/>
            <p:nvPr/>
          </p:nvSpPr>
          <p:spPr>
            <a:xfrm>
              <a:off x="-2430822" y="2265632"/>
              <a:ext cx="51879" cy="51879"/>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33" name="Google Shape;1033;p5"/>
            <p:cNvSpPr/>
            <p:nvPr/>
          </p:nvSpPr>
          <p:spPr>
            <a:xfrm>
              <a:off x="-2328323" y="2344868"/>
              <a:ext cx="51879" cy="51879"/>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34" name="Google Shape;1034;p5"/>
            <p:cNvSpPr/>
            <p:nvPr/>
          </p:nvSpPr>
          <p:spPr>
            <a:xfrm>
              <a:off x="-2265126" y="2422052"/>
              <a:ext cx="59085" cy="59085"/>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35" name="Google Shape;1035;p5"/>
            <p:cNvSpPr/>
            <p:nvPr/>
          </p:nvSpPr>
          <p:spPr>
            <a:xfrm>
              <a:off x="-2527347" y="2420185"/>
              <a:ext cx="60952" cy="60952"/>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36" name="Google Shape;1036;p5"/>
            <p:cNvSpPr/>
            <p:nvPr/>
          </p:nvSpPr>
          <p:spPr>
            <a:xfrm>
              <a:off x="-2645930" y="2416965"/>
              <a:ext cx="60952" cy="60952"/>
            </a:xfrm>
            <a:prstGeom prst="ellipse">
              <a:avLst/>
            </a:prstGeom>
            <a:solidFill>
              <a:srgbClr val="D0CECE">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37" name="Google Shape;1037;p5"/>
            <p:cNvSpPr/>
            <p:nvPr/>
          </p:nvSpPr>
          <p:spPr>
            <a:xfrm>
              <a:off x="-2611499" y="2504942"/>
              <a:ext cx="82660" cy="82660"/>
            </a:xfrm>
            <a:prstGeom prst="ellipse">
              <a:avLst/>
            </a:prstGeom>
            <a:solidFill>
              <a:srgbClr val="97C4D9">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38" name="Google Shape;1038;p5"/>
            <p:cNvSpPr/>
            <p:nvPr/>
          </p:nvSpPr>
          <p:spPr>
            <a:xfrm>
              <a:off x="-2426616" y="2437111"/>
              <a:ext cx="82660" cy="82660"/>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39" name="Google Shape;1039;p5"/>
            <p:cNvSpPr/>
            <p:nvPr/>
          </p:nvSpPr>
          <p:spPr>
            <a:xfrm>
              <a:off x="-2926033" y="2056910"/>
              <a:ext cx="95454" cy="95454"/>
            </a:xfrm>
            <a:prstGeom prst="ellipse">
              <a:avLst/>
            </a:prstGeom>
            <a:solidFill>
              <a:srgbClr val="97C4D9">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40" name="Google Shape;1040;p5"/>
            <p:cNvSpPr/>
            <p:nvPr/>
          </p:nvSpPr>
          <p:spPr>
            <a:xfrm>
              <a:off x="-2876161" y="2220464"/>
              <a:ext cx="65231" cy="65231"/>
            </a:xfrm>
            <a:prstGeom prst="ellipse">
              <a:avLst/>
            </a:prstGeom>
            <a:solidFill>
              <a:srgbClr val="97C4D9">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41" name="Google Shape;1041;p5"/>
            <p:cNvSpPr/>
            <p:nvPr/>
          </p:nvSpPr>
          <p:spPr>
            <a:xfrm>
              <a:off x="-2810931" y="1944114"/>
              <a:ext cx="65231" cy="65231"/>
            </a:xfrm>
            <a:prstGeom prst="ellipse">
              <a:avLst/>
            </a:prstGeom>
            <a:solidFill>
              <a:srgbClr val="97C4D9">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42" name="Google Shape;1042;p5"/>
            <p:cNvSpPr/>
            <p:nvPr/>
          </p:nvSpPr>
          <p:spPr>
            <a:xfrm>
              <a:off x="-2796335" y="1827925"/>
              <a:ext cx="65231" cy="65231"/>
            </a:xfrm>
            <a:prstGeom prst="ellipse">
              <a:avLst/>
            </a:prstGeom>
            <a:solidFill>
              <a:srgbClr val="97C4D9">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43" name="Google Shape;1043;p5"/>
            <p:cNvSpPr/>
            <p:nvPr/>
          </p:nvSpPr>
          <p:spPr>
            <a:xfrm>
              <a:off x="-2569312" y="1754209"/>
              <a:ext cx="73716" cy="73716"/>
            </a:xfrm>
            <a:prstGeom prst="ellipse">
              <a:avLst/>
            </a:prstGeom>
            <a:solidFill>
              <a:srgbClr val="97C4D9">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44" name="Google Shape;1044;p5"/>
            <p:cNvSpPr/>
            <p:nvPr/>
          </p:nvSpPr>
          <p:spPr>
            <a:xfrm>
              <a:off x="-2658837" y="1852313"/>
              <a:ext cx="68690" cy="68690"/>
            </a:xfrm>
            <a:prstGeom prst="ellipse">
              <a:avLst/>
            </a:prstGeom>
            <a:solidFill>
              <a:srgbClr val="97C4D9">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45" name="Google Shape;1045;p5"/>
            <p:cNvSpPr/>
            <p:nvPr/>
          </p:nvSpPr>
          <p:spPr>
            <a:xfrm>
              <a:off x="-2547275" y="1980776"/>
              <a:ext cx="82660" cy="82660"/>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46" name="Google Shape;1046;p5"/>
            <p:cNvSpPr/>
            <p:nvPr/>
          </p:nvSpPr>
          <p:spPr>
            <a:xfrm>
              <a:off x="-2518700" y="2127081"/>
              <a:ext cx="82660" cy="82660"/>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47" name="Google Shape;1047;p5"/>
            <p:cNvSpPr/>
            <p:nvPr/>
          </p:nvSpPr>
          <p:spPr>
            <a:xfrm>
              <a:off x="-2126128" y="2145186"/>
              <a:ext cx="59877" cy="59877"/>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48" name="Google Shape;1048;p5"/>
            <p:cNvSpPr/>
            <p:nvPr/>
          </p:nvSpPr>
          <p:spPr>
            <a:xfrm>
              <a:off x="-2066250" y="2116132"/>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49" name="Google Shape;1049;p5"/>
            <p:cNvSpPr/>
            <p:nvPr/>
          </p:nvSpPr>
          <p:spPr>
            <a:xfrm>
              <a:off x="-2302116" y="2162302"/>
              <a:ext cx="82660" cy="82660"/>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50" name="Google Shape;1050;p5"/>
            <p:cNvSpPr/>
            <p:nvPr/>
          </p:nvSpPr>
          <p:spPr>
            <a:xfrm>
              <a:off x="-2337202" y="2111610"/>
              <a:ext cx="50692" cy="50692"/>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51" name="Google Shape;1051;p5"/>
            <p:cNvSpPr/>
            <p:nvPr/>
          </p:nvSpPr>
          <p:spPr>
            <a:xfrm>
              <a:off x="-2252762" y="2083425"/>
              <a:ext cx="59926" cy="59926"/>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52" name="Google Shape;1052;p5"/>
            <p:cNvSpPr/>
            <p:nvPr/>
          </p:nvSpPr>
          <p:spPr>
            <a:xfrm>
              <a:off x="-2464615" y="1886657"/>
              <a:ext cx="73272" cy="73272"/>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53" name="Google Shape;1053;p5"/>
            <p:cNvSpPr/>
            <p:nvPr/>
          </p:nvSpPr>
          <p:spPr>
            <a:xfrm>
              <a:off x="-2573923" y="1753138"/>
              <a:ext cx="73272" cy="73272"/>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54" name="Google Shape;1054;p5"/>
            <p:cNvSpPr/>
            <p:nvPr/>
          </p:nvSpPr>
          <p:spPr>
            <a:xfrm>
              <a:off x="-2631501" y="1476411"/>
              <a:ext cx="73272" cy="73272"/>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55" name="Google Shape;1055;p5"/>
            <p:cNvSpPr/>
            <p:nvPr/>
          </p:nvSpPr>
          <p:spPr>
            <a:xfrm>
              <a:off x="-2349716" y="1590062"/>
              <a:ext cx="73272" cy="73272"/>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56" name="Google Shape;1056;p5"/>
            <p:cNvSpPr/>
            <p:nvPr/>
          </p:nvSpPr>
          <p:spPr>
            <a:xfrm>
              <a:off x="-2097898" y="1955975"/>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57" name="Google Shape;1057;p5"/>
            <p:cNvSpPr/>
            <p:nvPr/>
          </p:nvSpPr>
          <p:spPr>
            <a:xfrm>
              <a:off x="-2170040" y="1848912"/>
              <a:ext cx="56659" cy="56659"/>
            </a:xfrm>
            <a:prstGeom prst="ellipse">
              <a:avLst/>
            </a:prstGeom>
            <a:solidFill>
              <a:srgbClr val="97C4D9">
                <a:alpha val="6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58" name="Google Shape;1058;p5"/>
            <p:cNvSpPr/>
            <p:nvPr/>
          </p:nvSpPr>
          <p:spPr>
            <a:xfrm>
              <a:off x="-2294281" y="1974801"/>
              <a:ext cx="82660" cy="82660"/>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59" name="Google Shape;1059;p5"/>
            <p:cNvSpPr/>
            <p:nvPr/>
          </p:nvSpPr>
          <p:spPr>
            <a:xfrm>
              <a:off x="-2245062" y="1944756"/>
              <a:ext cx="53758" cy="53758"/>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60" name="Google Shape;1060;p5"/>
            <p:cNvSpPr/>
            <p:nvPr/>
          </p:nvSpPr>
          <p:spPr>
            <a:xfrm>
              <a:off x="-2209138" y="2013242"/>
              <a:ext cx="53758" cy="53758"/>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61" name="Google Shape;1061;p5"/>
            <p:cNvSpPr/>
            <p:nvPr/>
          </p:nvSpPr>
          <p:spPr>
            <a:xfrm>
              <a:off x="-2178317" y="1967412"/>
              <a:ext cx="53758" cy="53758"/>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62" name="Google Shape;1062;p5"/>
            <p:cNvSpPr/>
            <p:nvPr/>
          </p:nvSpPr>
          <p:spPr>
            <a:xfrm>
              <a:off x="-1958420" y="1917470"/>
              <a:ext cx="73272" cy="73272"/>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63" name="Google Shape;1063;p5"/>
            <p:cNvSpPr/>
            <p:nvPr/>
          </p:nvSpPr>
          <p:spPr>
            <a:xfrm>
              <a:off x="-2014169" y="2016671"/>
              <a:ext cx="73272" cy="73272"/>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64" name="Google Shape;1064;p5"/>
            <p:cNvSpPr/>
            <p:nvPr/>
          </p:nvSpPr>
          <p:spPr>
            <a:xfrm>
              <a:off x="-2056455" y="1944097"/>
              <a:ext cx="73272" cy="73272"/>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65" name="Google Shape;1065;p5"/>
            <p:cNvSpPr/>
            <p:nvPr/>
          </p:nvSpPr>
          <p:spPr>
            <a:xfrm>
              <a:off x="-1832198" y="1808034"/>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66" name="Google Shape;1066;p5"/>
            <p:cNvSpPr/>
            <p:nvPr/>
          </p:nvSpPr>
          <p:spPr>
            <a:xfrm>
              <a:off x="-1940460" y="1821715"/>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67" name="Google Shape;1067;p5"/>
            <p:cNvSpPr/>
            <p:nvPr/>
          </p:nvSpPr>
          <p:spPr>
            <a:xfrm>
              <a:off x="-2003567" y="1695916"/>
              <a:ext cx="50692" cy="50692"/>
            </a:xfrm>
            <a:prstGeom prst="ellipse">
              <a:avLst/>
            </a:prstGeom>
            <a:solidFill>
              <a:srgbClr val="97C4D9">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68" name="Google Shape;1068;p5"/>
            <p:cNvSpPr/>
            <p:nvPr/>
          </p:nvSpPr>
          <p:spPr>
            <a:xfrm>
              <a:off x="-2072737" y="1864076"/>
              <a:ext cx="50692" cy="50692"/>
            </a:xfrm>
            <a:prstGeom prst="ellipse">
              <a:avLst/>
            </a:prstGeom>
            <a:solidFill>
              <a:srgbClr val="97C4D9">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69" name="Google Shape;1069;p5"/>
            <p:cNvSpPr/>
            <p:nvPr/>
          </p:nvSpPr>
          <p:spPr>
            <a:xfrm>
              <a:off x="-2486929" y="1206769"/>
              <a:ext cx="73272" cy="73272"/>
            </a:xfrm>
            <a:prstGeom prst="ellipse">
              <a:avLst/>
            </a:prstGeom>
            <a:solidFill>
              <a:srgbClr val="97C4D9">
                <a:alpha val="1882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70" name="Google Shape;1070;p5"/>
            <p:cNvSpPr/>
            <p:nvPr/>
          </p:nvSpPr>
          <p:spPr>
            <a:xfrm>
              <a:off x="-2150018" y="1264576"/>
              <a:ext cx="73272" cy="73272"/>
            </a:xfrm>
            <a:prstGeom prst="ellipse">
              <a:avLst/>
            </a:prstGeom>
            <a:solidFill>
              <a:srgbClr val="97C4D9">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71" name="Google Shape;1071;p5"/>
            <p:cNvSpPr/>
            <p:nvPr/>
          </p:nvSpPr>
          <p:spPr>
            <a:xfrm>
              <a:off x="-1853561" y="1584631"/>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72" name="Google Shape;1072;p5"/>
            <p:cNvSpPr/>
            <p:nvPr/>
          </p:nvSpPr>
          <p:spPr>
            <a:xfrm>
              <a:off x="-1739784" y="1498990"/>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73" name="Google Shape;1073;p5"/>
            <p:cNvSpPr/>
            <p:nvPr/>
          </p:nvSpPr>
          <p:spPr>
            <a:xfrm>
              <a:off x="-1778308" y="1556111"/>
              <a:ext cx="68372" cy="6837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74" name="Google Shape;1074;p5"/>
            <p:cNvSpPr/>
            <p:nvPr/>
          </p:nvSpPr>
          <p:spPr>
            <a:xfrm>
              <a:off x="-1795843" y="1469026"/>
              <a:ext cx="53758" cy="53758"/>
            </a:xfrm>
            <a:prstGeom prst="ellipse">
              <a:avLst/>
            </a:prstGeom>
            <a:solidFill>
              <a:srgbClr val="97C4D9">
                <a:alpha val="4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75" name="Google Shape;1075;p5"/>
            <p:cNvSpPr/>
            <p:nvPr/>
          </p:nvSpPr>
          <p:spPr>
            <a:xfrm>
              <a:off x="-1689092" y="1380750"/>
              <a:ext cx="67345" cy="67345"/>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76" name="Google Shape;1076;p5"/>
            <p:cNvSpPr/>
            <p:nvPr/>
          </p:nvSpPr>
          <p:spPr>
            <a:xfrm>
              <a:off x="-1822067" y="1313735"/>
              <a:ext cx="67345" cy="67345"/>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77" name="Google Shape;1077;p5"/>
            <p:cNvSpPr/>
            <p:nvPr/>
          </p:nvSpPr>
          <p:spPr>
            <a:xfrm>
              <a:off x="-1568155" y="1313807"/>
              <a:ext cx="78273" cy="78273"/>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78" name="Google Shape;1078;p5"/>
            <p:cNvSpPr/>
            <p:nvPr/>
          </p:nvSpPr>
          <p:spPr>
            <a:xfrm>
              <a:off x="-1808130" y="1468105"/>
              <a:ext cx="67345" cy="67345"/>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79" name="Google Shape;1079;p5"/>
            <p:cNvSpPr/>
            <p:nvPr/>
          </p:nvSpPr>
          <p:spPr>
            <a:xfrm>
              <a:off x="-2034431" y="1550435"/>
              <a:ext cx="90748" cy="90748"/>
            </a:xfrm>
            <a:prstGeom prst="ellipse">
              <a:avLst/>
            </a:prstGeom>
            <a:solidFill>
              <a:srgbClr val="97C4D9">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80" name="Google Shape;1080;p5"/>
            <p:cNvSpPr/>
            <p:nvPr/>
          </p:nvSpPr>
          <p:spPr>
            <a:xfrm>
              <a:off x="-1866356" y="1510588"/>
              <a:ext cx="60654" cy="60654"/>
            </a:xfrm>
            <a:prstGeom prst="ellipse">
              <a:avLst/>
            </a:prstGeom>
            <a:solidFill>
              <a:srgbClr val="97C4D9">
                <a:alpha val="6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81" name="Google Shape;1081;p5"/>
            <p:cNvSpPr/>
            <p:nvPr/>
          </p:nvSpPr>
          <p:spPr>
            <a:xfrm>
              <a:off x="-1426729" y="1199474"/>
              <a:ext cx="60654" cy="60654"/>
            </a:xfrm>
            <a:prstGeom prst="ellipse">
              <a:avLst/>
            </a:prstGeom>
            <a:solidFill>
              <a:srgbClr val="97C4D9">
                <a:alpha val="6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82" name="Google Shape;1082;p5"/>
            <p:cNvSpPr/>
            <p:nvPr/>
          </p:nvSpPr>
          <p:spPr>
            <a:xfrm>
              <a:off x="-1408755" y="1332364"/>
              <a:ext cx="60654" cy="60654"/>
            </a:xfrm>
            <a:prstGeom prst="ellipse">
              <a:avLst/>
            </a:prstGeom>
            <a:solidFill>
              <a:srgbClr val="97C4D9">
                <a:alpha val="6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83" name="Google Shape;1083;p5"/>
            <p:cNvSpPr/>
            <p:nvPr/>
          </p:nvSpPr>
          <p:spPr>
            <a:xfrm>
              <a:off x="-1335487" y="1353769"/>
              <a:ext cx="75590" cy="75590"/>
            </a:xfrm>
            <a:prstGeom prst="ellipse">
              <a:avLst/>
            </a:prstGeom>
            <a:solidFill>
              <a:srgbClr val="97C4D9">
                <a:alpha val="6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84" name="Google Shape;1084;p5"/>
            <p:cNvSpPr/>
            <p:nvPr/>
          </p:nvSpPr>
          <p:spPr>
            <a:xfrm>
              <a:off x="-1008423" y="1182304"/>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85" name="Google Shape;1085;p5"/>
            <p:cNvSpPr/>
            <p:nvPr/>
          </p:nvSpPr>
          <p:spPr>
            <a:xfrm>
              <a:off x="-1092583" y="1231634"/>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86" name="Google Shape;1086;p5"/>
            <p:cNvSpPr/>
            <p:nvPr/>
          </p:nvSpPr>
          <p:spPr>
            <a:xfrm>
              <a:off x="-1252391" y="1303739"/>
              <a:ext cx="67345" cy="67345"/>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87" name="Google Shape;1087;p5"/>
            <p:cNvSpPr/>
            <p:nvPr/>
          </p:nvSpPr>
          <p:spPr>
            <a:xfrm>
              <a:off x="-1236622" y="1234903"/>
              <a:ext cx="90274" cy="90274"/>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88" name="Google Shape;1088;p5"/>
            <p:cNvSpPr/>
            <p:nvPr/>
          </p:nvSpPr>
          <p:spPr>
            <a:xfrm>
              <a:off x="-1129370" y="1211843"/>
              <a:ext cx="90274" cy="90274"/>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89" name="Google Shape;1089;p5"/>
            <p:cNvSpPr/>
            <p:nvPr/>
          </p:nvSpPr>
          <p:spPr>
            <a:xfrm>
              <a:off x="-1137859" y="1136033"/>
              <a:ext cx="60869" cy="60869"/>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90" name="Google Shape;1090;p5"/>
            <p:cNvSpPr/>
            <p:nvPr/>
          </p:nvSpPr>
          <p:spPr>
            <a:xfrm>
              <a:off x="-931897" y="1040882"/>
              <a:ext cx="50692" cy="50692"/>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91" name="Google Shape;1091;p5"/>
            <p:cNvSpPr/>
            <p:nvPr/>
          </p:nvSpPr>
          <p:spPr>
            <a:xfrm>
              <a:off x="-1276799" y="1134518"/>
              <a:ext cx="74308" cy="74308"/>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92" name="Google Shape;1092;p5"/>
            <p:cNvSpPr/>
            <p:nvPr/>
          </p:nvSpPr>
          <p:spPr>
            <a:xfrm>
              <a:off x="-1319803" y="1176134"/>
              <a:ext cx="50692" cy="50692"/>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93" name="Google Shape;1093;p5"/>
            <p:cNvSpPr/>
            <p:nvPr/>
          </p:nvSpPr>
          <p:spPr>
            <a:xfrm>
              <a:off x="-1171520" y="950489"/>
              <a:ext cx="90428" cy="90428"/>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94" name="Google Shape;1094;p5"/>
            <p:cNvSpPr/>
            <p:nvPr/>
          </p:nvSpPr>
          <p:spPr>
            <a:xfrm>
              <a:off x="-919185" y="844505"/>
              <a:ext cx="90428" cy="90428"/>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95" name="Google Shape;1095;p5"/>
            <p:cNvSpPr/>
            <p:nvPr/>
          </p:nvSpPr>
          <p:spPr>
            <a:xfrm>
              <a:off x="-1228848" y="1046731"/>
              <a:ext cx="90274" cy="90274"/>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96" name="Google Shape;1096;p5"/>
            <p:cNvSpPr/>
            <p:nvPr/>
          </p:nvSpPr>
          <p:spPr>
            <a:xfrm>
              <a:off x="-1131159" y="1130577"/>
              <a:ext cx="56929" cy="56929"/>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97" name="Google Shape;1097;p5"/>
            <p:cNvSpPr/>
            <p:nvPr/>
          </p:nvSpPr>
          <p:spPr>
            <a:xfrm>
              <a:off x="-931997" y="1042509"/>
              <a:ext cx="50692" cy="50692"/>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98" name="Google Shape;1098;p5"/>
            <p:cNvSpPr/>
            <p:nvPr/>
          </p:nvSpPr>
          <p:spPr>
            <a:xfrm>
              <a:off x="-1398838" y="963276"/>
              <a:ext cx="90274" cy="90274"/>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99" name="Google Shape;1099;p5"/>
            <p:cNvSpPr/>
            <p:nvPr/>
          </p:nvSpPr>
          <p:spPr>
            <a:xfrm>
              <a:off x="-1661186" y="999837"/>
              <a:ext cx="90274" cy="90274"/>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00" name="Google Shape;1100;p5"/>
            <p:cNvSpPr/>
            <p:nvPr/>
          </p:nvSpPr>
          <p:spPr>
            <a:xfrm>
              <a:off x="-1824767" y="825668"/>
              <a:ext cx="90274" cy="90274"/>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01" name="Google Shape;1101;p5"/>
            <p:cNvSpPr/>
            <p:nvPr/>
          </p:nvSpPr>
          <p:spPr>
            <a:xfrm>
              <a:off x="-1832198" y="621612"/>
              <a:ext cx="90274" cy="90274"/>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02" name="Google Shape;1102;p5"/>
            <p:cNvSpPr/>
            <p:nvPr/>
          </p:nvSpPr>
          <p:spPr>
            <a:xfrm>
              <a:off x="-1199199" y="623049"/>
              <a:ext cx="71775" cy="71775"/>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03" name="Google Shape;1103;p5"/>
            <p:cNvSpPr/>
            <p:nvPr/>
          </p:nvSpPr>
          <p:spPr>
            <a:xfrm>
              <a:off x="-1152734" y="799029"/>
              <a:ext cx="71775" cy="71775"/>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04" name="Google Shape;1104;p5"/>
            <p:cNvSpPr/>
            <p:nvPr/>
          </p:nvSpPr>
          <p:spPr>
            <a:xfrm>
              <a:off x="-1107425" y="842737"/>
              <a:ext cx="71775" cy="71775"/>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05" name="Google Shape;1105;p5"/>
            <p:cNvSpPr/>
            <p:nvPr/>
          </p:nvSpPr>
          <p:spPr>
            <a:xfrm>
              <a:off x="-1304998" y="902370"/>
              <a:ext cx="71775" cy="71775"/>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06" name="Google Shape;1106;p5"/>
            <p:cNvSpPr/>
            <p:nvPr/>
          </p:nvSpPr>
          <p:spPr>
            <a:xfrm>
              <a:off x="-1356967" y="865521"/>
              <a:ext cx="71775" cy="71775"/>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07" name="Google Shape;1107;p5"/>
            <p:cNvSpPr/>
            <p:nvPr/>
          </p:nvSpPr>
          <p:spPr>
            <a:xfrm>
              <a:off x="-1011576" y="714108"/>
              <a:ext cx="71775" cy="71775"/>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08" name="Google Shape;1108;p5"/>
            <p:cNvSpPr/>
            <p:nvPr/>
          </p:nvSpPr>
          <p:spPr>
            <a:xfrm>
              <a:off x="-840423" y="537378"/>
              <a:ext cx="71775" cy="71775"/>
            </a:xfrm>
            <a:prstGeom prst="ellipse">
              <a:avLst/>
            </a:prstGeom>
            <a:solidFill>
              <a:srgbClr val="97C4D9">
                <a:alpha val="3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09" name="Google Shape;1109;p5"/>
            <p:cNvSpPr/>
            <p:nvPr/>
          </p:nvSpPr>
          <p:spPr>
            <a:xfrm>
              <a:off x="-828757" y="655159"/>
              <a:ext cx="71775" cy="71775"/>
            </a:xfrm>
            <a:prstGeom prst="ellipse">
              <a:avLst/>
            </a:prstGeom>
            <a:solidFill>
              <a:srgbClr val="97C4D9">
                <a:alpha val="3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10" name="Google Shape;1110;p5"/>
            <p:cNvSpPr/>
            <p:nvPr/>
          </p:nvSpPr>
          <p:spPr>
            <a:xfrm>
              <a:off x="-681128" y="697039"/>
              <a:ext cx="90428" cy="90428"/>
            </a:xfrm>
            <a:prstGeom prst="ellipse">
              <a:avLst/>
            </a:prstGeom>
            <a:solidFill>
              <a:srgbClr val="629BB4">
                <a:alpha val="6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11" name="Google Shape;1111;p5"/>
            <p:cNvSpPr/>
            <p:nvPr/>
          </p:nvSpPr>
          <p:spPr>
            <a:xfrm>
              <a:off x="-669857" y="978675"/>
              <a:ext cx="90428" cy="90428"/>
            </a:xfrm>
            <a:prstGeom prst="ellipse">
              <a:avLst/>
            </a:prstGeom>
            <a:solidFill>
              <a:srgbClr val="629BB4">
                <a:alpha val="6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12" name="Google Shape;1112;p5"/>
            <p:cNvSpPr/>
            <p:nvPr/>
          </p:nvSpPr>
          <p:spPr>
            <a:xfrm>
              <a:off x="-589897" y="1056521"/>
              <a:ext cx="50692" cy="50692"/>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13" name="Google Shape;1113;p5"/>
            <p:cNvSpPr/>
            <p:nvPr/>
          </p:nvSpPr>
          <p:spPr>
            <a:xfrm>
              <a:off x="-628081" y="936302"/>
              <a:ext cx="74308" cy="74308"/>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14" name="Google Shape;1114;p5"/>
            <p:cNvSpPr/>
            <p:nvPr/>
          </p:nvSpPr>
          <p:spPr>
            <a:xfrm>
              <a:off x="-514049" y="963507"/>
              <a:ext cx="71775" cy="71775"/>
            </a:xfrm>
            <a:prstGeom prst="ellipse">
              <a:avLst/>
            </a:prstGeom>
            <a:solidFill>
              <a:srgbClr val="97C4D9">
                <a:alpha val="3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15" name="Google Shape;1115;p5"/>
            <p:cNvSpPr/>
            <p:nvPr/>
          </p:nvSpPr>
          <p:spPr>
            <a:xfrm>
              <a:off x="-539579" y="887552"/>
              <a:ext cx="71775" cy="71775"/>
            </a:xfrm>
            <a:prstGeom prst="ellipse">
              <a:avLst/>
            </a:prstGeom>
            <a:solidFill>
              <a:srgbClr val="97C4D9">
                <a:alpha val="3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16" name="Google Shape;1116;p5"/>
            <p:cNvSpPr/>
            <p:nvPr/>
          </p:nvSpPr>
          <p:spPr>
            <a:xfrm>
              <a:off x="-503692" y="802404"/>
              <a:ext cx="90428" cy="90428"/>
            </a:xfrm>
            <a:prstGeom prst="ellipse">
              <a:avLst/>
            </a:prstGeom>
            <a:solidFill>
              <a:srgbClr val="629BB4">
                <a:alpha val="6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17" name="Google Shape;1117;p5"/>
            <p:cNvSpPr/>
            <p:nvPr/>
          </p:nvSpPr>
          <p:spPr>
            <a:xfrm>
              <a:off x="-443459" y="874820"/>
              <a:ext cx="54540" cy="54540"/>
            </a:xfrm>
            <a:prstGeom prst="ellipse">
              <a:avLst/>
            </a:prstGeom>
            <a:solidFill>
              <a:srgbClr val="629BB4">
                <a:alpha val="6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18" name="Google Shape;1118;p5"/>
            <p:cNvSpPr/>
            <p:nvPr/>
          </p:nvSpPr>
          <p:spPr>
            <a:xfrm>
              <a:off x="-404164" y="903038"/>
              <a:ext cx="54540" cy="54540"/>
            </a:xfrm>
            <a:prstGeom prst="ellipse">
              <a:avLst/>
            </a:prstGeom>
            <a:solidFill>
              <a:srgbClr val="629BB4">
                <a:alpha val="6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19" name="Google Shape;1119;p5"/>
            <p:cNvSpPr/>
            <p:nvPr/>
          </p:nvSpPr>
          <p:spPr>
            <a:xfrm>
              <a:off x="-386779" y="592316"/>
              <a:ext cx="74308" cy="74308"/>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20" name="Google Shape;1120;p5"/>
            <p:cNvSpPr/>
            <p:nvPr/>
          </p:nvSpPr>
          <p:spPr>
            <a:xfrm>
              <a:off x="-170932" y="545780"/>
              <a:ext cx="87172" cy="87172"/>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21" name="Google Shape;1121;p5"/>
            <p:cNvSpPr/>
            <p:nvPr/>
          </p:nvSpPr>
          <p:spPr>
            <a:xfrm>
              <a:off x="-61144" y="755181"/>
              <a:ext cx="60450" cy="60450"/>
            </a:xfrm>
            <a:prstGeom prst="ellipse">
              <a:avLst/>
            </a:prstGeom>
            <a:solidFill>
              <a:srgbClr val="629BB4">
                <a:alpha val="4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22" name="Google Shape;1122;p5"/>
            <p:cNvSpPr/>
            <p:nvPr/>
          </p:nvSpPr>
          <p:spPr>
            <a:xfrm>
              <a:off x="87796" y="920029"/>
              <a:ext cx="74308" cy="74308"/>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23" name="Google Shape;1123;p5"/>
            <p:cNvSpPr/>
            <p:nvPr/>
          </p:nvSpPr>
          <p:spPr>
            <a:xfrm>
              <a:off x="-164500" y="947563"/>
              <a:ext cx="74308" cy="74308"/>
            </a:xfrm>
            <a:prstGeom prst="ellipse">
              <a:avLst/>
            </a:prstGeom>
            <a:solidFill>
              <a:srgbClr val="629BB4">
                <a:alpha val="3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24" name="Google Shape;1124;p5"/>
            <p:cNvSpPr/>
            <p:nvPr/>
          </p:nvSpPr>
          <p:spPr>
            <a:xfrm>
              <a:off x="-221804" y="1013651"/>
              <a:ext cx="50692" cy="50692"/>
            </a:xfrm>
            <a:prstGeom prst="ellipse">
              <a:avLst/>
            </a:prstGeom>
            <a:solidFill>
              <a:srgbClr val="629BB4">
                <a:alpha val="3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25" name="Google Shape;1125;p5"/>
            <p:cNvSpPr/>
            <p:nvPr/>
          </p:nvSpPr>
          <p:spPr>
            <a:xfrm>
              <a:off x="-217047" y="848827"/>
              <a:ext cx="74308" cy="74308"/>
            </a:xfrm>
            <a:prstGeom prst="ellipse">
              <a:avLst/>
            </a:prstGeom>
            <a:solidFill>
              <a:srgbClr val="629BB4">
                <a:alpha val="8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26" name="Google Shape;1126;p5"/>
            <p:cNvSpPr/>
            <p:nvPr/>
          </p:nvSpPr>
          <p:spPr>
            <a:xfrm>
              <a:off x="71048" y="846489"/>
              <a:ext cx="60450" cy="60450"/>
            </a:xfrm>
            <a:prstGeom prst="ellipse">
              <a:avLst/>
            </a:prstGeom>
            <a:solidFill>
              <a:srgbClr val="629BB4">
                <a:alpha val="4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27" name="Google Shape;1127;p5"/>
            <p:cNvSpPr/>
            <p:nvPr/>
          </p:nvSpPr>
          <p:spPr>
            <a:xfrm>
              <a:off x="146647" y="814696"/>
              <a:ext cx="60450" cy="60450"/>
            </a:xfrm>
            <a:prstGeom prst="ellipse">
              <a:avLst/>
            </a:prstGeom>
            <a:solidFill>
              <a:srgbClr val="629BB4">
                <a:alpha val="4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28" name="Google Shape;1128;p5"/>
            <p:cNvSpPr/>
            <p:nvPr/>
          </p:nvSpPr>
          <p:spPr>
            <a:xfrm>
              <a:off x="143792" y="731564"/>
              <a:ext cx="60450" cy="60450"/>
            </a:xfrm>
            <a:prstGeom prst="ellipse">
              <a:avLst/>
            </a:prstGeom>
            <a:solidFill>
              <a:srgbClr val="629BB4">
                <a:alpha val="4392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29" name="Google Shape;1129;p5"/>
            <p:cNvSpPr/>
            <p:nvPr/>
          </p:nvSpPr>
          <p:spPr>
            <a:xfrm>
              <a:off x="343676" y="391353"/>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30" name="Google Shape;1130;p5"/>
            <p:cNvSpPr/>
            <p:nvPr/>
          </p:nvSpPr>
          <p:spPr>
            <a:xfrm>
              <a:off x="335437" y="747878"/>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31" name="Google Shape;1131;p5"/>
            <p:cNvSpPr/>
            <p:nvPr/>
          </p:nvSpPr>
          <p:spPr>
            <a:xfrm>
              <a:off x="440256" y="710350"/>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32" name="Google Shape;1132;p5"/>
            <p:cNvSpPr/>
            <p:nvPr/>
          </p:nvSpPr>
          <p:spPr>
            <a:xfrm>
              <a:off x="272291" y="856000"/>
              <a:ext cx="74308" cy="74308"/>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33" name="Google Shape;1133;p5"/>
            <p:cNvSpPr/>
            <p:nvPr/>
          </p:nvSpPr>
          <p:spPr>
            <a:xfrm>
              <a:off x="177583" y="905316"/>
              <a:ext cx="74308" cy="74308"/>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34" name="Google Shape;1134;p5"/>
            <p:cNvSpPr/>
            <p:nvPr/>
          </p:nvSpPr>
          <p:spPr>
            <a:xfrm>
              <a:off x="265370" y="918850"/>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35" name="Google Shape;1135;p5"/>
            <p:cNvSpPr/>
            <p:nvPr/>
          </p:nvSpPr>
          <p:spPr>
            <a:xfrm>
              <a:off x="479674" y="920529"/>
              <a:ext cx="87172" cy="87172"/>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36" name="Google Shape;1136;p5"/>
            <p:cNvSpPr/>
            <p:nvPr/>
          </p:nvSpPr>
          <p:spPr>
            <a:xfrm>
              <a:off x="418183" y="870766"/>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37" name="Google Shape;1137;p5"/>
            <p:cNvSpPr/>
            <p:nvPr/>
          </p:nvSpPr>
          <p:spPr>
            <a:xfrm>
              <a:off x="543622" y="1015068"/>
              <a:ext cx="63523" cy="63523"/>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38" name="Google Shape;1138;p5"/>
            <p:cNvSpPr/>
            <p:nvPr/>
          </p:nvSpPr>
          <p:spPr>
            <a:xfrm>
              <a:off x="742505" y="313377"/>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39" name="Google Shape;1139;p5"/>
            <p:cNvSpPr/>
            <p:nvPr/>
          </p:nvSpPr>
          <p:spPr>
            <a:xfrm>
              <a:off x="-1018965" y="204559"/>
              <a:ext cx="86968" cy="86968"/>
            </a:xfrm>
            <a:prstGeom prst="ellipse">
              <a:avLst/>
            </a:prstGeom>
            <a:solidFill>
              <a:srgbClr val="97C4D9">
                <a:alpha val="2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40" name="Google Shape;1140;p5"/>
            <p:cNvSpPr/>
            <p:nvPr/>
          </p:nvSpPr>
          <p:spPr>
            <a:xfrm>
              <a:off x="-273805" y="125354"/>
              <a:ext cx="86968" cy="86968"/>
            </a:xfrm>
            <a:prstGeom prst="ellipse">
              <a:avLst/>
            </a:prstGeom>
            <a:solidFill>
              <a:srgbClr val="97C4D9">
                <a:alpha val="2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41" name="Google Shape;1141;p5"/>
            <p:cNvSpPr/>
            <p:nvPr/>
          </p:nvSpPr>
          <p:spPr>
            <a:xfrm>
              <a:off x="-124273" y="0"/>
              <a:ext cx="86968" cy="86968"/>
            </a:xfrm>
            <a:prstGeom prst="ellipse">
              <a:avLst/>
            </a:prstGeom>
            <a:solidFill>
              <a:srgbClr val="97C4D9">
                <a:alpha val="2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42" name="Google Shape;1142;p5"/>
            <p:cNvSpPr/>
            <p:nvPr/>
          </p:nvSpPr>
          <p:spPr>
            <a:xfrm>
              <a:off x="1368318" y="765707"/>
              <a:ext cx="60705" cy="60705"/>
            </a:xfrm>
            <a:prstGeom prst="ellipse">
              <a:avLst/>
            </a:prstGeom>
            <a:solidFill>
              <a:srgbClr val="97C4D9">
                <a:alpha val="2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43" name="Google Shape;1143;p5"/>
            <p:cNvSpPr/>
            <p:nvPr/>
          </p:nvSpPr>
          <p:spPr>
            <a:xfrm>
              <a:off x="923453" y="821934"/>
              <a:ext cx="87172" cy="87172"/>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44" name="Google Shape;1144;p5"/>
            <p:cNvSpPr/>
            <p:nvPr/>
          </p:nvSpPr>
          <p:spPr>
            <a:xfrm>
              <a:off x="704977" y="740019"/>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45" name="Google Shape;1145;p5"/>
            <p:cNvSpPr/>
            <p:nvPr/>
          </p:nvSpPr>
          <p:spPr>
            <a:xfrm>
              <a:off x="657782" y="611437"/>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46" name="Google Shape;1146;p5"/>
            <p:cNvSpPr/>
            <p:nvPr/>
          </p:nvSpPr>
          <p:spPr>
            <a:xfrm>
              <a:off x="975549" y="1058421"/>
              <a:ext cx="66277" cy="66277"/>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47" name="Google Shape;1147;p5"/>
            <p:cNvSpPr/>
            <p:nvPr/>
          </p:nvSpPr>
          <p:spPr>
            <a:xfrm>
              <a:off x="858596" y="1060473"/>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48" name="Google Shape;1148;p5"/>
            <p:cNvSpPr/>
            <p:nvPr/>
          </p:nvSpPr>
          <p:spPr>
            <a:xfrm>
              <a:off x="491498" y="1034465"/>
              <a:ext cx="63523" cy="63523"/>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49" name="Google Shape;1149;p5"/>
            <p:cNvSpPr/>
            <p:nvPr/>
          </p:nvSpPr>
          <p:spPr>
            <a:xfrm>
              <a:off x="948529" y="1136850"/>
              <a:ext cx="63523" cy="63523"/>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50" name="Google Shape;1150;p5"/>
            <p:cNvSpPr/>
            <p:nvPr/>
          </p:nvSpPr>
          <p:spPr>
            <a:xfrm>
              <a:off x="1366103" y="751887"/>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51" name="Google Shape;1151;p5"/>
            <p:cNvSpPr/>
            <p:nvPr/>
          </p:nvSpPr>
          <p:spPr>
            <a:xfrm>
              <a:off x="1180104" y="970747"/>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52" name="Google Shape;1152;p5"/>
            <p:cNvSpPr/>
            <p:nvPr/>
          </p:nvSpPr>
          <p:spPr>
            <a:xfrm>
              <a:off x="1495756" y="1034454"/>
              <a:ext cx="74539" cy="74539"/>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53" name="Google Shape;1153;p5"/>
            <p:cNvSpPr/>
            <p:nvPr/>
          </p:nvSpPr>
          <p:spPr>
            <a:xfrm>
              <a:off x="1622144" y="1003433"/>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54" name="Google Shape;1154;p5"/>
            <p:cNvSpPr/>
            <p:nvPr/>
          </p:nvSpPr>
          <p:spPr>
            <a:xfrm>
              <a:off x="1199229" y="1157202"/>
              <a:ext cx="64361" cy="64361"/>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55" name="Google Shape;1155;p5"/>
            <p:cNvSpPr/>
            <p:nvPr/>
          </p:nvSpPr>
          <p:spPr>
            <a:xfrm>
              <a:off x="1152783" y="1288334"/>
              <a:ext cx="64361" cy="64361"/>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56" name="Google Shape;1156;p5"/>
            <p:cNvSpPr/>
            <p:nvPr/>
          </p:nvSpPr>
          <p:spPr>
            <a:xfrm>
              <a:off x="1056463" y="1264576"/>
              <a:ext cx="64361" cy="64361"/>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57" name="Google Shape;1157;p5"/>
            <p:cNvSpPr/>
            <p:nvPr/>
          </p:nvSpPr>
          <p:spPr>
            <a:xfrm>
              <a:off x="1406941" y="1272865"/>
              <a:ext cx="84613" cy="84613"/>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58" name="Google Shape;1158;p5"/>
            <p:cNvSpPr/>
            <p:nvPr/>
          </p:nvSpPr>
          <p:spPr>
            <a:xfrm>
              <a:off x="1296989" y="1179779"/>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59" name="Google Shape;1159;p5"/>
            <p:cNvSpPr/>
            <p:nvPr/>
          </p:nvSpPr>
          <p:spPr>
            <a:xfrm>
              <a:off x="1336325" y="1218531"/>
              <a:ext cx="64361" cy="64361"/>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60" name="Google Shape;1160;p5"/>
            <p:cNvSpPr/>
            <p:nvPr/>
          </p:nvSpPr>
          <p:spPr>
            <a:xfrm>
              <a:off x="1343670" y="1274365"/>
              <a:ext cx="79223" cy="79223"/>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61" name="Google Shape;1161;p5"/>
            <p:cNvSpPr/>
            <p:nvPr/>
          </p:nvSpPr>
          <p:spPr>
            <a:xfrm>
              <a:off x="1483162" y="1294264"/>
              <a:ext cx="50692" cy="50692"/>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62" name="Google Shape;1162;p5"/>
            <p:cNvSpPr/>
            <p:nvPr/>
          </p:nvSpPr>
          <p:spPr>
            <a:xfrm>
              <a:off x="1587629" y="1337848"/>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63" name="Google Shape;1163;p5"/>
            <p:cNvSpPr/>
            <p:nvPr/>
          </p:nvSpPr>
          <p:spPr>
            <a:xfrm>
              <a:off x="1849435" y="1344956"/>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64" name="Google Shape;1164;p5"/>
            <p:cNvSpPr/>
            <p:nvPr/>
          </p:nvSpPr>
          <p:spPr>
            <a:xfrm>
              <a:off x="1754968" y="1294031"/>
              <a:ext cx="50925" cy="50925"/>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65" name="Google Shape;1165;p5"/>
            <p:cNvSpPr/>
            <p:nvPr/>
          </p:nvSpPr>
          <p:spPr>
            <a:xfrm>
              <a:off x="1475283" y="1421156"/>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66" name="Google Shape;1166;p5"/>
            <p:cNvSpPr/>
            <p:nvPr/>
          </p:nvSpPr>
          <p:spPr>
            <a:xfrm>
              <a:off x="1327295" y="1419878"/>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67" name="Google Shape;1167;p5"/>
            <p:cNvSpPr/>
            <p:nvPr/>
          </p:nvSpPr>
          <p:spPr>
            <a:xfrm>
              <a:off x="1427980" y="1539525"/>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68" name="Google Shape;1168;p5"/>
            <p:cNvSpPr/>
            <p:nvPr/>
          </p:nvSpPr>
          <p:spPr>
            <a:xfrm>
              <a:off x="1576997" y="1479713"/>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69" name="Google Shape;1169;p5"/>
            <p:cNvSpPr/>
            <p:nvPr/>
          </p:nvSpPr>
          <p:spPr>
            <a:xfrm>
              <a:off x="1507581" y="1507314"/>
              <a:ext cx="58783" cy="58783"/>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70" name="Google Shape;1170;p5"/>
            <p:cNvSpPr/>
            <p:nvPr/>
          </p:nvSpPr>
          <p:spPr>
            <a:xfrm>
              <a:off x="1587352" y="1529584"/>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71" name="Google Shape;1171;p5"/>
            <p:cNvSpPr/>
            <p:nvPr/>
          </p:nvSpPr>
          <p:spPr>
            <a:xfrm>
              <a:off x="1652941" y="1530642"/>
              <a:ext cx="74539" cy="74539"/>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72" name="Google Shape;1172;p5"/>
            <p:cNvSpPr/>
            <p:nvPr/>
          </p:nvSpPr>
          <p:spPr>
            <a:xfrm>
              <a:off x="1829949" y="1557005"/>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73" name="Google Shape;1173;p5"/>
            <p:cNvSpPr/>
            <p:nvPr/>
          </p:nvSpPr>
          <p:spPr>
            <a:xfrm>
              <a:off x="1812291" y="1646682"/>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74" name="Google Shape;1174;p5"/>
            <p:cNvSpPr/>
            <p:nvPr/>
          </p:nvSpPr>
          <p:spPr>
            <a:xfrm>
              <a:off x="1761261" y="1642802"/>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75" name="Google Shape;1175;p5"/>
            <p:cNvSpPr/>
            <p:nvPr/>
          </p:nvSpPr>
          <p:spPr>
            <a:xfrm>
              <a:off x="1689062" y="1657415"/>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76" name="Google Shape;1176;p5"/>
            <p:cNvSpPr/>
            <p:nvPr/>
          </p:nvSpPr>
          <p:spPr>
            <a:xfrm>
              <a:off x="1836021" y="1810731"/>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77" name="Google Shape;1177;p5"/>
            <p:cNvSpPr/>
            <p:nvPr/>
          </p:nvSpPr>
          <p:spPr>
            <a:xfrm>
              <a:off x="1796353" y="1795107"/>
              <a:ext cx="50692" cy="50692"/>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78" name="Google Shape;1178;p5"/>
            <p:cNvSpPr/>
            <p:nvPr/>
          </p:nvSpPr>
          <p:spPr>
            <a:xfrm>
              <a:off x="1771941" y="1757522"/>
              <a:ext cx="64080" cy="64080"/>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79" name="Google Shape;1179;p5"/>
            <p:cNvSpPr/>
            <p:nvPr/>
          </p:nvSpPr>
          <p:spPr>
            <a:xfrm>
              <a:off x="2038137" y="1559189"/>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80" name="Google Shape;1180;p5"/>
            <p:cNvSpPr/>
            <p:nvPr/>
          </p:nvSpPr>
          <p:spPr>
            <a:xfrm>
              <a:off x="1899937" y="1869874"/>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81" name="Google Shape;1181;p5"/>
            <p:cNvSpPr/>
            <p:nvPr/>
          </p:nvSpPr>
          <p:spPr>
            <a:xfrm>
              <a:off x="2002639" y="1827925"/>
              <a:ext cx="74539" cy="74539"/>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82" name="Google Shape;1182;p5"/>
            <p:cNvSpPr/>
            <p:nvPr/>
          </p:nvSpPr>
          <p:spPr>
            <a:xfrm>
              <a:off x="2198353" y="1594531"/>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83" name="Google Shape;1183;p5"/>
            <p:cNvSpPr/>
            <p:nvPr/>
          </p:nvSpPr>
          <p:spPr>
            <a:xfrm>
              <a:off x="2629433" y="1492056"/>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84" name="Google Shape;1184;p5"/>
            <p:cNvSpPr/>
            <p:nvPr/>
          </p:nvSpPr>
          <p:spPr>
            <a:xfrm>
              <a:off x="2119507" y="1991015"/>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85" name="Google Shape;1185;p5"/>
            <p:cNvSpPr/>
            <p:nvPr/>
          </p:nvSpPr>
          <p:spPr>
            <a:xfrm>
              <a:off x="2178366" y="1979532"/>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86" name="Google Shape;1186;p5"/>
            <p:cNvSpPr/>
            <p:nvPr/>
          </p:nvSpPr>
          <p:spPr>
            <a:xfrm>
              <a:off x="2168261" y="1783744"/>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87" name="Google Shape;1187;p5"/>
            <p:cNvSpPr/>
            <p:nvPr/>
          </p:nvSpPr>
          <p:spPr>
            <a:xfrm>
              <a:off x="2374327" y="1842527"/>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88" name="Google Shape;1188;p5"/>
            <p:cNvSpPr/>
            <p:nvPr/>
          </p:nvSpPr>
          <p:spPr>
            <a:xfrm>
              <a:off x="2254596" y="2216992"/>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89" name="Google Shape;1189;p5"/>
            <p:cNvSpPr/>
            <p:nvPr/>
          </p:nvSpPr>
          <p:spPr>
            <a:xfrm>
              <a:off x="1963083" y="1992754"/>
              <a:ext cx="75054" cy="75054"/>
            </a:xfrm>
            <a:prstGeom prst="ellipse">
              <a:avLst/>
            </a:prstGeom>
            <a:solidFill>
              <a:srgbClr val="629BB4">
                <a:alpha val="3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90" name="Google Shape;1190;p5"/>
            <p:cNvSpPr/>
            <p:nvPr/>
          </p:nvSpPr>
          <p:spPr>
            <a:xfrm>
              <a:off x="1926215" y="2065648"/>
              <a:ext cx="75054" cy="7505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91" name="Google Shape;1191;p5"/>
            <p:cNvSpPr/>
            <p:nvPr/>
          </p:nvSpPr>
          <p:spPr>
            <a:xfrm>
              <a:off x="2260066" y="2216992"/>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92" name="Google Shape;1192;p5"/>
            <p:cNvSpPr/>
            <p:nvPr/>
          </p:nvSpPr>
          <p:spPr>
            <a:xfrm>
              <a:off x="2069775" y="2167570"/>
              <a:ext cx="53254" cy="53254"/>
            </a:xfrm>
            <a:prstGeom prst="ellipse">
              <a:avLst/>
            </a:prstGeom>
            <a:solidFill>
              <a:srgbClr val="629BB4">
                <a:alpha val="1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93" name="Google Shape;1193;p5"/>
            <p:cNvSpPr/>
            <p:nvPr/>
          </p:nvSpPr>
          <p:spPr>
            <a:xfrm>
              <a:off x="2203160" y="2255636"/>
              <a:ext cx="82960" cy="82960"/>
            </a:xfrm>
            <a:prstGeom prst="ellipse">
              <a:avLst/>
            </a:prstGeom>
            <a:solidFill>
              <a:srgbClr val="629BB4">
                <a:alpha val="1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94" name="Google Shape;1194;p5"/>
            <p:cNvSpPr/>
            <p:nvPr/>
          </p:nvSpPr>
          <p:spPr>
            <a:xfrm>
              <a:off x="2429358" y="2279983"/>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95" name="Google Shape;1195;p5"/>
            <p:cNvSpPr/>
            <p:nvPr/>
          </p:nvSpPr>
          <p:spPr>
            <a:xfrm>
              <a:off x="2510485" y="2347704"/>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96" name="Google Shape;1196;p5"/>
            <p:cNvSpPr/>
            <p:nvPr/>
          </p:nvSpPr>
          <p:spPr>
            <a:xfrm>
              <a:off x="2288467" y="2289964"/>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97" name="Google Shape;1197;p5"/>
            <p:cNvSpPr/>
            <p:nvPr/>
          </p:nvSpPr>
          <p:spPr>
            <a:xfrm>
              <a:off x="2124877" y="2355409"/>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98" name="Google Shape;1198;p5"/>
            <p:cNvSpPr/>
            <p:nvPr/>
          </p:nvSpPr>
          <p:spPr>
            <a:xfrm>
              <a:off x="2229940" y="2353991"/>
              <a:ext cx="60678" cy="60678"/>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99" name="Google Shape;1199;p5"/>
            <p:cNvSpPr/>
            <p:nvPr/>
          </p:nvSpPr>
          <p:spPr>
            <a:xfrm>
              <a:off x="2319466" y="2373136"/>
              <a:ext cx="82367" cy="82367"/>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00" name="Google Shape;1200;p5"/>
            <p:cNvSpPr/>
            <p:nvPr/>
          </p:nvSpPr>
          <p:spPr>
            <a:xfrm>
              <a:off x="2404468" y="2477917"/>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01" name="Google Shape;1201;p5"/>
            <p:cNvSpPr/>
            <p:nvPr/>
          </p:nvSpPr>
          <p:spPr>
            <a:xfrm>
              <a:off x="2404548" y="2407986"/>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02" name="Google Shape;1202;p5"/>
            <p:cNvSpPr/>
            <p:nvPr/>
          </p:nvSpPr>
          <p:spPr>
            <a:xfrm>
              <a:off x="2482235" y="2614935"/>
              <a:ext cx="82674" cy="826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03" name="Google Shape;1203;p5"/>
            <p:cNvSpPr/>
            <p:nvPr/>
          </p:nvSpPr>
          <p:spPr>
            <a:xfrm>
              <a:off x="2663150" y="2489039"/>
              <a:ext cx="82674" cy="82674"/>
            </a:xfrm>
            <a:prstGeom prst="ellipse">
              <a:avLst/>
            </a:prstGeom>
            <a:solidFill>
              <a:srgbClr val="629BB4">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04" name="Google Shape;1204;p5"/>
            <p:cNvSpPr/>
            <p:nvPr/>
          </p:nvSpPr>
          <p:spPr>
            <a:xfrm>
              <a:off x="2388021" y="2624986"/>
              <a:ext cx="82674" cy="82674"/>
            </a:xfrm>
            <a:prstGeom prst="ellipse">
              <a:avLst/>
            </a:prstGeom>
            <a:solidFill>
              <a:srgbClr val="629BB4">
                <a:alpha val="1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05" name="Google Shape;1205;p5"/>
            <p:cNvSpPr/>
            <p:nvPr/>
          </p:nvSpPr>
          <p:spPr>
            <a:xfrm>
              <a:off x="2251482" y="2457708"/>
              <a:ext cx="82367" cy="82367"/>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06" name="Google Shape;1206;p5"/>
            <p:cNvSpPr/>
            <p:nvPr/>
          </p:nvSpPr>
          <p:spPr>
            <a:xfrm>
              <a:off x="2198083" y="2572668"/>
              <a:ext cx="82367" cy="82367"/>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07" name="Google Shape;1207;p5"/>
            <p:cNvSpPr/>
            <p:nvPr/>
          </p:nvSpPr>
          <p:spPr>
            <a:xfrm>
              <a:off x="2278282" y="2614920"/>
              <a:ext cx="82367" cy="82367"/>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08" name="Google Shape;1208;p5"/>
            <p:cNvSpPr/>
            <p:nvPr/>
          </p:nvSpPr>
          <p:spPr>
            <a:xfrm>
              <a:off x="2505819" y="2464673"/>
              <a:ext cx="50692" cy="50692"/>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09" name="Google Shape;1209;p5"/>
            <p:cNvSpPr/>
            <p:nvPr/>
          </p:nvSpPr>
          <p:spPr>
            <a:xfrm>
              <a:off x="2446375" y="2973445"/>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10" name="Google Shape;1210;p5"/>
            <p:cNvSpPr/>
            <p:nvPr/>
          </p:nvSpPr>
          <p:spPr>
            <a:xfrm>
              <a:off x="2571301" y="2814732"/>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11" name="Google Shape;1211;p5"/>
            <p:cNvSpPr/>
            <p:nvPr/>
          </p:nvSpPr>
          <p:spPr>
            <a:xfrm>
              <a:off x="2354303" y="2726566"/>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12" name="Google Shape;1212;p5"/>
            <p:cNvSpPr/>
            <p:nvPr/>
          </p:nvSpPr>
          <p:spPr>
            <a:xfrm>
              <a:off x="2543760" y="3102424"/>
              <a:ext cx="75054" cy="75054"/>
            </a:xfrm>
            <a:prstGeom prst="ellipse">
              <a:avLst/>
            </a:prstGeom>
            <a:solidFill>
              <a:srgbClr val="629BB4">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13" name="Google Shape;1213;p5"/>
            <p:cNvSpPr/>
            <p:nvPr/>
          </p:nvSpPr>
          <p:spPr>
            <a:xfrm>
              <a:off x="2536143" y="3817867"/>
              <a:ext cx="95046" cy="95046"/>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14" name="Google Shape;1214;p5"/>
            <p:cNvSpPr/>
            <p:nvPr/>
          </p:nvSpPr>
          <p:spPr>
            <a:xfrm>
              <a:off x="2388188" y="4090039"/>
              <a:ext cx="95046" cy="95046"/>
            </a:xfrm>
            <a:prstGeom prst="ellipse">
              <a:avLst/>
            </a:prstGeom>
            <a:solidFill>
              <a:srgbClr val="629BB4">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15" name="Google Shape;1215;p5"/>
            <p:cNvSpPr/>
            <p:nvPr/>
          </p:nvSpPr>
          <p:spPr>
            <a:xfrm>
              <a:off x="2335759" y="4169914"/>
              <a:ext cx="110045" cy="110045"/>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16" name="Google Shape;1216;p5"/>
            <p:cNvSpPr/>
            <p:nvPr/>
          </p:nvSpPr>
          <p:spPr>
            <a:xfrm>
              <a:off x="2267657" y="4303986"/>
              <a:ext cx="64044" cy="6404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17" name="Google Shape;1217;p5"/>
            <p:cNvSpPr/>
            <p:nvPr/>
          </p:nvSpPr>
          <p:spPr>
            <a:xfrm>
              <a:off x="2385824" y="4321751"/>
              <a:ext cx="107125" cy="107125"/>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18" name="Google Shape;1218;p5"/>
            <p:cNvSpPr/>
            <p:nvPr/>
          </p:nvSpPr>
          <p:spPr>
            <a:xfrm>
              <a:off x="2198864" y="4682567"/>
              <a:ext cx="107125" cy="107125"/>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19" name="Google Shape;1219;p5"/>
            <p:cNvSpPr/>
            <p:nvPr/>
          </p:nvSpPr>
          <p:spPr>
            <a:xfrm>
              <a:off x="2178366" y="4492565"/>
              <a:ext cx="108108" cy="108108"/>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20" name="Google Shape;1220;p5"/>
            <p:cNvSpPr/>
            <p:nvPr/>
          </p:nvSpPr>
          <p:spPr>
            <a:xfrm>
              <a:off x="2106374" y="4577222"/>
              <a:ext cx="70230" cy="70230"/>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21" name="Google Shape;1221;p5"/>
            <p:cNvSpPr/>
            <p:nvPr/>
          </p:nvSpPr>
          <p:spPr>
            <a:xfrm>
              <a:off x="2236905" y="5154853"/>
              <a:ext cx="93155" cy="93155"/>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22" name="Google Shape;1222;p5"/>
            <p:cNvSpPr/>
            <p:nvPr/>
          </p:nvSpPr>
          <p:spPr>
            <a:xfrm>
              <a:off x="2098031" y="4388706"/>
              <a:ext cx="70230" cy="70230"/>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23" name="Google Shape;1223;p5"/>
            <p:cNvSpPr/>
            <p:nvPr/>
          </p:nvSpPr>
          <p:spPr>
            <a:xfrm>
              <a:off x="2505393" y="4715250"/>
              <a:ext cx="70230" cy="70230"/>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24" name="Google Shape;1224;p5"/>
            <p:cNvSpPr/>
            <p:nvPr/>
          </p:nvSpPr>
          <p:spPr>
            <a:xfrm>
              <a:off x="2019616" y="4754682"/>
              <a:ext cx="95537" cy="95537"/>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25" name="Google Shape;1225;p5"/>
            <p:cNvSpPr/>
            <p:nvPr/>
          </p:nvSpPr>
          <p:spPr>
            <a:xfrm>
              <a:off x="1995196" y="4679602"/>
              <a:ext cx="58974" cy="58974"/>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26" name="Google Shape;1226;p5"/>
            <p:cNvSpPr/>
            <p:nvPr/>
          </p:nvSpPr>
          <p:spPr>
            <a:xfrm>
              <a:off x="1948904" y="4777292"/>
              <a:ext cx="81092" cy="81092"/>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27" name="Google Shape;1227;p5"/>
            <p:cNvSpPr/>
            <p:nvPr/>
          </p:nvSpPr>
          <p:spPr>
            <a:xfrm>
              <a:off x="1874896" y="4864767"/>
              <a:ext cx="66436" cy="66436"/>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28" name="Google Shape;1228;p5"/>
            <p:cNvSpPr/>
            <p:nvPr/>
          </p:nvSpPr>
          <p:spPr>
            <a:xfrm>
              <a:off x="1882398" y="5137669"/>
              <a:ext cx="79556" cy="79556"/>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29" name="Google Shape;1229;p5"/>
            <p:cNvSpPr/>
            <p:nvPr/>
          </p:nvSpPr>
          <p:spPr>
            <a:xfrm>
              <a:off x="1654708" y="5083589"/>
              <a:ext cx="79556" cy="79556"/>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30" name="Google Shape;1230;p5"/>
            <p:cNvSpPr/>
            <p:nvPr/>
          </p:nvSpPr>
          <p:spPr>
            <a:xfrm>
              <a:off x="1582365" y="5104706"/>
              <a:ext cx="79556" cy="79556"/>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31" name="Google Shape;1231;p5"/>
            <p:cNvSpPr/>
            <p:nvPr/>
          </p:nvSpPr>
          <p:spPr>
            <a:xfrm>
              <a:off x="1539583" y="5322155"/>
              <a:ext cx="95537" cy="95537"/>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32" name="Google Shape;1232;p5"/>
            <p:cNvSpPr/>
            <p:nvPr/>
          </p:nvSpPr>
          <p:spPr>
            <a:xfrm>
              <a:off x="1527409" y="5171915"/>
              <a:ext cx="79556" cy="79556"/>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33" name="Google Shape;1233;p5"/>
            <p:cNvSpPr/>
            <p:nvPr/>
          </p:nvSpPr>
          <p:spPr>
            <a:xfrm>
              <a:off x="1725407" y="5919408"/>
              <a:ext cx="110045" cy="110045"/>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34" name="Google Shape;1234;p5"/>
            <p:cNvSpPr/>
            <p:nvPr/>
          </p:nvSpPr>
          <p:spPr>
            <a:xfrm>
              <a:off x="1533151" y="5606030"/>
              <a:ext cx="95537" cy="95537"/>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35" name="Google Shape;1235;p5"/>
            <p:cNvSpPr/>
            <p:nvPr/>
          </p:nvSpPr>
          <p:spPr>
            <a:xfrm>
              <a:off x="1376852" y="5549614"/>
              <a:ext cx="69626" cy="69626"/>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36" name="Google Shape;1236;p5"/>
            <p:cNvSpPr/>
            <p:nvPr/>
          </p:nvSpPr>
          <p:spPr>
            <a:xfrm>
              <a:off x="1254298" y="5519392"/>
              <a:ext cx="69626" cy="69626"/>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37" name="Google Shape;1237;p5"/>
            <p:cNvSpPr/>
            <p:nvPr/>
          </p:nvSpPr>
          <p:spPr>
            <a:xfrm>
              <a:off x="1237519" y="5499613"/>
              <a:ext cx="69626" cy="69626"/>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38" name="Google Shape;1238;p5"/>
            <p:cNvSpPr/>
            <p:nvPr/>
          </p:nvSpPr>
          <p:spPr>
            <a:xfrm>
              <a:off x="1297524" y="5344633"/>
              <a:ext cx="77071" cy="77071"/>
            </a:xfrm>
            <a:prstGeom prst="ellipse">
              <a:avLst/>
            </a:prstGeom>
            <a:solidFill>
              <a:srgbClr val="629BB4">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39" name="Google Shape;1239;p5"/>
            <p:cNvSpPr/>
            <p:nvPr/>
          </p:nvSpPr>
          <p:spPr>
            <a:xfrm>
              <a:off x="1297521" y="5430097"/>
              <a:ext cx="52806" cy="52806"/>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40" name="Google Shape;1240;p5"/>
            <p:cNvSpPr/>
            <p:nvPr/>
          </p:nvSpPr>
          <p:spPr>
            <a:xfrm>
              <a:off x="1441158" y="5274823"/>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41" name="Google Shape;1241;p5"/>
            <p:cNvSpPr/>
            <p:nvPr/>
          </p:nvSpPr>
          <p:spPr>
            <a:xfrm>
              <a:off x="1338782" y="5371012"/>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42" name="Google Shape;1242;p5"/>
            <p:cNvSpPr/>
            <p:nvPr/>
          </p:nvSpPr>
          <p:spPr>
            <a:xfrm>
              <a:off x="1814166" y="5326521"/>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43" name="Google Shape;1243;p5"/>
            <p:cNvSpPr/>
            <p:nvPr/>
          </p:nvSpPr>
          <p:spPr>
            <a:xfrm>
              <a:off x="1619259" y="5236793"/>
              <a:ext cx="52806" cy="52806"/>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44" name="Google Shape;1244;p5"/>
            <p:cNvSpPr/>
            <p:nvPr/>
          </p:nvSpPr>
          <p:spPr>
            <a:xfrm>
              <a:off x="1845377" y="4941457"/>
              <a:ext cx="80054" cy="80054"/>
            </a:xfrm>
            <a:prstGeom prst="ellipse">
              <a:avLst/>
            </a:prstGeom>
            <a:solidFill>
              <a:srgbClr val="97C4D9">
                <a:alpha val="9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45" name="Google Shape;1245;p5"/>
            <p:cNvSpPr/>
            <p:nvPr/>
          </p:nvSpPr>
          <p:spPr>
            <a:xfrm>
              <a:off x="2073875" y="4694974"/>
              <a:ext cx="54548" cy="54548"/>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46" name="Google Shape;1246;p5"/>
            <p:cNvSpPr/>
            <p:nvPr/>
          </p:nvSpPr>
          <p:spPr>
            <a:xfrm>
              <a:off x="1703577" y="5076728"/>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47" name="Google Shape;1247;p5"/>
            <p:cNvSpPr/>
            <p:nvPr/>
          </p:nvSpPr>
          <p:spPr>
            <a:xfrm>
              <a:off x="1950529" y="4744912"/>
              <a:ext cx="52806" cy="52806"/>
            </a:xfrm>
            <a:prstGeom prst="ellipse">
              <a:avLst/>
            </a:prstGeom>
            <a:solidFill>
              <a:srgbClr val="D8D8D8"/>
            </a:solidFill>
            <a:ln>
              <a:noFill/>
            </a:ln>
            <a:effectLst>
              <a:outerShdw blurRad="292100" sx="102000" sy="102000" algn="ctr" rotWithShape="0">
                <a:srgbClr val="5DFFF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48" name="Google Shape;1248;p5"/>
            <p:cNvSpPr/>
            <p:nvPr/>
          </p:nvSpPr>
          <p:spPr>
            <a:xfrm>
              <a:off x="2835759" y="5395234"/>
              <a:ext cx="90274" cy="90274"/>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49" name="Google Shape;1249;p5"/>
            <p:cNvSpPr/>
            <p:nvPr/>
          </p:nvSpPr>
          <p:spPr>
            <a:xfrm>
              <a:off x="1446544" y="1400911"/>
              <a:ext cx="68372" cy="6837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0" name="Google Shape;1250;p5"/>
            <p:cNvSpPr/>
            <p:nvPr/>
          </p:nvSpPr>
          <p:spPr>
            <a:xfrm>
              <a:off x="1275120" y="1379695"/>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1" name="Google Shape;1251;p5"/>
            <p:cNvSpPr/>
            <p:nvPr/>
          </p:nvSpPr>
          <p:spPr>
            <a:xfrm>
              <a:off x="1118853" y="1114442"/>
              <a:ext cx="50692" cy="5069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2" name="Google Shape;1252;p5"/>
            <p:cNvSpPr/>
            <p:nvPr/>
          </p:nvSpPr>
          <p:spPr>
            <a:xfrm>
              <a:off x="1543278" y="1535656"/>
              <a:ext cx="50692" cy="5069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3" name="Google Shape;1253;p5"/>
            <p:cNvSpPr/>
            <p:nvPr/>
          </p:nvSpPr>
          <p:spPr>
            <a:xfrm>
              <a:off x="1744737" y="1697195"/>
              <a:ext cx="50692" cy="5069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4" name="Google Shape;1254;p5"/>
            <p:cNvSpPr/>
            <p:nvPr/>
          </p:nvSpPr>
          <p:spPr>
            <a:xfrm>
              <a:off x="366175" y="992759"/>
              <a:ext cx="68372" cy="6837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5" name="Google Shape;1255;p5"/>
            <p:cNvSpPr/>
            <p:nvPr/>
          </p:nvSpPr>
          <p:spPr>
            <a:xfrm>
              <a:off x="1382140" y="1267043"/>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6" name="Google Shape;1256;p5"/>
            <p:cNvSpPr/>
            <p:nvPr/>
          </p:nvSpPr>
          <p:spPr>
            <a:xfrm>
              <a:off x="-475257" y="916581"/>
              <a:ext cx="50692" cy="5069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7" name="Google Shape;1257;p5"/>
            <p:cNvSpPr/>
            <p:nvPr/>
          </p:nvSpPr>
          <p:spPr>
            <a:xfrm>
              <a:off x="139878" y="882946"/>
              <a:ext cx="50692" cy="5069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8" name="Google Shape;1258;p5"/>
            <p:cNvSpPr/>
            <p:nvPr/>
          </p:nvSpPr>
          <p:spPr>
            <a:xfrm>
              <a:off x="2275229" y="2379699"/>
              <a:ext cx="50692" cy="50692"/>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9" name="Google Shape;1259;p5"/>
            <p:cNvSpPr/>
            <p:nvPr/>
          </p:nvSpPr>
          <p:spPr>
            <a:xfrm>
              <a:off x="2257047" y="2296079"/>
              <a:ext cx="50692" cy="5069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60" name="Google Shape;1260;p5"/>
            <p:cNvSpPr/>
            <p:nvPr/>
          </p:nvSpPr>
          <p:spPr>
            <a:xfrm>
              <a:off x="2445805" y="2666746"/>
              <a:ext cx="50692" cy="5069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61" name="Google Shape;1261;p5"/>
            <p:cNvSpPr/>
            <p:nvPr/>
          </p:nvSpPr>
          <p:spPr>
            <a:xfrm>
              <a:off x="2249589" y="2557974"/>
              <a:ext cx="76333" cy="76333"/>
            </a:xfrm>
            <a:prstGeom prst="ellipse">
              <a:avLst/>
            </a:prstGeom>
            <a:solidFill>
              <a:srgbClr val="97C4D9">
                <a:alpha val="7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262" name="Google Shape;1262;p5"/>
            <p:cNvGrpSpPr/>
            <p:nvPr/>
          </p:nvGrpSpPr>
          <p:grpSpPr>
            <a:xfrm rot="3539139">
              <a:off x="395525" y="273403"/>
              <a:ext cx="1075215" cy="932445"/>
              <a:chOff x="4602481" y="675835"/>
              <a:chExt cx="969728" cy="840965"/>
            </a:xfrm>
          </p:grpSpPr>
          <p:sp>
            <p:nvSpPr>
              <p:cNvPr id="1263" name="Google Shape;1263;p5"/>
              <p:cNvSpPr/>
              <p:nvPr/>
            </p:nvSpPr>
            <p:spPr>
              <a:xfrm>
                <a:off x="5414455" y="1430108"/>
                <a:ext cx="45719" cy="45719"/>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64" name="Google Shape;1264;p5"/>
              <p:cNvSpPr/>
              <p:nvPr/>
            </p:nvSpPr>
            <p:spPr>
              <a:xfrm>
                <a:off x="5198341" y="1348583"/>
                <a:ext cx="81556" cy="81556"/>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65" name="Google Shape;1265;p5"/>
              <p:cNvSpPr/>
              <p:nvPr/>
            </p:nvSpPr>
            <p:spPr>
              <a:xfrm>
                <a:off x="5425920" y="1252997"/>
                <a:ext cx="81556" cy="81556"/>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66" name="Google Shape;1266;p5"/>
              <p:cNvSpPr/>
              <p:nvPr/>
            </p:nvSpPr>
            <p:spPr>
              <a:xfrm>
                <a:off x="5146637" y="1435383"/>
                <a:ext cx="81417" cy="81417"/>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67" name="Google Shape;1267;p5"/>
              <p:cNvSpPr/>
              <p:nvPr/>
            </p:nvSpPr>
            <p:spPr>
              <a:xfrm>
                <a:off x="5414365" y="1431575"/>
                <a:ext cx="45719" cy="45719"/>
              </a:xfrm>
              <a:prstGeom prst="ellipse">
                <a:avLst/>
              </a:prstGeom>
              <a:solidFill>
                <a:srgbClr val="629B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68" name="Google Shape;1268;p5"/>
              <p:cNvSpPr/>
              <p:nvPr/>
            </p:nvSpPr>
            <p:spPr>
              <a:xfrm>
                <a:off x="4993325" y="1360116"/>
                <a:ext cx="81417" cy="81417"/>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69" name="Google Shape;1269;p5"/>
              <p:cNvSpPr/>
              <p:nvPr/>
            </p:nvSpPr>
            <p:spPr>
              <a:xfrm>
                <a:off x="4756715" y="1393090"/>
                <a:ext cx="81417" cy="81417"/>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70" name="Google Shape;1270;p5"/>
              <p:cNvSpPr/>
              <p:nvPr/>
            </p:nvSpPr>
            <p:spPr>
              <a:xfrm>
                <a:off x="4609183" y="1236008"/>
                <a:ext cx="81417" cy="81417"/>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71" name="Google Shape;1271;p5"/>
              <p:cNvSpPr/>
              <p:nvPr/>
            </p:nvSpPr>
            <p:spPr>
              <a:xfrm>
                <a:off x="4602481" y="1051972"/>
                <a:ext cx="81417" cy="81417"/>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72" name="Google Shape;1272;p5"/>
              <p:cNvSpPr/>
              <p:nvPr/>
            </p:nvSpPr>
            <p:spPr>
              <a:xfrm>
                <a:off x="5173378" y="1053268"/>
                <a:ext cx="64733" cy="64733"/>
              </a:xfrm>
              <a:prstGeom prst="ellipse">
                <a:avLst/>
              </a:prstGeom>
              <a:solidFill>
                <a:srgbClr val="97C4D9">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73" name="Google Shape;1273;p5"/>
              <p:cNvSpPr/>
              <p:nvPr/>
            </p:nvSpPr>
            <p:spPr>
              <a:xfrm>
                <a:off x="5215284" y="1211983"/>
                <a:ext cx="64733" cy="64733"/>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74" name="Google Shape;1274;p5"/>
              <p:cNvSpPr/>
              <p:nvPr/>
            </p:nvSpPr>
            <p:spPr>
              <a:xfrm>
                <a:off x="5256148" y="1251403"/>
                <a:ext cx="64733" cy="64733"/>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75" name="Google Shape;1275;p5"/>
              <p:cNvSpPr/>
              <p:nvPr/>
            </p:nvSpPr>
            <p:spPr>
              <a:xfrm>
                <a:off x="5077958" y="1305185"/>
                <a:ext cx="64733" cy="64733"/>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76" name="Google Shape;1276;p5"/>
              <p:cNvSpPr/>
              <p:nvPr/>
            </p:nvSpPr>
            <p:spPr>
              <a:xfrm>
                <a:off x="5031088" y="1271951"/>
                <a:ext cx="64733" cy="64733"/>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77" name="Google Shape;1277;p5"/>
              <p:cNvSpPr/>
              <p:nvPr/>
            </p:nvSpPr>
            <p:spPr>
              <a:xfrm>
                <a:off x="5342593" y="1135393"/>
                <a:ext cx="64733" cy="64733"/>
              </a:xfrm>
              <a:prstGeom prst="ellipse">
                <a:avLst/>
              </a:prstGeom>
              <a:solidFill>
                <a:srgbClr val="97C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78" name="Google Shape;1278;p5"/>
              <p:cNvSpPr/>
              <p:nvPr/>
            </p:nvSpPr>
            <p:spPr>
              <a:xfrm>
                <a:off x="5496955" y="976002"/>
                <a:ext cx="64733" cy="64733"/>
              </a:xfrm>
              <a:prstGeom prst="ellipse">
                <a:avLst/>
              </a:prstGeom>
              <a:solidFill>
                <a:srgbClr val="97C4D9">
                  <a:alpha val="3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79" name="Google Shape;1279;p5"/>
              <p:cNvSpPr/>
              <p:nvPr/>
            </p:nvSpPr>
            <p:spPr>
              <a:xfrm>
                <a:off x="5507476" y="1082228"/>
                <a:ext cx="64733" cy="64733"/>
              </a:xfrm>
              <a:prstGeom prst="ellipse">
                <a:avLst/>
              </a:prstGeom>
              <a:solidFill>
                <a:srgbClr val="97C4D9">
                  <a:alpha val="3764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80" name="Google Shape;1280;p5"/>
              <p:cNvSpPr/>
              <p:nvPr/>
            </p:nvSpPr>
            <p:spPr>
              <a:xfrm>
                <a:off x="5335929" y="675835"/>
                <a:ext cx="78436" cy="78436"/>
              </a:xfrm>
              <a:prstGeom prst="ellipse">
                <a:avLst/>
              </a:prstGeom>
              <a:solidFill>
                <a:srgbClr val="97C4D9">
                  <a:alpha val="2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281" name="Google Shape;1281;p5"/>
            <p:cNvSpPr/>
            <p:nvPr/>
          </p:nvSpPr>
          <p:spPr>
            <a:xfrm>
              <a:off x="1897806" y="1920343"/>
              <a:ext cx="90274" cy="90274"/>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82" name="Google Shape;1282;p5"/>
            <p:cNvSpPr/>
            <p:nvPr/>
          </p:nvSpPr>
          <p:spPr>
            <a:xfrm>
              <a:off x="1733604" y="1525858"/>
              <a:ext cx="90274" cy="90274"/>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83" name="Google Shape;1283;p5"/>
            <p:cNvSpPr/>
            <p:nvPr/>
          </p:nvSpPr>
          <p:spPr>
            <a:xfrm>
              <a:off x="2112461" y="2228362"/>
              <a:ext cx="90274" cy="90274"/>
            </a:xfrm>
            <a:prstGeom prst="ellipse">
              <a:avLst/>
            </a:prstGeom>
            <a:solidFill>
              <a:srgbClr val="97C4D9">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284" name="Google Shape;1284;p5"/>
          <p:cNvSpPr/>
          <p:nvPr/>
        </p:nvSpPr>
        <p:spPr>
          <a:xfrm>
            <a:off x="-1539785" y="5216752"/>
            <a:ext cx="87666" cy="87666"/>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85" name="Google Shape;1285;p5"/>
          <p:cNvSpPr/>
          <p:nvPr/>
        </p:nvSpPr>
        <p:spPr>
          <a:xfrm>
            <a:off x="-2238493" y="4282919"/>
            <a:ext cx="87666" cy="87666"/>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86" name="Google Shape;1286;p5"/>
          <p:cNvSpPr/>
          <p:nvPr/>
        </p:nvSpPr>
        <p:spPr>
          <a:xfrm>
            <a:off x="-376895" y="5152844"/>
            <a:ext cx="67418" cy="64218"/>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87" name="Google Shape;1287;p5"/>
          <p:cNvSpPr/>
          <p:nvPr/>
        </p:nvSpPr>
        <p:spPr>
          <a:xfrm>
            <a:off x="-919185" y="4949375"/>
            <a:ext cx="67418" cy="64218"/>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88" name="Google Shape;1288;p5"/>
          <p:cNvSpPr/>
          <p:nvPr/>
        </p:nvSpPr>
        <p:spPr>
          <a:xfrm>
            <a:off x="1484063" y="5202844"/>
            <a:ext cx="67418" cy="64218"/>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89" name="Google Shape;1289;p5"/>
          <p:cNvSpPr/>
          <p:nvPr/>
        </p:nvSpPr>
        <p:spPr>
          <a:xfrm>
            <a:off x="849060" y="4789692"/>
            <a:ext cx="84233" cy="80235"/>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90" name="Google Shape;1290;p5"/>
          <p:cNvSpPr/>
          <p:nvPr/>
        </p:nvSpPr>
        <p:spPr>
          <a:xfrm>
            <a:off x="275998" y="4212097"/>
            <a:ext cx="53218" cy="50692"/>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91" name="Google Shape;1291;p5"/>
          <p:cNvSpPr/>
          <p:nvPr/>
        </p:nvSpPr>
        <p:spPr>
          <a:xfrm>
            <a:off x="572728" y="3936780"/>
            <a:ext cx="83721" cy="79747"/>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92" name="Google Shape;1292;p5"/>
          <p:cNvSpPr/>
          <p:nvPr/>
        </p:nvSpPr>
        <p:spPr>
          <a:xfrm>
            <a:off x="229059" y="2841498"/>
            <a:ext cx="53218" cy="50692"/>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93" name="Google Shape;1293;p5"/>
          <p:cNvSpPr/>
          <p:nvPr/>
        </p:nvSpPr>
        <p:spPr>
          <a:xfrm>
            <a:off x="-550129" y="2541082"/>
            <a:ext cx="53218" cy="50692"/>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94" name="Google Shape;1294;p5"/>
          <p:cNvSpPr/>
          <p:nvPr/>
        </p:nvSpPr>
        <p:spPr>
          <a:xfrm>
            <a:off x="679619" y="2638740"/>
            <a:ext cx="53218" cy="50692"/>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95" name="Google Shape;1295;p5"/>
          <p:cNvSpPr/>
          <p:nvPr/>
        </p:nvSpPr>
        <p:spPr>
          <a:xfrm>
            <a:off x="-1432209" y="2262584"/>
            <a:ext cx="67418" cy="64218"/>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96" name="Google Shape;1296;p5"/>
          <p:cNvSpPr/>
          <p:nvPr/>
        </p:nvSpPr>
        <p:spPr>
          <a:xfrm>
            <a:off x="-788743" y="1769453"/>
            <a:ext cx="67418" cy="64218"/>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97" name="Google Shape;1297;p5"/>
          <p:cNvSpPr/>
          <p:nvPr/>
        </p:nvSpPr>
        <p:spPr>
          <a:xfrm>
            <a:off x="566847" y="2033101"/>
            <a:ext cx="67418" cy="64218"/>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98" name="Google Shape;1298;p5"/>
          <p:cNvSpPr/>
          <p:nvPr/>
        </p:nvSpPr>
        <p:spPr>
          <a:xfrm>
            <a:off x="-1249287" y="1335424"/>
            <a:ext cx="98571" cy="98571"/>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99" name="Google Shape;1299;p5"/>
          <p:cNvSpPr/>
          <p:nvPr/>
        </p:nvSpPr>
        <p:spPr>
          <a:xfrm>
            <a:off x="-2244998" y="2479149"/>
            <a:ext cx="98571" cy="98571"/>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00" name="Google Shape;1300;p5"/>
          <p:cNvSpPr/>
          <p:nvPr/>
        </p:nvSpPr>
        <p:spPr>
          <a:xfrm>
            <a:off x="1148036" y="1360999"/>
            <a:ext cx="67418" cy="64218"/>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01" name="Google Shape;1301;p5"/>
          <p:cNvSpPr/>
          <p:nvPr/>
        </p:nvSpPr>
        <p:spPr>
          <a:xfrm>
            <a:off x="2025054" y="2257855"/>
            <a:ext cx="67418" cy="64218"/>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02" name="Google Shape;1302;p5"/>
          <p:cNvSpPr/>
          <p:nvPr/>
        </p:nvSpPr>
        <p:spPr>
          <a:xfrm>
            <a:off x="2301378" y="3291120"/>
            <a:ext cx="98571" cy="98571"/>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03" name="Google Shape;1303;p5"/>
          <p:cNvSpPr/>
          <p:nvPr/>
        </p:nvSpPr>
        <p:spPr>
          <a:xfrm>
            <a:off x="1487024" y="2221893"/>
            <a:ext cx="53218" cy="50692"/>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04" name="Google Shape;1304;p5"/>
          <p:cNvSpPr/>
          <p:nvPr/>
        </p:nvSpPr>
        <p:spPr>
          <a:xfrm>
            <a:off x="-3735557" y="-434315"/>
            <a:ext cx="7721014" cy="7721014"/>
          </a:xfrm>
          <a:prstGeom prst="ellipse">
            <a:avLst/>
          </a:prstGeom>
          <a:noFill/>
          <a:ln w="12700" cap="flat" cmpd="sng">
            <a:solidFill>
              <a:srgbClr val="0756A7">
                <a:alpha val="71764"/>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05" name="Google Shape;1305;p5"/>
          <p:cNvSpPr/>
          <p:nvPr/>
        </p:nvSpPr>
        <p:spPr>
          <a:xfrm>
            <a:off x="-3028787" y="275263"/>
            <a:ext cx="6307475" cy="6307475"/>
          </a:xfrm>
          <a:prstGeom prst="ellipse">
            <a:avLst/>
          </a:prstGeom>
          <a:noFill/>
          <a:ln w="9525" cap="flat" cmpd="sng">
            <a:solidFill>
              <a:schemeClr val="lt1">
                <a:alpha val="24705"/>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06" name="Google Shape;1306;p5"/>
          <p:cNvSpPr/>
          <p:nvPr/>
        </p:nvSpPr>
        <p:spPr>
          <a:xfrm>
            <a:off x="-4478615" y="-1211719"/>
            <a:ext cx="9281438" cy="9281438"/>
          </a:xfrm>
          <a:prstGeom prst="ellipse">
            <a:avLst/>
          </a:prstGeom>
          <a:noFill/>
          <a:ln w="9525" cap="flat" cmpd="sng">
            <a:solidFill>
              <a:schemeClr val="lt1">
                <a:alpha val="12941"/>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307" name="Google Shape;1307;p5"/>
          <p:cNvCxnSpPr/>
          <p:nvPr/>
        </p:nvCxnSpPr>
        <p:spPr>
          <a:xfrm>
            <a:off x="4801160" y="3429000"/>
            <a:ext cx="832560" cy="0"/>
          </a:xfrm>
          <a:prstGeom prst="straightConnector1">
            <a:avLst/>
          </a:prstGeom>
          <a:noFill/>
          <a:ln w="9525" cap="flat" cmpd="sng">
            <a:solidFill>
              <a:schemeClr val="lt1"/>
            </a:solidFill>
            <a:prstDash val="solid"/>
            <a:miter lim="800000"/>
            <a:headEnd type="oval" w="med" len="med"/>
            <a:tailEnd type="none" w="sm" len="sm"/>
          </a:ln>
        </p:spPr>
      </p:cxnSp>
      <p:sp>
        <p:nvSpPr>
          <p:cNvPr id="1308" name="Google Shape;1308;p5"/>
          <p:cNvSpPr txBox="1"/>
          <p:nvPr/>
        </p:nvSpPr>
        <p:spPr>
          <a:xfrm>
            <a:off x="-401162" y="2875002"/>
            <a:ext cx="1344135" cy="110799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6600" b="1">
                <a:solidFill>
                  <a:srgbClr val="D13694"/>
                </a:solidFill>
                <a:latin typeface="Arial"/>
                <a:ea typeface="Arial"/>
                <a:cs typeface="Arial"/>
                <a:sym typeface="Arial"/>
              </a:rPr>
              <a:t>02</a:t>
            </a:r>
            <a:endParaRPr sz="6600" b="1">
              <a:solidFill>
                <a:srgbClr val="D13694"/>
              </a:solidFill>
              <a:latin typeface="Arial"/>
              <a:ea typeface="Arial"/>
              <a:cs typeface="Arial"/>
              <a:sym typeface="Arial"/>
            </a:endParaRPr>
          </a:p>
        </p:txBody>
      </p:sp>
      <p:sp>
        <p:nvSpPr>
          <p:cNvPr id="1309" name="Google Shape;1309;p5"/>
          <p:cNvSpPr txBox="1"/>
          <p:nvPr/>
        </p:nvSpPr>
        <p:spPr>
          <a:xfrm>
            <a:off x="5862609" y="2972036"/>
            <a:ext cx="3763991" cy="78697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dirty="0">
                <a:solidFill>
                  <a:schemeClr val="lt1"/>
                </a:solidFill>
                <a:latin typeface="Times New Roman" panose="02020603050405020304" pitchFamily="18" charset="0"/>
                <a:cs typeface="Times New Roman" panose="02020603050405020304" pitchFamily="18" charset="0"/>
                <a:sym typeface="Arial"/>
              </a:rPr>
              <a:t>PART TWO</a:t>
            </a:r>
            <a:endParaRPr sz="4400" dirty="0">
              <a:solidFill>
                <a:schemeClr val="lt1"/>
              </a:solidFill>
              <a:latin typeface="Times New Roman" panose="02020603050405020304" pitchFamily="18" charset="0"/>
              <a:cs typeface="Times New Roman" panose="02020603050405020304" pitchFamily="18" charset="0"/>
              <a:sym typeface="Arial"/>
            </a:endParaRPr>
          </a:p>
        </p:txBody>
      </p:sp>
      <p:sp>
        <p:nvSpPr>
          <p:cNvPr id="1310" name="Google Shape;1310;p5"/>
          <p:cNvSpPr txBox="1"/>
          <p:nvPr/>
        </p:nvSpPr>
        <p:spPr>
          <a:xfrm>
            <a:off x="5984240" y="3632049"/>
            <a:ext cx="3561000" cy="546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950" dirty="0">
                <a:solidFill>
                  <a:srgbClr val="65D3F6"/>
                </a:solidFill>
                <a:latin typeface="Times New Roman" panose="02020603050405020304" pitchFamily="18" charset="0"/>
                <a:cs typeface="Times New Roman" panose="02020603050405020304" pitchFamily="18" charset="0"/>
                <a:sym typeface="Arial"/>
              </a:rPr>
              <a:t>INTRODUCTION</a:t>
            </a:r>
            <a:endParaRPr sz="2950" dirty="0">
              <a:solidFill>
                <a:srgbClr val="65D3F6"/>
              </a:solidFill>
              <a:latin typeface="Times New Roman" panose="02020603050405020304" pitchFamily="18" charset="0"/>
              <a:cs typeface="Times New Roman" panose="02020603050405020304" pitchFamily="18" charset="0"/>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52"/>
                                        </p:tgtEl>
                                        <p:attrNameLst>
                                          <p:attrName>style.visibility</p:attrName>
                                        </p:attrNameLst>
                                      </p:cBhvr>
                                      <p:to>
                                        <p:strVal val="visible"/>
                                      </p:to>
                                    </p:set>
                                    <p:anim calcmode="lin" valueType="num">
                                      <p:cBhvr additive="base">
                                        <p:cTn id="7" dur="750"/>
                                        <p:tgtEl>
                                          <p:spTgt spid="952"/>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250"/>
                                  </p:stCondLst>
                                  <p:childTnLst>
                                    <p:set>
                                      <p:cBhvr>
                                        <p:cTn id="9" dur="1" fill="hold">
                                          <p:stCondLst>
                                            <p:cond delay="0"/>
                                          </p:stCondLst>
                                        </p:cTn>
                                        <p:tgtEl>
                                          <p:spTgt spid="951"/>
                                        </p:tgtEl>
                                        <p:attrNameLst>
                                          <p:attrName>style.visibility</p:attrName>
                                        </p:attrNameLst>
                                      </p:cBhvr>
                                      <p:to>
                                        <p:strVal val="visible"/>
                                      </p:to>
                                    </p:set>
                                    <p:anim calcmode="lin" valueType="num">
                                      <p:cBhvr additive="base">
                                        <p:cTn id="10" dur="750"/>
                                        <p:tgtEl>
                                          <p:spTgt spid="951"/>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500"/>
                                  </p:stCondLst>
                                  <p:childTnLst>
                                    <p:set>
                                      <p:cBhvr>
                                        <p:cTn id="12" dur="1" fill="hold">
                                          <p:stCondLst>
                                            <p:cond delay="0"/>
                                          </p:stCondLst>
                                        </p:cTn>
                                        <p:tgtEl>
                                          <p:spTgt spid="950"/>
                                        </p:tgtEl>
                                        <p:attrNameLst>
                                          <p:attrName>style.visibility</p:attrName>
                                        </p:attrNameLst>
                                      </p:cBhvr>
                                      <p:to>
                                        <p:strVal val="visible"/>
                                      </p:to>
                                    </p:set>
                                    <p:anim calcmode="lin" valueType="num">
                                      <p:cBhvr additive="base">
                                        <p:cTn id="13" dur="750"/>
                                        <p:tgtEl>
                                          <p:spTgt spid="950"/>
                                        </p:tgtEl>
                                        <p:attrNameLst>
                                          <p:attrName>ppt_x</p:attrName>
                                        </p:attrNameLst>
                                      </p:cBhvr>
                                      <p:tavLst>
                                        <p:tav tm="0">
                                          <p:val>
                                            <p:strVal val="#ppt_x-1"/>
                                          </p:val>
                                        </p:tav>
                                        <p:tav tm="100000">
                                          <p:val>
                                            <p:strVal val="#ppt_x"/>
                                          </p:val>
                                        </p:tav>
                                      </p:tavLst>
                                    </p:anim>
                                  </p:childTnLst>
                                </p:cTn>
                              </p:par>
                            </p:childTnLst>
                          </p:cTn>
                        </p:par>
                        <p:par>
                          <p:cTn id="14" fill="hold">
                            <p:stCondLst>
                              <p:cond delay="750"/>
                            </p:stCondLst>
                            <p:childTnLst>
                              <p:par>
                                <p:cTn id="15" presetID="10" presetClass="entr" presetSubtype="0" fill="hold" nodeType="afterEffect">
                                  <p:stCondLst>
                                    <p:cond delay="0"/>
                                  </p:stCondLst>
                                  <p:childTnLst>
                                    <p:set>
                                      <p:cBhvr>
                                        <p:cTn id="16" dur="1" fill="hold">
                                          <p:stCondLst>
                                            <p:cond delay="0"/>
                                          </p:stCondLst>
                                        </p:cTn>
                                        <p:tgtEl>
                                          <p:spTgt spid="954"/>
                                        </p:tgtEl>
                                        <p:attrNameLst>
                                          <p:attrName>style.visibility</p:attrName>
                                        </p:attrNameLst>
                                      </p:cBhvr>
                                      <p:to>
                                        <p:strVal val="visible"/>
                                      </p:to>
                                    </p:set>
                                    <p:animEffect transition="in" filter="fade">
                                      <p:cBhvr>
                                        <p:cTn id="17" dur="1250"/>
                                        <p:tgtEl>
                                          <p:spTgt spid="954"/>
                                        </p:tgtEl>
                                      </p:cBhvr>
                                    </p:animEffect>
                                  </p:childTnLst>
                                </p:cTn>
                              </p:par>
                              <p:par>
                                <p:cTn id="18" presetID="2" presetClass="entr" presetSubtype="4" fill="hold" nodeType="withEffect">
                                  <p:stCondLst>
                                    <p:cond delay="500"/>
                                  </p:stCondLst>
                                  <p:childTnLst>
                                    <p:set>
                                      <p:cBhvr>
                                        <p:cTn id="19" dur="1" fill="hold">
                                          <p:stCondLst>
                                            <p:cond delay="0"/>
                                          </p:stCondLst>
                                        </p:cTn>
                                        <p:tgtEl>
                                          <p:spTgt spid="953"/>
                                        </p:tgtEl>
                                        <p:attrNameLst>
                                          <p:attrName>style.visibility</p:attrName>
                                        </p:attrNameLst>
                                      </p:cBhvr>
                                      <p:to>
                                        <p:strVal val="visible"/>
                                      </p:to>
                                    </p:set>
                                    <p:anim calcmode="lin" valueType="num">
                                      <p:cBhvr additive="base">
                                        <p:cTn id="20" dur="750"/>
                                        <p:tgtEl>
                                          <p:spTgt spid="953"/>
                                        </p:tgtEl>
                                        <p:attrNameLst>
                                          <p:attrName>ppt_y</p:attrName>
                                        </p:attrNameLst>
                                      </p:cBhvr>
                                      <p:tavLst>
                                        <p:tav tm="0">
                                          <p:val>
                                            <p:strVal val="#ppt_y+1"/>
                                          </p:val>
                                        </p:tav>
                                        <p:tav tm="100000">
                                          <p:val>
                                            <p:strVal val="#ppt_y"/>
                                          </p:val>
                                        </p:tav>
                                      </p:tavLst>
                                    </p:anim>
                                  </p:childTnLst>
                                </p:cTn>
                              </p:par>
                              <p:par>
                                <p:cTn id="21" presetID="2" presetClass="entr" presetSubtype="8" fill="hold" nodeType="withEffect">
                                  <p:stCondLst>
                                    <p:cond delay="500"/>
                                  </p:stCondLst>
                                  <p:childTnLst>
                                    <p:set>
                                      <p:cBhvr>
                                        <p:cTn id="22" dur="1" fill="hold">
                                          <p:stCondLst>
                                            <p:cond delay="0"/>
                                          </p:stCondLst>
                                        </p:cTn>
                                        <p:tgtEl>
                                          <p:spTgt spid="1303"/>
                                        </p:tgtEl>
                                        <p:attrNameLst>
                                          <p:attrName>style.visibility</p:attrName>
                                        </p:attrNameLst>
                                      </p:cBhvr>
                                      <p:to>
                                        <p:strVal val="visible"/>
                                      </p:to>
                                    </p:set>
                                    <p:anim calcmode="lin" valueType="num">
                                      <p:cBhvr additive="base">
                                        <p:cTn id="23" dur="750"/>
                                        <p:tgtEl>
                                          <p:spTgt spid="1303"/>
                                        </p:tgtEl>
                                        <p:attrNameLst>
                                          <p:attrName>ppt_x</p:attrName>
                                        </p:attrNameLst>
                                      </p:cBhvr>
                                      <p:tavLst>
                                        <p:tav tm="0">
                                          <p:val>
                                            <p:strVal val="#ppt_x-1"/>
                                          </p:val>
                                        </p:tav>
                                        <p:tav tm="100000">
                                          <p:val>
                                            <p:strVal val="#ppt_x"/>
                                          </p:val>
                                        </p:tav>
                                      </p:tavLst>
                                    </p:anim>
                                  </p:childTnLst>
                                </p:cTn>
                              </p:par>
                              <p:par>
                                <p:cTn id="24" presetID="2" presetClass="entr" presetSubtype="8" fill="hold" nodeType="withEffect">
                                  <p:stCondLst>
                                    <p:cond delay="500"/>
                                  </p:stCondLst>
                                  <p:childTnLst>
                                    <p:set>
                                      <p:cBhvr>
                                        <p:cTn id="25" dur="1" fill="hold">
                                          <p:stCondLst>
                                            <p:cond delay="0"/>
                                          </p:stCondLst>
                                        </p:cTn>
                                        <p:tgtEl>
                                          <p:spTgt spid="1302"/>
                                        </p:tgtEl>
                                        <p:attrNameLst>
                                          <p:attrName>style.visibility</p:attrName>
                                        </p:attrNameLst>
                                      </p:cBhvr>
                                      <p:to>
                                        <p:strVal val="visible"/>
                                      </p:to>
                                    </p:set>
                                    <p:anim calcmode="lin" valueType="num">
                                      <p:cBhvr additive="base">
                                        <p:cTn id="26" dur="750"/>
                                        <p:tgtEl>
                                          <p:spTgt spid="1302"/>
                                        </p:tgtEl>
                                        <p:attrNameLst>
                                          <p:attrName>ppt_x</p:attrName>
                                        </p:attrNameLst>
                                      </p:cBhvr>
                                      <p:tavLst>
                                        <p:tav tm="0">
                                          <p:val>
                                            <p:strVal val="#ppt_x-1"/>
                                          </p:val>
                                        </p:tav>
                                        <p:tav tm="100000">
                                          <p:val>
                                            <p:strVal val="#ppt_x"/>
                                          </p:val>
                                        </p:tav>
                                      </p:tavLst>
                                    </p:anim>
                                  </p:childTnLst>
                                </p:cTn>
                              </p:par>
                              <p:par>
                                <p:cTn id="27" presetID="2" presetClass="entr" presetSubtype="8" fill="hold" nodeType="withEffect">
                                  <p:stCondLst>
                                    <p:cond delay="500"/>
                                  </p:stCondLst>
                                  <p:childTnLst>
                                    <p:set>
                                      <p:cBhvr>
                                        <p:cTn id="28" dur="1" fill="hold">
                                          <p:stCondLst>
                                            <p:cond delay="0"/>
                                          </p:stCondLst>
                                        </p:cTn>
                                        <p:tgtEl>
                                          <p:spTgt spid="1301"/>
                                        </p:tgtEl>
                                        <p:attrNameLst>
                                          <p:attrName>style.visibility</p:attrName>
                                        </p:attrNameLst>
                                      </p:cBhvr>
                                      <p:to>
                                        <p:strVal val="visible"/>
                                      </p:to>
                                    </p:set>
                                    <p:anim calcmode="lin" valueType="num">
                                      <p:cBhvr additive="base">
                                        <p:cTn id="29" dur="750"/>
                                        <p:tgtEl>
                                          <p:spTgt spid="1301"/>
                                        </p:tgtEl>
                                        <p:attrNameLst>
                                          <p:attrName>ppt_x</p:attrName>
                                        </p:attrNameLst>
                                      </p:cBhvr>
                                      <p:tavLst>
                                        <p:tav tm="0">
                                          <p:val>
                                            <p:strVal val="#ppt_x-1"/>
                                          </p:val>
                                        </p:tav>
                                        <p:tav tm="100000">
                                          <p:val>
                                            <p:strVal val="#ppt_x"/>
                                          </p:val>
                                        </p:tav>
                                      </p:tavLst>
                                    </p:anim>
                                  </p:childTnLst>
                                </p:cTn>
                              </p:par>
                              <p:par>
                                <p:cTn id="30" presetID="2" presetClass="entr" presetSubtype="8" fill="hold" nodeType="withEffect">
                                  <p:stCondLst>
                                    <p:cond delay="500"/>
                                  </p:stCondLst>
                                  <p:childTnLst>
                                    <p:set>
                                      <p:cBhvr>
                                        <p:cTn id="31" dur="1" fill="hold">
                                          <p:stCondLst>
                                            <p:cond delay="0"/>
                                          </p:stCondLst>
                                        </p:cTn>
                                        <p:tgtEl>
                                          <p:spTgt spid="1300"/>
                                        </p:tgtEl>
                                        <p:attrNameLst>
                                          <p:attrName>style.visibility</p:attrName>
                                        </p:attrNameLst>
                                      </p:cBhvr>
                                      <p:to>
                                        <p:strVal val="visible"/>
                                      </p:to>
                                    </p:set>
                                    <p:anim calcmode="lin" valueType="num">
                                      <p:cBhvr additive="base">
                                        <p:cTn id="32" dur="750"/>
                                        <p:tgtEl>
                                          <p:spTgt spid="1300"/>
                                        </p:tgtEl>
                                        <p:attrNameLst>
                                          <p:attrName>ppt_x</p:attrName>
                                        </p:attrNameLst>
                                      </p:cBhvr>
                                      <p:tavLst>
                                        <p:tav tm="0">
                                          <p:val>
                                            <p:strVal val="#ppt_x-1"/>
                                          </p:val>
                                        </p:tav>
                                        <p:tav tm="100000">
                                          <p:val>
                                            <p:strVal val="#ppt_x"/>
                                          </p:val>
                                        </p:tav>
                                      </p:tavLst>
                                    </p:anim>
                                  </p:childTnLst>
                                </p:cTn>
                              </p:par>
                              <p:par>
                                <p:cTn id="33" presetID="2" presetClass="entr" presetSubtype="8" fill="hold" nodeType="withEffect">
                                  <p:stCondLst>
                                    <p:cond delay="500"/>
                                  </p:stCondLst>
                                  <p:childTnLst>
                                    <p:set>
                                      <p:cBhvr>
                                        <p:cTn id="34" dur="1" fill="hold">
                                          <p:stCondLst>
                                            <p:cond delay="0"/>
                                          </p:stCondLst>
                                        </p:cTn>
                                        <p:tgtEl>
                                          <p:spTgt spid="1297"/>
                                        </p:tgtEl>
                                        <p:attrNameLst>
                                          <p:attrName>style.visibility</p:attrName>
                                        </p:attrNameLst>
                                      </p:cBhvr>
                                      <p:to>
                                        <p:strVal val="visible"/>
                                      </p:to>
                                    </p:set>
                                    <p:anim calcmode="lin" valueType="num">
                                      <p:cBhvr additive="base">
                                        <p:cTn id="35" dur="750"/>
                                        <p:tgtEl>
                                          <p:spTgt spid="1297"/>
                                        </p:tgtEl>
                                        <p:attrNameLst>
                                          <p:attrName>ppt_x</p:attrName>
                                        </p:attrNameLst>
                                      </p:cBhvr>
                                      <p:tavLst>
                                        <p:tav tm="0">
                                          <p:val>
                                            <p:strVal val="#ppt_x-1"/>
                                          </p:val>
                                        </p:tav>
                                        <p:tav tm="100000">
                                          <p:val>
                                            <p:strVal val="#ppt_x"/>
                                          </p:val>
                                        </p:tav>
                                      </p:tavLst>
                                    </p:anim>
                                  </p:childTnLst>
                                </p:cTn>
                              </p:par>
                              <p:par>
                                <p:cTn id="36" presetID="2" presetClass="entr" presetSubtype="8" fill="hold" nodeType="withEffect">
                                  <p:stCondLst>
                                    <p:cond delay="500"/>
                                  </p:stCondLst>
                                  <p:childTnLst>
                                    <p:set>
                                      <p:cBhvr>
                                        <p:cTn id="37" dur="1" fill="hold">
                                          <p:stCondLst>
                                            <p:cond delay="0"/>
                                          </p:stCondLst>
                                        </p:cTn>
                                        <p:tgtEl>
                                          <p:spTgt spid="1294"/>
                                        </p:tgtEl>
                                        <p:attrNameLst>
                                          <p:attrName>style.visibility</p:attrName>
                                        </p:attrNameLst>
                                      </p:cBhvr>
                                      <p:to>
                                        <p:strVal val="visible"/>
                                      </p:to>
                                    </p:set>
                                    <p:anim calcmode="lin" valueType="num">
                                      <p:cBhvr additive="base">
                                        <p:cTn id="38" dur="750"/>
                                        <p:tgtEl>
                                          <p:spTgt spid="1294"/>
                                        </p:tgtEl>
                                        <p:attrNameLst>
                                          <p:attrName>ppt_x</p:attrName>
                                        </p:attrNameLst>
                                      </p:cBhvr>
                                      <p:tavLst>
                                        <p:tav tm="0">
                                          <p:val>
                                            <p:strVal val="#ppt_x-1"/>
                                          </p:val>
                                        </p:tav>
                                        <p:tav tm="100000">
                                          <p:val>
                                            <p:strVal val="#ppt_x"/>
                                          </p:val>
                                        </p:tav>
                                      </p:tavLst>
                                    </p:anim>
                                  </p:childTnLst>
                                </p:cTn>
                              </p:par>
                              <p:par>
                                <p:cTn id="39" presetID="2" presetClass="entr" presetSubtype="8" fill="hold" nodeType="withEffect">
                                  <p:stCondLst>
                                    <p:cond delay="500"/>
                                  </p:stCondLst>
                                  <p:childTnLst>
                                    <p:set>
                                      <p:cBhvr>
                                        <p:cTn id="40" dur="1" fill="hold">
                                          <p:stCondLst>
                                            <p:cond delay="0"/>
                                          </p:stCondLst>
                                        </p:cTn>
                                        <p:tgtEl>
                                          <p:spTgt spid="1292"/>
                                        </p:tgtEl>
                                        <p:attrNameLst>
                                          <p:attrName>style.visibility</p:attrName>
                                        </p:attrNameLst>
                                      </p:cBhvr>
                                      <p:to>
                                        <p:strVal val="visible"/>
                                      </p:to>
                                    </p:set>
                                    <p:anim calcmode="lin" valueType="num">
                                      <p:cBhvr additive="base">
                                        <p:cTn id="41" dur="750"/>
                                        <p:tgtEl>
                                          <p:spTgt spid="1292"/>
                                        </p:tgtEl>
                                        <p:attrNameLst>
                                          <p:attrName>ppt_x</p:attrName>
                                        </p:attrNameLst>
                                      </p:cBhvr>
                                      <p:tavLst>
                                        <p:tav tm="0">
                                          <p:val>
                                            <p:strVal val="#ppt_x-1"/>
                                          </p:val>
                                        </p:tav>
                                        <p:tav tm="100000">
                                          <p:val>
                                            <p:strVal val="#ppt_x"/>
                                          </p:val>
                                        </p:tav>
                                      </p:tavLst>
                                    </p:anim>
                                  </p:childTnLst>
                                </p:cTn>
                              </p:par>
                              <p:par>
                                <p:cTn id="42" presetID="2" presetClass="entr" presetSubtype="8" fill="hold" nodeType="withEffect">
                                  <p:stCondLst>
                                    <p:cond delay="500"/>
                                  </p:stCondLst>
                                  <p:childTnLst>
                                    <p:set>
                                      <p:cBhvr>
                                        <p:cTn id="43" dur="1" fill="hold">
                                          <p:stCondLst>
                                            <p:cond delay="0"/>
                                          </p:stCondLst>
                                        </p:cTn>
                                        <p:tgtEl>
                                          <p:spTgt spid="1291"/>
                                        </p:tgtEl>
                                        <p:attrNameLst>
                                          <p:attrName>style.visibility</p:attrName>
                                        </p:attrNameLst>
                                      </p:cBhvr>
                                      <p:to>
                                        <p:strVal val="visible"/>
                                      </p:to>
                                    </p:set>
                                    <p:anim calcmode="lin" valueType="num">
                                      <p:cBhvr additive="base">
                                        <p:cTn id="44" dur="750"/>
                                        <p:tgtEl>
                                          <p:spTgt spid="1291"/>
                                        </p:tgtEl>
                                        <p:attrNameLst>
                                          <p:attrName>ppt_x</p:attrName>
                                        </p:attrNameLst>
                                      </p:cBhvr>
                                      <p:tavLst>
                                        <p:tav tm="0">
                                          <p:val>
                                            <p:strVal val="#ppt_x-1"/>
                                          </p:val>
                                        </p:tav>
                                        <p:tav tm="100000">
                                          <p:val>
                                            <p:strVal val="#ppt_x"/>
                                          </p:val>
                                        </p:tav>
                                      </p:tavLst>
                                    </p:anim>
                                  </p:childTnLst>
                                </p:cTn>
                              </p:par>
                              <p:par>
                                <p:cTn id="45" presetID="2" presetClass="entr" presetSubtype="8" fill="hold" nodeType="withEffect">
                                  <p:stCondLst>
                                    <p:cond delay="500"/>
                                  </p:stCondLst>
                                  <p:childTnLst>
                                    <p:set>
                                      <p:cBhvr>
                                        <p:cTn id="46" dur="1" fill="hold">
                                          <p:stCondLst>
                                            <p:cond delay="0"/>
                                          </p:stCondLst>
                                        </p:cTn>
                                        <p:tgtEl>
                                          <p:spTgt spid="1290"/>
                                        </p:tgtEl>
                                        <p:attrNameLst>
                                          <p:attrName>style.visibility</p:attrName>
                                        </p:attrNameLst>
                                      </p:cBhvr>
                                      <p:to>
                                        <p:strVal val="visible"/>
                                      </p:to>
                                    </p:set>
                                    <p:anim calcmode="lin" valueType="num">
                                      <p:cBhvr additive="base">
                                        <p:cTn id="47" dur="750"/>
                                        <p:tgtEl>
                                          <p:spTgt spid="1290"/>
                                        </p:tgtEl>
                                        <p:attrNameLst>
                                          <p:attrName>ppt_x</p:attrName>
                                        </p:attrNameLst>
                                      </p:cBhvr>
                                      <p:tavLst>
                                        <p:tav tm="0">
                                          <p:val>
                                            <p:strVal val="#ppt_x-1"/>
                                          </p:val>
                                        </p:tav>
                                        <p:tav tm="100000">
                                          <p:val>
                                            <p:strVal val="#ppt_x"/>
                                          </p:val>
                                        </p:tav>
                                      </p:tavLst>
                                    </p:anim>
                                  </p:childTnLst>
                                </p:cTn>
                              </p:par>
                              <p:par>
                                <p:cTn id="48" presetID="2" presetClass="entr" presetSubtype="8" fill="hold" nodeType="withEffect">
                                  <p:stCondLst>
                                    <p:cond delay="500"/>
                                  </p:stCondLst>
                                  <p:childTnLst>
                                    <p:set>
                                      <p:cBhvr>
                                        <p:cTn id="49" dur="1" fill="hold">
                                          <p:stCondLst>
                                            <p:cond delay="0"/>
                                          </p:stCondLst>
                                        </p:cTn>
                                        <p:tgtEl>
                                          <p:spTgt spid="1289"/>
                                        </p:tgtEl>
                                        <p:attrNameLst>
                                          <p:attrName>style.visibility</p:attrName>
                                        </p:attrNameLst>
                                      </p:cBhvr>
                                      <p:to>
                                        <p:strVal val="visible"/>
                                      </p:to>
                                    </p:set>
                                    <p:anim calcmode="lin" valueType="num">
                                      <p:cBhvr additive="base">
                                        <p:cTn id="50" dur="750"/>
                                        <p:tgtEl>
                                          <p:spTgt spid="1289"/>
                                        </p:tgtEl>
                                        <p:attrNameLst>
                                          <p:attrName>ppt_x</p:attrName>
                                        </p:attrNameLst>
                                      </p:cBhvr>
                                      <p:tavLst>
                                        <p:tav tm="0">
                                          <p:val>
                                            <p:strVal val="#ppt_x-1"/>
                                          </p:val>
                                        </p:tav>
                                        <p:tav tm="100000">
                                          <p:val>
                                            <p:strVal val="#ppt_x"/>
                                          </p:val>
                                        </p:tav>
                                      </p:tavLst>
                                    </p:anim>
                                  </p:childTnLst>
                                </p:cTn>
                              </p:par>
                              <p:par>
                                <p:cTn id="51" presetID="2" presetClass="entr" presetSubtype="8" fill="hold" nodeType="withEffect">
                                  <p:stCondLst>
                                    <p:cond delay="500"/>
                                  </p:stCondLst>
                                  <p:childTnLst>
                                    <p:set>
                                      <p:cBhvr>
                                        <p:cTn id="52" dur="1" fill="hold">
                                          <p:stCondLst>
                                            <p:cond delay="0"/>
                                          </p:stCondLst>
                                        </p:cTn>
                                        <p:tgtEl>
                                          <p:spTgt spid="1288"/>
                                        </p:tgtEl>
                                        <p:attrNameLst>
                                          <p:attrName>style.visibility</p:attrName>
                                        </p:attrNameLst>
                                      </p:cBhvr>
                                      <p:to>
                                        <p:strVal val="visible"/>
                                      </p:to>
                                    </p:set>
                                    <p:anim calcmode="lin" valueType="num">
                                      <p:cBhvr additive="base">
                                        <p:cTn id="53" dur="750"/>
                                        <p:tgtEl>
                                          <p:spTgt spid="1288"/>
                                        </p:tgtEl>
                                        <p:attrNameLst>
                                          <p:attrName>ppt_x</p:attrName>
                                        </p:attrNameLst>
                                      </p:cBhvr>
                                      <p:tavLst>
                                        <p:tav tm="0">
                                          <p:val>
                                            <p:strVal val="#ppt_x-1"/>
                                          </p:val>
                                        </p:tav>
                                        <p:tav tm="100000">
                                          <p:val>
                                            <p:strVal val="#ppt_x"/>
                                          </p:val>
                                        </p:tav>
                                      </p:tavLst>
                                    </p:anim>
                                  </p:childTnLst>
                                </p:cTn>
                              </p:par>
                            </p:childTnLst>
                          </p:cTn>
                        </p:par>
                        <p:par>
                          <p:cTn id="54" fill="hold">
                            <p:stCondLst>
                              <p:cond delay="2000"/>
                            </p:stCondLst>
                            <p:childTnLst>
                              <p:par>
                                <p:cTn id="55" presetID="23" presetClass="entr" presetSubtype="16" fill="hold" nodeType="afterEffect">
                                  <p:stCondLst>
                                    <p:cond delay="0"/>
                                  </p:stCondLst>
                                  <p:childTnLst>
                                    <p:set>
                                      <p:cBhvr>
                                        <p:cTn id="56" dur="1" fill="hold">
                                          <p:stCondLst>
                                            <p:cond delay="0"/>
                                          </p:stCondLst>
                                        </p:cTn>
                                        <p:tgtEl>
                                          <p:spTgt spid="1308"/>
                                        </p:tgtEl>
                                        <p:attrNameLst>
                                          <p:attrName>style.visibility</p:attrName>
                                        </p:attrNameLst>
                                      </p:cBhvr>
                                      <p:to>
                                        <p:strVal val="visible"/>
                                      </p:to>
                                    </p:set>
                                    <p:anim calcmode="lin" valueType="num">
                                      <p:cBhvr additive="base">
                                        <p:cTn id="57" dur="500"/>
                                        <p:tgtEl>
                                          <p:spTgt spid="1308"/>
                                        </p:tgtEl>
                                        <p:attrNameLst>
                                          <p:attrName>ppt_w</p:attrName>
                                        </p:attrNameLst>
                                      </p:cBhvr>
                                      <p:tavLst>
                                        <p:tav tm="0">
                                          <p:val>
                                            <p:strVal val="0"/>
                                          </p:val>
                                        </p:tav>
                                        <p:tav tm="100000">
                                          <p:val>
                                            <p:strVal val="#ppt_w"/>
                                          </p:val>
                                        </p:tav>
                                      </p:tavLst>
                                    </p:anim>
                                    <p:anim calcmode="lin" valueType="num">
                                      <p:cBhvr additive="base">
                                        <p:cTn id="58" dur="500"/>
                                        <p:tgtEl>
                                          <p:spTgt spid="1308"/>
                                        </p:tgtEl>
                                        <p:attrNameLst>
                                          <p:attrName>ppt_h</p:attrName>
                                        </p:attrNameLst>
                                      </p:cBhvr>
                                      <p:tavLst>
                                        <p:tav tm="0">
                                          <p:val>
                                            <p:strVal val="0"/>
                                          </p:val>
                                        </p:tav>
                                        <p:tav tm="100000">
                                          <p:val>
                                            <p:strVal val="#ppt_h"/>
                                          </p:val>
                                        </p:tav>
                                      </p:tavLst>
                                    </p:anim>
                                  </p:childTnLst>
                                </p:cTn>
                              </p:par>
                              <p:par>
                                <p:cTn id="59" presetID="2" presetClass="entr" presetSubtype="8" fill="hold" nodeType="withEffect">
                                  <p:stCondLst>
                                    <p:cond delay="250"/>
                                  </p:stCondLst>
                                  <p:childTnLst>
                                    <p:set>
                                      <p:cBhvr>
                                        <p:cTn id="60" dur="1" fill="hold">
                                          <p:stCondLst>
                                            <p:cond delay="0"/>
                                          </p:stCondLst>
                                        </p:cTn>
                                        <p:tgtEl>
                                          <p:spTgt spid="1305"/>
                                        </p:tgtEl>
                                        <p:attrNameLst>
                                          <p:attrName>style.visibility</p:attrName>
                                        </p:attrNameLst>
                                      </p:cBhvr>
                                      <p:to>
                                        <p:strVal val="visible"/>
                                      </p:to>
                                    </p:set>
                                    <p:anim calcmode="lin" valueType="num">
                                      <p:cBhvr additive="base">
                                        <p:cTn id="61" dur="750"/>
                                        <p:tgtEl>
                                          <p:spTgt spid="1305"/>
                                        </p:tgtEl>
                                        <p:attrNameLst>
                                          <p:attrName>ppt_x</p:attrName>
                                        </p:attrNameLst>
                                      </p:cBhvr>
                                      <p:tavLst>
                                        <p:tav tm="0">
                                          <p:val>
                                            <p:strVal val="#ppt_x-1"/>
                                          </p:val>
                                        </p:tav>
                                        <p:tav tm="100000">
                                          <p:val>
                                            <p:strVal val="#ppt_x"/>
                                          </p:val>
                                        </p:tav>
                                      </p:tavLst>
                                    </p:anim>
                                  </p:childTnLst>
                                </p:cTn>
                              </p:par>
                              <p:par>
                                <p:cTn id="62" presetID="2" presetClass="entr" presetSubtype="8" fill="hold" nodeType="withEffect">
                                  <p:stCondLst>
                                    <p:cond delay="500"/>
                                  </p:stCondLst>
                                  <p:childTnLst>
                                    <p:set>
                                      <p:cBhvr>
                                        <p:cTn id="63" dur="1" fill="hold">
                                          <p:stCondLst>
                                            <p:cond delay="0"/>
                                          </p:stCondLst>
                                        </p:cTn>
                                        <p:tgtEl>
                                          <p:spTgt spid="1304"/>
                                        </p:tgtEl>
                                        <p:attrNameLst>
                                          <p:attrName>style.visibility</p:attrName>
                                        </p:attrNameLst>
                                      </p:cBhvr>
                                      <p:to>
                                        <p:strVal val="visible"/>
                                      </p:to>
                                    </p:set>
                                    <p:anim calcmode="lin" valueType="num">
                                      <p:cBhvr additive="base">
                                        <p:cTn id="64" dur="750"/>
                                        <p:tgtEl>
                                          <p:spTgt spid="1304"/>
                                        </p:tgtEl>
                                        <p:attrNameLst>
                                          <p:attrName>ppt_x</p:attrName>
                                        </p:attrNameLst>
                                      </p:cBhvr>
                                      <p:tavLst>
                                        <p:tav tm="0">
                                          <p:val>
                                            <p:strVal val="#ppt_x-1"/>
                                          </p:val>
                                        </p:tav>
                                        <p:tav tm="100000">
                                          <p:val>
                                            <p:strVal val="#ppt_x"/>
                                          </p:val>
                                        </p:tav>
                                      </p:tavLst>
                                    </p:anim>
                                  </p:childTnLst>
                                </p:cTn>
                              </p:par>
                              <p:par>
                                <p:cTn id="65" presetID="2" presetClass="entr" presetSubtype="8" fill="hold" nodeType="withEffect">
                                  <p:stCondLst>
                                    <p:cond delay="750"/>
                                  </p:stCondLst>
                                  <p:childTnLst>
                                    <p:set>
                                      <p:cBhvr>
                                        <p:cTn id="66" dur="1" fill="hold">
                                          <p:stCondLst>
                                            <p:cond delay="0"/>
                                          </p:stCondLst>
                                        </p:cTn>
                                        <p:tgtEl>
                                          <p:spTgt spid="1306"/>
                                        </p:tgtEl>
                                        <p:attrNameLst>
                                          <p:attrName>style.visibility</p:attrName>
                                        </p:attrNameLst>
                                      </p:cBhvr>
                                      <p:to>
                                        <p:strVal val="visible"/>
                                      </p:to>
                                    </p:set>
                                    <p:anim calcmode="lin" valueType="num">
                                      <p:cBhvr additive="base">
                                        <p:cTn id="67" dur="750"/>
                                        <p:tgtEl>
                                          <p:spTgt spid="1306"/>
                                        </p:tgtEl>
                                        <p:attrNameLst>
                                          <p:attrName>ppt_x</p:attrName>
                                        </p:attrNameLst>
                                      </p:cBhvr>
                                      <p:tavLst>
                                        <p:tav tm="0">
                                          <p:val>
                                            <p:strVal val="#ppt_x-1"/>
                                          </p:val>
                                        </p:tav>
                                        <p:tav tm="100000">
                                          <p:val>
                                            <p:strVal val="#ppt_x"/>
                                          </p:val>
                                        </p:tav>
                                      </p:tavLst>
                                    </p:anim>
                                  </p:childTnLst>
                                </p:cTn>
                              </p:par>
                            </p:childTnLst>
                          </p:cTn>
                        </p:par>
                        <p:par>
                          <p:cTn id="68" fill="hold">
                            <p:stCondLst>
                              <p:cond delay="2750"/>
                            </p:stCondLst>
                            <p:childTnLst>
                              <p:par>
                                <p:cTn id="69" presetID="10" presetClass="entr" presetSubtype="0" fill="hold" nodeType="afterEffect">
                                  <p:stCondLst>
                                    <p:cond delay="0"/>
                                  </p:stCondLst>
                                  <p:childTnLst>
                                    <p:set>
                                      <p:cBhvr>
                                        <p:cTn id="70" dur="1" fill="hold">
                                          <p:stCondLst>
                                            <p:cond delay="0"/>
                                          </p:stCondLst>
                                        </p:cTn>
                                        <p:tgtEl>
                                          <p:spTgt spid="1307"/>
                                        </p:tgtEl>
                                        <p:attrNameLst>
                                          <p:attrName>style.visibility</p:attrName>
                                        </p:attrNameLst>
                                      </p:cBhvr>
                                      <p:to>
                                        <p:strVal val="visible"/>
                                      </p:to>
                                    </p:set>
                                    <p:animEffect transition="in" filter="fade">
                                      <p:cBhvr>
                                        <p:cTn id="71" dur="500"/>
                                        <p:tgtEl>
                                          <p:spTgt spid="1307"/>
                                        </p:tgtEl>
                                      </p:cBhvr>
                                    </p:animEffect>
                                  </p:childTnLst>
                                </p:cTn>
                              </p:par>
                            </p:childTnLst>
                          </p:cTn>
                        </p:par>
                        <p:par>
                          <p:cTn id="72" fill="hold">
                            <p:stCondLst>
                              <p:cond delay="3250"/>
                            </p:stCondLst>
                            <p:childTnLst>
                              <p:par>
                                <p:cTn id="73" presetID="10" presetClass="entr" presetSubtype="0" fill="hold" nodeType="afterEffect">
                                  <p:stCondLst>
                                    <p:cond delay="0"/>
                                  </p:stCondLst>
                                  <p:childTnLst>
                                    <p:set>
                                      <p:cBhvr>
                                        <p:cTn id="74" dur="1" fill="hold">
                                          <p:stCondLst>
                                            <p:cond delay="0"/>
                                          </p:stCondLst>
                                        </p:cTn>
                                        <p:tgtEl>
                                          <p:spTgt spid="1309"/>
                                        </p:tgtEl>
                                        <p:attrNameLst>
                                          <p:attrName>style.visibility</p:attrName>
                                        </p:attrNameLst>
                                      </p:cBhvr>
                                      <p:to>
                                        <p:strVal val="visible"/>
                                      </p:to>
                                    </p:set>
                                    <p:animEffect transition="in" filter="fade">
                                      <p:cBhvr>
                                        <p:cTn id="75" dur="500"/>
                                        <p:tgtEl>
                                          <p:spTgt spid="1309"/>
                                        </p:tgtEl>
                                      </p:cBhvr>
                                    </p:animEffect>
                                  </p:childTnLst>
                                </p:cTn>
                              </p:par>
                              <p:par>
                                <p:cTn id="76" presetID="10" presetClass="entr" presetSubtype="0" fill="hold" nodeType="withEffect">
                                  <p:stCondLst>
                                    <p:cond delay="0"/>
                                  </p:stCondLst>
                                  <p:childTnLst>
                                    <p:set>
                                      <p:cBhvr>
                                        <p:cTn id="77" dur="1" fill="hold">
                                          <p:stCondLst>
                                            <p:cond delay="0"/>
                                          </p:stCondLst>
                                        </p:cTn>
                                        <p:tgtEl>
                                          <p:spTgt spid="1310"/>
                                        </p:tgtEl>
                                        <p:attrNameLst>
                                          <p:attrName>style.visibility</p:attrName>
                                        </p:attrNameLst>
                                      </p:cBhvr>
                                      <p:to>
                                        <p:strVal val="visible"/>
                                      </p:to>
                                    </p:set>
                                    <p:animEffect transition="in" filter="fade">
                                      <p:cBhvr>
                                        <p:cTn id="78" dur="500"/>
                                        <p:tgtEl>
                                          <p:spTgt spid="1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50000">
              <a:srgbClr val="082241"/>
            </a:gs>
            <a:gs pos="100000">
              <a:schemeClr val="dk1"/>
            </a:gs>
          </a:gsLst>
          <a:lin ang="5400012" scaled="0"/>
        </a:gradFill>
        <a:effectLst/>
      </p:bgPr>
    </p:bg>
    <p:spTree>
      <p:nvGrpSpPr>
        <p:cNvPr id="1" name="Shape 1354"/>
        <p:cNvGrpSpPr/>
        <p:nvPr/>
      </p:nvGrpSpPr>
      <p:grpSpPr>
        <a:xfrm>
          <a:off x="0" y="0"/>
          <a:ext cx="0" cy="0"/>
          <a:chOff x="0" y="0"/>
          <a:chExt cx="0" cy="0"/>
        </a:xfrm>
      </p:grpSpPr>
      <p:sp>
        <p:nvSpPr>
          <p:cNvPr id="1355" name="Google Shape;1355;g17a25b023f1_0_0"/>
          <p:cNvSpPr txBox="1"/>
          <p:nvPr/>
        </p:nvSpPr>
        <p:spPr>
          <a:xfrm>
            <a:off x="4352035" y="213317"/>
            <a:ext cx="3561000" cy="630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500" dirty="0">
                <a:solidFill>
                  <a:schemeClr val="lt1"/>
                </a:solidFill>
                <a:latin typeface="Times New Roman"/>
                <a:ea typeface="Times New Roman"/>
                <a:cs typeface="Times New Roman"/>
                <a:sym typeface="Times New Roman"/>
              </a:rPr>
              <a:t>Introduction</a:t>
            </a:r>
            <a:endParaRPr sz="3500" i="0" u="none" strike="noStrike" cap="none" dirty="0">
              <a:solidFill>
                <a:schemeClr val="lt1"/>
              </a:solidFill>
              <a:latin typeface="Times New Roman"/>
              <a:ea typeface="Times New Roman"/>
              <a:cs typeface="Times New Roman"/>
              <a:sym typeface="Times New Roman"/>
            </a:endParaRPr>
          </a:p>
        </p:txBody>
      </p:sp>
      <p:grpSp>
        <p:nvGrpSpPr>
          <p:cNvPr id="1356" name="Google Shape;1356;g17a25b023f1_0_0"/>
          <p:cNvGrpSpPr/>
          <p:nvPr/>
        </p:nvGrpSpPr>
        <p:grpSpPr>
          <a:xfrm>
            <a:off x="5826806" y="1018339"/>
            <a:ext cx="538327" cy="59700"/>
            <a:chOff x="5607050" y="1793751"/>
            <a:chExt cx="538327" cy="59700"/>
          </a:xfrm>
        </p:grpSpPr>
        <p:sp>
          <p:nvSpPr>
            <p:cNvPr id="1357" name="Google Shape;1357;g17a25b023f1_0_0"/>
            <p:cNvSpPr/>
            <p:nvPr/>
          </p:nvSpPr>
          <p:spPr>
            <a:xfrm>
              <a:off x="5607050" y="1793751"/>
              <a:ext cx="59700" cy="59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58" name="Google Shape;1358;g17a25b023f1_0_0"/>
            <p:cNvSpPr/>
            <p:nvPr/>
          </p:nvSpPr>
          <p:spPr>
            <a:xfrm>
              <a:off x="5846363" y="1793751"/>
              <a:ext cx="59700" cy="59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59" name="Google Shape;1359;g17a25b023f1_0_0"/>
            <p:cNvSpPr/>
            <p:nvPr/>
          </p:nvSpPr>
          <p:spPr>
            <a:xfrm>
              <a:off x="6085677" y="1793751"/>
              <a:ext cx="59700" cy="59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1360" name="Google Shape;1360;g17a25b023f1_0_0"/>
          <p:cNvSpPr/>
          <p:nvPr/>
        </p:nvSpPr>
        <p:spPr>
          <a:xfrm>
            <a:off x="7569492" y="2997492"/>
            <a:ext cx="7721100" cy="7721100"/>
          </a:xfrm>
          <a:prstGeom prst="ellipse">
            <a:avLst/>
          </a:prstGeom>
          <a:noFill/>
          <a:ln w="12700" cap="flat" cmpd="sng">
            <a:solidFill>
              <a:srgbClr val="0756A7">
                <a:alpha val="7176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61" name="Google Shape;1361;g17a25b023f1_0_0"/>
          <p:cNvSpPr/>
          <p:nvPr/>
        </p:nvSpPr>
        <p:spPr>
          <a:xfrm>
            <a:off x="8716480" y="4144480"/>
            <a:ext cx="5427000" cy="5427000"/>
          </a:xfrm>
          <a:prstGeom prst="ellipse">
            <a:avLst/>
          </a:prstGeom>
          <a:noFill/>
          <a:ln w="9525" cap="flat" cmpd="sng">
            <a:solidFill>
              <a:schemeClr val="lt1">
                <a:alpha val="2471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62" name="Google Shape;1362;g17a25b023f1_0_0"/>
          <p:cNvSpPr/>
          <p:nvPr/>
        </p:nvSpPr>
        <p:spPr>
          <a:xfrm>
            <a:off x="6468040" y="1896040"/>
            <a:ext cx="9924000" cy="9924000"/>
          </a:xfrm>
          <a:prstGeom prst="ellipse">
            <a:avLst/>
          </a:prstGeom>
          <a:noFill/>
          <a:ln w="9525" cap="flat" cmpd="sng">
            <a:solidFill>
              <a:schemeClr val="lt1">
                <a:alpha val="1294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63" name="Google Shape;1363;g17a25b023f1_0_0"/>
          <p:cNvSpPr/>
          <p:nvPr/>
        </p:nvSpPr>
        <p:spPr>
          <a:xfrm>
            <a:off x="10197740" y="5254634"/>
            <a:ext cx="2369100" cy="2369400"/>
          </a:xfrm>
          <a:prstGeom prst="ellipse">
            <a:avLst/>
          </a:prstGeom>
          <a:solidFill>
            <a:schemeClr val="lt1"/>
          </a:solidFill>
          <a:ln>
            <a:noFill/>
          </a:ln>
          <a:effectLst>
            <a:outerShdw blurRad="533400" sx="118000" sy="118000" algn="ctr" rotWithShape="0">
              <a:srgbClr val="0070C0">
                <a:alpha val="3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756A7"/>
              </a:solidFill>
              <a:latin typeface="Calibri"/>
              <a:ea typeface="Calibri"/>
              <a:cs typeface="Calibri"/>
              <a:sym typeface="Calibri"/>
            </a:endParaRPr>
          </a:p>
        </p:txBody>
      </p:sp>
      <p:sp>
        <p:nvSpPr>
          <p:cNvPr id="1364" name="Google Shape;1364;g17a25b023f1_0_0"/>
          <p:cNvSpPr/>
          <p:nvPr/>
        </p:nvSpPr>
        <p:spPr>
          <a:xfrm>
            <a:off x="10594607" y="4914900"/>
            <a:ext cx="1076700" cy="1076700"/>
          </a:xfrm>
          <a:prstGeom prst="ellipse">
            <a:avLst/>
          </a:prstGeom>
          <a:solidFill>
            <a:schemeClr val="lt1">
              <a:alpha val="88630"/>
            </a:schemeClr>
          </a:solidFill>
          <a:ln>
            <a:noFill/>
          </a:ln>
          <a:effectLst>
            <a:outerShdw blurRad="533400" sx="118000" sy="118000" algn="ctr" rotWithShape="0">
              <a:srgbClr val="0070C0">
                <a:alpha val="3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756A7"/>
              </a:solidFill>
              <a:latin typeface="Calibri"/>
              <a:ea typeface="Calibri"/>
              <a:cs typeface="Calibri"/>
              <a:sym typeface="Calibri"/>
            </a:endParaRPr>
          </a:p>
        </p:txBody>
      </p:sp>
      <p:sp>
        <p:nvSpPr>
          <p:cNvPr id="1365" name="Google Shape;1365;g17a25b023f1_0_0"/>
          <p:cNvSpPr/>
          <p:nvPr/>
        </p:nvSpPr>
        <p:spPr>
          <a:xfrm>
            <a:off x="11811973" y="5286547"/>
            <a:ext cx="67500" cy="642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66" name="Google Shape;1366;g17a25b023f1_0_0"/>
          <p:cNvSpPr/>
          <p:nvPr/>
        </p:nvSpPr>
        <p:spPr>
          <a:xfrm>
            <a:off x="10130322" y="6439259"/>
            <a:ext cx="67500" cy="64200"/>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67" name="Google Shape;1367;g17a25b023f1_0_0"/>
          <p:cNvSpPr/>
          <p:nvPr/>
        </p:nvSpPr>
        <p:spPr>
          <a:xfrm>
            <a:off x="10150106" y="5207000"/>
            <a:ext cx="2464500" cy="2464500"/>
          </a:xfrm>
          <a:prstGeom prst="ellipse">
            <a:avLst/>
          </a:prstGeom>
          <a:noFill/>
          <a:ln w="9525" cap="flat" cmpd="sng">
            <a:solidFill>
              <a:schemeClr val="lt1">
                <a:alpha val="2471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68" name="Google Shape;1368;g17a25b023f1_0_0"/>
          <p:cNvSpPr/>
          <p:nvPr/>
        </p:nvSpPr>
        <p:spPr>
          <a:xfrm>
            <a:off x="11405317" y="4885701"/>
            <a:ext cx="87600" cy="876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69" name="Google Shape;1369;g17a25b023f1_0_0"/>
          <p:cNvSpPr/>
          <p:nvPr/>
        </p:nvSpPr>
        <p:spPr>
          <a:xfrm>
            <a:off x="11857793" y="4930494"/>
            <a:ext cx="45600" cy="456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70" name="Google Shape;1370;g17a25b023f1_0_0"/>
          <p:cNvSpPr/>
          <p:nvPr/>
        </p:nvSpPr>
        <p:spPr>
          <a:xfrm>
            <a:off x="11710654" y="3609351"/>
            <a:ext cx="87600" cy="876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71" name="Google Shape;1371;g17a25b023f1_0_0"/>
          <p:cNvSpPr/>
          <p:nvPr/>
        </p:nvSpPr>
        <p:spPr>
          <a:xfrm>
            <a:off x="11687794" y="3930205"/>
            <a:ext cx="45600" cy="456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72" name="Google Shape;1372;g17a25b023f1_0_0"/>
          <p:cNvSpPr/>
          <p:nvPr/>
        </p:nvSpPr>
        <p:spPr>
          <a:xfrm>
            <a:off x="11992594" y="2802761"/>
            <a:ext cx="45600" cy="45600"/>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73" name="Google Shape;1373;g17a25b023f1_0_0"/>
          <p:cNvSpPr/>
          <p:nvPr/>
        </p:nvSpPr>
        <p:spPr>
          <a:xfrm>
            <a:off x="10149259" y="5420830"/>
            <a:ext cx="102000" cy="1020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74" name="Google Shape;1374;g17a25b023f1_0_0"/>
          <p:cNvSpPr/>
          <p:nvPr/>
        </p:nvSpPr>
        <p:spPr>
          <a:xfrm>
            <a:off x="10019238" y="4818682"/>
            <a:ext cx="154800" cy="1548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75" name="Google Shape;1375;g17a25b023f1_0_0"/>
          <p:cNvSpPr/>
          <p:nvPr/>
        </p:nvSpPr>
        <p:spPr>
          <a:xfrm>
            <a:off x="10492600" y="4550898"/>
            <a:ext cx="102000" cy="1020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76" name="Google Shape;1376;g17a25b023f1_0_0"/>
          <p:cNvSpPr/>
          <p:nvPr/>
        </p:nvSpPr>
        <p:spPr>
          <a:xfrm>
            <a:off x="9449466" y="5805489"/>
            <a:ext cx="74700" cy="747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77" name="Google Shape;1377;g17a25b023f1_0_0"/>
          <p:cNvSpPr/>
          <p:nvPr/>
        </p:nvSpPr>
        <p:spPr>
          <a:xfrm>
            <a:off x="8914241" y="5522837"/>
            <a:ext cx="74700" cy="747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78" name="Google Shape;1378;g17a25b023f1_0_0"/>
          <p:cNvSpPr/>
          <p:nvPr/>
        </p:nvSpPr>
        <p:spPr>
          <a:xfrm>
            <a:off x="8430362" y="5880101"/>
            <a:ext cx="102000" cy="1020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79" name="Google Shape;1379;g17a25b023f1_0_0"/>
          <p:cNvSpPr/>
          <p:nvPr/>
        </p:nvSpPr>
        <p:spPr>
          <a:xfrm>
            <a:off x="9314539" y="4885701"/>
            <a:ext cx="80100" cy="801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80" name="Google Shape;1380;g17a25b023f1_0_0"/>
          <p:cNvSpPr/>
          <p:nvPr/>
        </p:nvSpPr>
        <p:spPr>
          <a:xfrm>
            <a:off x="9024872" y="5600991"/>
            <a:ext cx="48300" cy="483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81" name="Google Shape;1381;g17a25b023f1_0_0"/>
          <p:cNvSpPr/>
          <p:nvPr/>
        </p:nvSpPr>
        <p:spPr>
          <a:xfrm>
            <a:off x="9370545" y="3951728"/>
            <a:ext cx="48300" cy="483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82" name="Google Shape;1382;g17a25b023f1_0_0"/>
          <p:cNvSpPr/>
          <p:nvPr/>
        </p:nvSpPr>
        <p:spPr>
          <a:xfrm>
            <a:off x="8988853" y="3155861"/>
            <a:ext cx="48300" cy="483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83" name="Google Shape;1383;g17a25b023f1_0_0"/>
          <p:cNvSpPr/>
          <p:nvPr/>
        </p:nvSpPr>
        <p:spPr>
          <a:xfrm>
            <a:off x="8692284" y="4770290"/>
            <a:ext cx="48300" cy="483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84" name="Google Shape;1384;g17a25b023f1_0_0"/>
          <p:cNvSpPr/>
          <p:nvPr/>
        </p:nvSpPr>
        <p:spPr>
          <a:xfrm>
            <a:off x="9780205" y="3800446"/>
            <a:ext cx="80100" cy="801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85" name="Google Shape;1385;g17a25b023f1_0_0"/>
          <p:cNvSpPr/>
          <p:nvPr/>
        </p:nvSpPr>
        <p:spPr>
          <a:xfrm>
            <a:off x="10452499" y="3760345"/>
            <a:ext cx="80100" cy="801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86" name="Google Shape;1386;g17a25b023f1_0_0"/>
          <p:cNvSpPr/>
          <p:nvPr/>
        </p:nvSpPr>
        <p:spPr>
          <a:xfrm>
            <a:off x="11052751" y="2600142"/>
            <a:ext cx="80100" cy="801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87" name="Google Shape;1387;g17a25b023f1_0_0"/>
          <p:cNvSpPr/>
          <p:nvPr/>
        </p:nvSpPr>
        <p:spPr>
          <a:xfrm>
            <a:off x="11219990" y="3961710"/>
            <a:ext cx="48300" cy="48300"/>
          </a:xfrm>
          <a:prstGeom prst="ellipse">
            <a:avLst/>
          </a:prstGeom>
          <a:solidFill>
            <a:schemeClr val="lt2">
              <a:alpha val="2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388" name="Google Shape;1388;g17a25b023f1_0_0"/>
          <p:cNvPicPr preferRelativeResize="0"/>
          <p:nvPr/>
        </p:nvPicPr>
        <p:blipFill>
          <a:blip r:embed="rId3">
            <a:alphaModFix/>
          </a:blip>
          <a:stretch>
            <a:fillRect/>
          </a:stretch>
        </p:blipFill>
        <p:spPr>
          <a:xfrm>
            <a:off x="3686175" y="1991205"/>
            <a:ext cx="8505825" cy="4866795"/>
          </a:xfrm>
          <a:prstGeom prst="rect">
            <a:avLst/>
          </a:prstGeom>
          <a:noFill/>
          <a:ln>
            <a:noFill/>
          </a:ln>
        </p:spPr>
      </p:pic>
      <p:sp>
        <p:nvSpPr>
          <p:cNvPr id="2" name="矩形 1">
            <a:extLst>
              <a:ext uri="{FF2B5EF4-FFF2-40B4-BE49-F238E27FC236}">
                <a16:creationId xmlns:a16="http://schemas.microsoft.com/office/drawing/2014/main" id="{6A31DF7C-9A6E-EAEC-1F8B-2BE748928D3F}"/>
              </a:ext>
            </a:extLst>
          </p:cNvPr>
          <p:cNvSpPr/>
          <p:nvPr/>
        </p:nvSpPr>
        <p:spPr>
          <a:xfrm>
            <a:off x="3705600" y="3465512"/>
            <a:ext cx="6200713" cy="2260024"/>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4F76EDBE-3BA7-B71A-AF1A-9C90CBE34D00}"/>
              </a:ext>
            </a:extLst>
          </p:cNvPr>
          <p:cNvSpPr txBox="1"/>
          <p:nvPr/>
        </p:nvSpPr>
        <p:spPr>
          <a:xfrm>
            <a:off x="42189" y="2020260"/>
            <a:ext cx="3815436" cy="1200329"/>
          </a:xfrm>
          <a:prstGeom prst="rect">
            <a:avLst/>
          </a:prstGeom>
          <a:noFill/>
        </p:spPr>
        <p:txBody>
          <a:bodyPr wrap="square" rtlCol="0">
            <a:spAutoFit/>
          </a:bodyPr>
          <a:lstStyle/>
          <a:p>
            <a:r>
              <a:rPr lang="en-US" altLang="zh-TW" sz="2400" kern="100" dirty="0">
                <a:solidFill>
                  <a:schemeClr val="bg1"/>
                </a:solidFill>
                <a:latin typeface="標楷體" panose="03000509000000000000" pitchFamily="65" charset="-120"/>
                <a:ea typeface="標楷體" panose="03000509000000000000" pitchFamily="65" charset="-120"/>
                <a:cs typeface="Times New Roman" panose="02020603050405020304" pitchFamily="18" charset="0"/>
              </a:rPr>
              <a:t>‧</a:t>
            </a:r>
            <a:r>
              <a:rPr lang="zh-TW" altLang="zh-TW" sz="2400" kern="100" dirty="0">
                <a:solidFill>
                  <a:schemeClr val="bg1"/>
                </a:solidFill>
                <a:effectLst/>
                <a:latin typeface="標楷體" panose="03000509000000000000" pitchFamily="65" charset="-120"/>
                <a:ea typeface="標楷體" panose="03000509000000000000" pitchFamily="65" charset="-120"/>
                <a:cs typeface="Times New Roman" panose="02020603050405020304" pitchFamily="18" charset="0"/>
              </a:rPr>
              <a:t>根據</a:t>
            </a:r>
            <a:r>
              <a:rPr lang="en-US" altLang="zh-TW" sz="2400" kern="100" dirty="0">
                <a:solidFill>
                  <a:schemeClr val="bg1"/>
                </a:solidFill>
                <a:effectLst/>
                <a:latin typeface="標楷體" panose="03000509000000000000" pitchFamily="65" charset="-120"/>
                <a:ea typeface="標楷體" panose="03000509000000000000" pitchFamily="65" charset="-120"/>
                <a:cs typeface="Times New Roman" panose="02020603050405020304" pitchFamily="18" charset="0"/>
              </a:rPr>
              <a:t> CNS </a:t>
            </a:r>
            <a:r>
              <a:rPr lang="zh-TW" altLang="zh-TW" sz="2400" kern="100" dirty="0">
                <a:solidFill>
                  <a:schemeClr val="bg1"/>
                </a:solidFill>
                <a:effectLst/>
                <a:latin typeface="標楷體" panose="03000509000000000000" pitchFamily="65" charset="-120"/>
                <a:ea typeface="標楷體" panose="03000509000000000000" pitchFamily="65" charset="-120"/>
                <a:cs typeface="Times New Roman" panose="02020603050405020304" pitchFamily="18" charset="0"/>
              </a:rPr>
              <a:t>國家照度標準表，辦公</a:t>
            </a:r>
            <a:r>
              <a:rPr lang="en-US" altLang="zh-TW" sz="2400" kern="100" dirty="0">
                <a:solidFill>
                  <a:schemeClr val="bg1"/>
                </a:solidFill>
                <a:effectLst/>
                <a:latin typeface="標楷體" panose="03000509000000000000" pitchFamily="65" charset="-120"/>
                <a:ea typeface="標楷體" panose="03000509000000000000" pitchFamily="65" charset="-120"/>
                <a:cs typeface="Times New Roman" panose="02020603050405020304" pitchFamily="18" charset="0"/>
              </a:rPr>
              <a:t>(</a:t>
            </a:r>
            <a:r>
              <a:rPr lang="zh-TW" altLang="zh-TW" sz="2400" kern="100" dirty="0">
                <a:solidFill>
                  <a:schemeClr val="bg1"/>
                </a:solidFill>
                <a:effectLst/>
                <a:latin typeface="標楷體" panose="03000509000000000000" pitchFamily="65" charset="-120"/>
                <a:ea typeface="標楷體" panose="03000509000000000000" pitchFamily="65" charset="-120"/>
                <a:cs typeface="Times New Roman" panose="02020603050405020304" pitchFamily="18" charset="0"/>
              </a:rPr>
              <a:t>教室</a:t>
            </a:r>
            <a:r>
              <a:rPr lang="en-US" altLang="zh-TW" sz="2400" kern="100" dirty="0">
                <a:solidFill>
                  <a:schemeClr val="bg1"/>
                </a:solidFill>
                <a:effectLst/>
                <a:latin typeface="標楷體" panose="03000509000000000000" pitchFamily="65" charset="-120"/>
                <a:ea typeface="標楷體" panose="03000509000000000000" pitchFamily="65" charset="-120"/>
                <a:cs typeface="Times New Roman" panose="02020603050405020304" pitchFamily="18" charset="0"/>
              </a:rPr>
              <a:t>)</a:t>
            </a:r>
            <a:r>
              <a:rPr lang="zh-TW" altLang="zh-TW" sz="2400" kern="100" dirty="0">
                <a:solidFill>
                  <a:schemeClr val="bg1"/>
                </a:solidFill>
                <a:effectLst/>
                <a:latin typeface="標楷體" panose="03000509000000000000" pitchFamily="65" charset="-120"/>
                <a:ea typeface="標楷體" panose="03000509000000000000" pitchFamily="65" charset="-120"/>
                <a:cs typeface="Times New Roman" panose="02020603050405020304" pitchFamily="18" charset="0"/>
              </a:rPr>
              <a:t>環境照明標準為</a:t>
            </a:r>
            <a:r>
              <a:rPr lang="en-US" altLang="zh-TW" sz="2400" kern="100" dirty="0">
                <a:solidFill>
                  <a:srgbClr val="FFC000"/>
                </a:solidFill>
                <a:latin typeface="標楷體" panose="03000509000000000000" pitchFamily="65" charset="-120"/>
                <a:ea typeface="標楷體" panose="03000509000000000000" pitchFamily="65" charset="-120"/>
                <a:cs typeface="Times New Roman" panose="02020603050405020304" pitchFamily="18" charset="0"/>
              </a:rPr>
              <a:t>150-750 </a:t>
            </a:r>
            <a:r>
              <a:rPr lang="en-US" altLang="zh-TW" sz="2400" kern="100" dirty="0">
                <a:solidFill>
                  <a:srgbClr val="FFC000"/>
                </a:solidFill>
                <a:latin typeface="Times New Roman" panose="02020603050405020304" pitchFamily="18" charset="0"/>
                <a:ea typeface="標楷體" panose="03000509000000000000" pitchFamily="65" charset="-120"/>
                <a:cs typeface="Times New Roman" panose="02020603050405020304" pitchFamily="18" charset="0"/>
              </a:rPr>
              <a:t>LUX</a:t>
            </a:r>
            <a:endParaRPr lang="zh-TW" altLang="en-US" sz="2400" kern="100" dirty="0">
              <a:solidFill>
                <a:srgbClr val="FFC000"/>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文字方塊 3">
            <a:extLst>
              <a:ext uri="{FF2B5EF4-FFF2-40B4-BE49-F238E27FC236}">
                <a16:creationId xmlns:a16="http://schemas.microsoft.com/office/drawing/2014/main" id="{51E32B40-3863-6C85-A11D-FA785CDC3874}"/>
              </a:ext>
            </a:extLst>
          </p:cNvPr>
          <p:cNvSpPr txBox="1"/>
          <p:nvPr/>
        </p:nvSpPr>
        <p:spPr>
          <a:xfrm>
            <a:off x="42189" y="3767840"/>
            <a:ext cx="3791641" cy="2308324"/>
          </a:xfrm>
          <a:prstGeom prst="rect">
            <a:avLst/>
          </a:prstGeom>
          <a:noFill/>
        </p:spPr>
        <p:txBody>
          <a:bodyPr wrap="square" rtlCol="0">
            <a:spAutoFit/>
          </a:bodyPr>
          <a:lstStyle/>
          <a:p>
            <a:r>
              <a:rPr lang="en-US" altLang="zh-TW" sz="2400" kern="100" dirty="0">
                <a:solidFill>
                  <a:schemeClr val="bg1"/>
                </a:solidFill>
                <a:latin typeface="標楷體" panose="03000509000000000000" pitchFamily="65" charset="-120"/>
                <a:ea typeface="標楷體" panose="03000509000000000000" pitchFamily="65" charset="-120"/>
                <a:cs typeface="Times New Roman" panose="02020603050405020304" pitchFamily="18" charset="0"/>
              </a:rPr>
              <a:t>‧</a:t>
            </a:r>
            <a:r>
              <a:rPr lang="zh-TW" altLang="zh-TW" sz="2400" kern="100" dirty="0">
                <a:solidFill>
                  <a:schemeClr val="bg1"/>
                </a:solidFill>
                <a:latin typeface="標楷體" panose="03000509000000000000" pitchFamily="65" charset="-120"/>
                <a:ea typeface="標楷體" panose="03000509000000000000" pitchFamily="65" charset="-120"/>
                <a:cs typeface="Times New Roman" panose="02020603050405020304" pitchFamily="18" charset="0"/>
              </a:rPr>
              <a:t>實際測量，發現</a:t>
            </a:r>
            <a:r>
              <a:rPr lang="zh-TW" altLang="zh-TW" sz="2400" kern="100" dirty="0">
                <a:solidFill>
                  <a:srgbClr val="FFC000"/>
                </a:solidFill>
                <a:latin typeface="標楷體" panose="03000509000000000000" pitchFamily="65" charset="-120"/>
                <a:ea typeface="標楷體" panose="03000509000000000000" pitchFamily="65" charset="-120"/>
                <a:cs typeface="Times New Roman" panose="02020603050405020304" pitchFamily="18" charset="0"/>
              </a:rPr>
              <a:t>晚上的光照度明顯低於</a:t>
            </a:r>
            <a:r>
              <a:rPr lang="en-US" altLang="zh-TW" sz="2400" kern="100" dirty="0">
                <a:solidFill>
                  <a:srgbClr val="FFC000"/>
                </a:solidFill>
                <a:latin typeface="Times New Roman" panose="02020603050405020304" pitchFamily="18" charset="0"/>
                <a:ea typeface="標楷體" panose="03000509000000000000" pitchFamily="65" charset="-120"/>
                <a:cs typeface="Times New Roman" panose="02020603050405020304" pitchFamily="18" charset="0"/>
              </a:rPr>
              <a:t>CNS</a:t>
            </a:r>
            <a:r>
              <a:rPr lang="zh-TW" altLang="zh-TW" sz="2400" kern="100" dirty="0">
                <a:solidFill>
                  <a:srgbClr val="FFC000"/>
                </a:solidFill>
                <a:latin typeface="標楷體" panose="03000509000000000000" pitchFamily="65" charset="-120"/>
                <a:ea typeface="標楷體" panose="03000509000000000000" pitchFamily="65" charset="-120"/>
                <a:cs typeface="Times New Roman" panose="02020603050405020304" pitchFamily="18" charset="0"/>
              </a:rPr>
              <a:t>國家照度標準表，是人們忽略的議題。</a:t>
            </a:r>
            <a:r>
              <a:rPr lang="zh-TW" altLang="zh-TW" sz="2400" kern="100" dirty="0">
                <a:solidFill>
                  <a:schemeClr val="bg1"/>
                </a:solidFill>
                <a:latin typeface="標楷體" panose="03000509000000000000" pitchFamily="65" charset="-120"/>
                <a:ea typeface="標楷體" panose="03000509000000000000" pitchFamily="65" charset="-120"/>
                <a:cs typeface="Times New Roman" panose="02020603050405020304" pitchFamily="18" charset="0"/>
              </a:rPr>
              <a:t>因此我們將探討晚上在實驗室、教室及臥室光照度並</a:t>
            </a:r>
            <a:r>
              <a:rPr lang="zh-TW" altLang="zh-TW" sz="2400" kern="100" dirty="0">
                <a:solidFill>
                  <a:srgbClr val="FFC000"/>
                </a:solidFill>
                <a:latin typeface="標楷體" panose="03000509000000000000" pitchFamily="65" charset="-120"/>
                <a:ea typeface="標楷體" panose="03000509000000000000" pitchFamily="65" charset="-120"/>
                <a:cs typeface="Times New Roman" panose="02020603050405020304" pitchFamily="18" charset="0"/>
              </a:rPr>
              <a:t>設定臨界值</a:t>
            </a:r>
            <a:endParaRPr lang="zh-TW" altLang="en-US" sz="2400" kern="100" dirty="0">
              <a:solidFill>
                <a:srgbClr val="FFC000"/>
              </a:solidFill>
              <a:latin typeface="標楷體" panose="03000509000000000000" pitchFamily="65" charset="-120"/>
              <a:ea typeface="標楷體" panose="03000509000000000000" pitchFamily="65" charset="-12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363"/>
                                        </p:tgtEl>
                                        <p:attrNameLst>
                                          <p:attrName>style.visibility</p:attrName>
                                        </p:attrNameLst>
                                      </p:cBhvr>
                                      <p:to>
                                        <p:strVal val="visible"/>
                                      </p:to>
                                    </p:set>
                                    <p:anim calcmode="lin" valueType="num">
                                      <p:cBhvr additive="base">
                                        <p:cTn id="7" dur="750"/>
                                        <p:tgtEl>
                                          <p:spTgt spid="1363"/>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250"/>
                                  </p:stCondLst>
                                  <p:childTnLst>
                                    <p:set>
                                      <p:cBhvr>
                                        <p:cTn id="9" dur="1" fill="hold">
                                          <p:stCondLst>
                                            <p:cond delay="0"/>
                                          </p:stCondLst>
                                        </p:cTn>
                                        <p:tgtEl>
                                          <p:spTgt spid="1367"/>
                                        </p:tgtEl>
                                        <p:attrNameLst>
                                          <p:attrName>style.visibility</p:attrName>
                                        </p:attrNameLst>
                                      </p:cBhvr>
                                      <p:to>
                                        <p:strVal val="visible"/>
                                      </p:to>
                                    </p:set>
                                    <p:anim calcmode="lin" valueType="num">
                                      <p:cBhvr additive="base">
                                        <p:cTn id="10" dur="750"/>
                                        <p:tgtEl>
                                          <p:spTgt spid="1367"/>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500"/>
                                  </p:stCondLst>
                                  <p:childTnLst>
                                    <p:set>
                                      <p:cBhvr>
                                        <p:cTn id="12" dur="1" fill="hold">
                                          <p:stCondLst>
                                            <p:cond delay="0"/>
                                          </p:stCondLst>
                                        </p:cTn>
                                        <p:tgtEl>
                                          <p:spTgt spid="1361"/>
                                        </p:tgtEl>
                                        <p:attrNameLst>
                                          <p:attrName>style.visibility</p:attrName>
                                        </p:attrNameLst>
                                      </p:cBhvr>
                                      <p:to>
                                        <p:strVal val="visible"/>
                                      </p:to>
                                    </p:set>
                                    <p:anim calcmode="lin" valueType="num">
                                      <p:cBhvr additive="base">
                                        <p:cTn id="13" dur="750"/>
                                        <p:tgtEl>
                                          <p:spTgt spid="1361"/>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750"/>
                                  </p:stCondLst>
                                  <p:childTnLst>
                                    <p:set>
                                      <p:cBhvr>
                                        <p:cTn id="15" dur="1" fill="hold">
                                          <p:stCondLst>
                                            <p:cond delay="0"/>
                                          </p:stCondLst>
                                        </p:cTn>
                                        <p:tgtEl>
                                          <p:spTgt spid="1360"/>
                                        </p:tgtEl>
                                        <p:attrNameLst>
                                          <p:attrName>style.visibility</p:attrName>
                                        </p:attrNameLst>
                                      </p:cBhvr>
                                      <p:to>
                                        <p:strVal val="visible"/>
                                      </p:to>
                                    </p:set>
                                    <p:anim calcmode="lin" valueType="num">
                                      <p:cBhvr additive="base">
                                        <p:cTn id="16" dur="750"/>
                                        <p:tgtEl>
                                          <p:spTgt spid="1360"/>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1000"/>
                                  </p:stCondLst>
                                  <p:childTnLst>
                                    <p:set>
                                      <p:cBhvr>
                                        <p:cTn id="18" dur="1" fill="hold">
                                          <p:stCondLst>
                                            <p:cond delay="0"/>
                                          </p:stCondLst>
                                        </p:cTn>
                                        <p:tgtEl>
                                          <p:spTgt spid="1362"/>
                                        </p:tgtEl>
                                        <p:attrNameLst>
                                          <p:attrName>style.visibility</p:attrName>
                                        </p:attrNameLst>
                                      </p:cBhvr>
                                      <p:to>
                                        <p:strVal val="visible"/>
                                      </p:to>
                                    </p:set>
                                    <p:anim calcmode="lin" valueType="num">
                                      <p:cBhvr additive="base">
                                        <p:cTn id="19" dur="750"/>
                                        <p:tgtEl>
                                          <p:spTgt spid="1362"/>
                                        </p:tgtEl>
                                        <p:attrNameLst>
                                          <p:attrName>ppt_x</p:attrName>
                                        </p:attrNameLst>
                                      </p:cBhvr>
                                      <p:tavLst>
                                        <p:tav tm="0">
                                          <p:val>
                                            <p:strVal val="#ppt_x-1"/>
                                          </p:val>
                                        </p:tav>
                                        <p:tav tm="100000">
                                          <p:val>
                                            <p:strVal val="#ppt_x"/>
                                          </p:val>
                                        </p:tav>
                                      </p:tavLst>
                                    </p:anim>
                                  </p:childTnLst>
                                </p:cTn>
                              </p:par>
                            </p:childTnLst>
                          </p:cTn>
                        </p:par>
                        <p:par>
                          <p:cTn id="20" fill="hold">
                            <p:stCondLst>
                              <p:cond delay="750"/>
                            </p:stCondLst>
                            <p:childTnLst>
                              <p:par>
                                <p:cTn id="21" presetID="10" presetClass="entr" presetSubtype="0" fill="hold" nodeType="afterEffect">
                                  <p:stCondLst>
                                    <p:cond delay="0"/>
                                  </p:stCondLst>
                                  <p:childTnLst>
                                    <p:set>
                                      <p:cBhvr>
                                        <p:cTn id="22" dur="1" fill="hold">
                                          <p:stCondLst>
                                            <p:cond delay="0"/>
                                          </p:stCondLst>
                                        </p:cTn>
                                        <p:tgtEl>
                                          <p:spTgt spid="1364"/>
                                        </p:tgtEl>
                                        <p:attrNameLst>
                                          <p:attrName>style.visibility</p:attrName>
                                        </p:attrNameLst>
                                      </p:cBhvr>
                                      <p:to>
                                        <p:strVal val="visible"/>
                                      </p:to>
                                    </p:set>
                                    <p:animEffect transition="in" filter="fade">
                                      <p:cBhvr>
                                        <p:cTn id="23" dur="500"/>
                                        <p:tgtEl>
                                          <p:spTgt spid="1364"/>
                                        </p:tgtEl>
                                      </p:cBhvr>
                                    </p:animEffect>
                                  </p:childTnLst>
                                </p:cTn>
                              </p:par>
                            </p:childTnLst>
                          </p:cTn>
                        </p:par>
                        <p:par>
                          <p:cTn id="24" fill="hold">
                            <p:stCondLst>
                              <p:cond delay="1250"/>
                            </p:stCondLst>
                            <p:childTnLst>
                              <p:par>
                                <p:cTn id="25" presetID="1" presetClass="entr" presetSubtype="0" fill="hold" nodeType="afterEffect">
                                  <p:stCondLst>
                                    <p:cond delay="0"/>
                                  </p:stCondLst>
                                  <p:childTnLst>
                                    <p:set>
                                      <p:cBhvr>
                                        <p:cTn id="26" dur="1" fill="hold">
                                          <p:stCondLst>
                                            <p:cond delay="0"/>
                                          </p:stCondLst>
                                        </p:cTn>
                                        <p:tgtEl>
                                          <p:spTgt spid="1365"/>
                                        </p:tgtEl>
                                        <p:attrNameLst>
                                          <p:attrName>style.visibility</p:attrName>
                                        </p:attrNameLst>
                                      </p:cBhvr>
                                      <p:to>
                                        <p:strVal val="visible"/>
                                      </p:to>
                                    </p:set>
                                  </p:childTnLst>
                                </p:cTn>
                              </p:par>
                            </p:childTnLst>
                          </p:cTn>
                        </p:par>
                        <p:par>
                          <p:cTn id="27" fill="hold">
                            <p:stCondLst>
                              <p:cond delay="1251"/>
                            </p:stCondLst>
                            <p:childTnLst>
                              <p:par>
                                <p:cTn id="28" presetID="1" presetClass="entr" presetSubtype="0" fill="hold" nodeType="afterEffect">
                                  <p:stCondLst>
                                    <p:cond delay="0"/>
                                  </p:stCondLst>
                                  <p:childTnLst>
                                    <p:set>
                                      <p:cBhvr>
                                        <p:cTn id="29" dur="1" fill="hold">
                                          <p:stCondLst>
                                            <p:cond delay="0"/>
                                          </p:stCondLst>
                                        </p:cTn>
                                        <p:tgtEl>
                                          <p:spTgt spid="1366"/>
                                        </p:tgtEl>
                                        <p:attrNameLst>
                                          <p:attrName>style.visibility</p:attrName>
                                        </p:attrNameLst>
                                      </p:cBhvr>
                                      <p:to>
                                        <p:strVal val="visible"/>
                                      </p:to>
                                    </p:set>
                                  </p:childTnLst>
                                </p:cTn>
                              </p:par>
                            </p:childTnLst>
                          </p:cTn>
                        </p:par>
                        <p:par>
                          <p:cTn id="30" fill="hold">
                            <p:stCondLst>
                              <p:cond delay="1252"/>
                            </p:stCondLst>
                            <p:childTnLst>
                              <p:par>
                                <p:cTn id="31" presetID="1" presetClass="entr" presetSubtype="0" fill="hold" nodeType="afterEffect">
                                  <p:stCondLst>
                                    <p:cond delay="0"/>
                                  </p:stCondLst>
                                  <p:childTnLst>
                                    <p:set>
                                      <p:cBhvr>
                                        <p:cTn id="32" dur="1" fill="hold">
                                          <p:stCondLst>
                                            <p:cond delay="0"/>
                                          </p:stCondLst>
                                        </p:cTn>
                                        <p:tgtEl>
                                          <p:spTgt spid="1368"/>
                                        </p:tgtEl>
                                        <p:attrNameLst>
                                          <p:attrName>style.visibility</p:attrName>
                                        </p:attrNameLst>
                                      </p:cBhvr>
                                      <p:to>
                                        <p:strVal val="visible"/>
                                      </p:to>
                                    </p:set>
                                  </p:childTnLst>
                                </p:cTn>
                              </p:par>
                            </p:childTnLst>
                          </p:cTn>
                        </p:par>
                        <p:par>
                          <p:cTn id="33" fill="hold">
                            <p:stCondLst>
                              <p:cond delay="1253"/>
                            </p:stCondLst>
                            <p:childTnLst>
                              <p:par>
                                <p:cTn id="34" presetID="1" presetClass="entr" presetSubtype="0" fill="hold" nodeType="afterEffect">
                                  <p:stCondLst>
                                    <p:cond delay="0"/>
                                  </p:stCondLst>
                                  <p:childTnLst>
                                    <p:set>
                                      <p:cBhvr>
                                        <p:cTn id="35" dur="1" fill="hold">
                                          <p:stCondLst>
                                            <p:cond delay="0"/>
                                          </p:stCondLst>
                                        </p:cTn>
                                        <p:tgtEl>
                                          <p:spTgt spid="1369"/>
                                        </p:tgtEl>
                                        <p:attrNameLst>
                                          <p:attrName>style.visibility</p:attrName>
                                        </p:attrNameLst>
                                      </p:cBhvr>
                                      <p:to>
                                        <p:strVal val="visible"/>
                                      </p:to>
                                    </p:set>
                                  </p:childTnLst>
                                </p:cTn>
                              </p:par>
                            </p:childTnLst>
                          </p:cTn>
                        </p:par>
                        <p:par>
                          <p:cTn id="36" fill="hold">
                            <p:stCondLst>
                              <p:cond delay="1254"/>
                            </p:stCondLst>
                            <p:childTnLst>
                              <p:par>
                                <p:cTn id="37" presetID="1" presetClass="entr" presetSubtype="0" fill="hold" nodeType="afterEffect">
                                  <p:stCondLst>
                                    <p:cond delay="0"/>
                                  </p:stCondLst>
                                  <p:childTnLst>
                                    <p:set>
                                      <p:cBhvr>
                                        <p:cTn id="38" dur="1" fill="hold">
                                          <p:stCondLst>
                                            <p:cond delay="0"/>
                                          </p:stCondLst>
                                        </p:cTn>
                                        <p:tgtEl>
                                          <p:spTgt spid="1370"/>
                                        </p:tgtEl>
                                        <p:attrNameLst>
                                          <p:attrName>style.visibility</p:attrName>
                                        </p:attrNameLst>
                                      </p:cBhvr>
                                      <p:to>
                                        <p:strVal val="visible"/>
                                      </p:to>
                                    </p:set>
                                  </p:childTnLst>
                                </p:cTn>
                              </p:par>
                            </p:childTnLst>
                          </p:cTn>
                        </p:par>
                        <p:par>
                          <p:cTn id="39" fill="hold">
                            <p:stCondLst>
                              <p:cond delay="1255"/>
                            </p:stCondLst>
                            <p:childTnLst>
                              <p:par>
                                <p:cTn id="40" presetID="1" presetClass="entr" presetSubtype="0" fill="hold" nodeType="afterEffect">
                                  <p:stCondLst>
                                    <p:cond delay="0"/>
                                  </p:stCondLst>
                                  <p:childTnLst>
                                    <p:set>
                                      <p:cBhvr>
                                        <p:cTn id="41" dur="1" fill="hold">
                                          <p:stCondLst>
                                            <p:cond delay="0"/>
                                          </p:stCondLst>
                                        </p:cTn>
                                        <p:tgtEl>
                                          <p:spTgt spid="1371"/>
                                        </p:tgtEl>
                                        <p:attrNameLst>
                                          <p:attrName>style.visibility</p:attrName>
                                        </p:attrNameLst>
                                      </p:cBhvr>
                                      <p:to>
                                        <p:strVal val="visible"/>
                                      </p:to>
                                    </p:set>
                                  </p:childTnLst>
                                </p:cTn>
                              </p:par>
                            </p:childTnLst>
                          </p:cTn>
                        </p:par>
                        <p:par>
                          <p:cTn id="42" fill="hold">
                            <p:stCondLst>
                              <p:cond delay="1256"/>
                            </p:stCondLst>
                            <p:childTnLst>
                              <p:par>
                                <p:cTn id="43" presetID="1" presetClass="entr" presetSubtype="0" fill="hold" nodeType="afterEffect">
                                  <p:stCondLst>
                                    <p:cond delay="0"/>
                                  </p:stCondLst>
                                  <p:childTnLst>
                                    <p:set>
                                      <p:cBhvr>
                                        <p:cTn id="44" dur="1" fill="hold">
                                          <p:stCondLst>
                                            <p:cond delay="0"/>
                                          </p:stCondLst>
                                        </p:cTn>
                                        <p:tgtEl>
                                          <p:spTgt spid="1372"/>
                                        </p:tgtEl>
                                        <p:attrNameLst>
                                          <p:attrName>style.visibility</p:attrName>
                                        </p:attrNameLst>
                                      </p:cBhvr>
                                      <p:to>
                                        <p:strVal val="visible"/>
                                      </p:to>
                                    </p:set>
                                  </p:childTnLst>
                                </p:cTn>
                              </p:par>
                            </p:childTnLst>
                          </p:cTn>
                        </p:par>
                        <p:par>
                          <p:cTn id="45" fill="hold">
                            <p:stCondLst>
                              <p:cond delay="1257"/>
                            </p:stCondLst>
                            <p:childTnLst>
                              <p:par>
                                <p:cTn id="46" presetID="1" presetClass="entr" presetSubtype="0" fill="hold" nodeType="afterEffect">
                                  <p:stCondLst>
                                    <p:cond delay="0"/>
                                  </p:stCondLst>
                                  <p:childTnLst>
                                    <p:set>
                                      <p:cBhvr>
                                        <p:cTn id="47" dur="1" fill="hold">
                                          <p:stCondLst>
                                            <p:cond delay="0"/>
                                          </p:stCondLst>
                                        </p:cTn>
                                        <p:tgtEl>
                                          <p:spTgt spid="1373"/>
                                        </p:tgtEl>
                                        <p:attrNameLst>
                                          <p:attrName>style.visibility</p:attrName>
                                        </p:attrNameLst>
                                      </p:cBhvr>
                                      <p:to>
                                        <p:strVal val="visible"/>
                                      </p:to>
                                    </p:set>
                                  </p:childTnLst>
                                </p:cTn>
                              </p:par>
                            </p:childTnLst>
                          </p:cTn>
                        </p:par>
                        <p:par>
                          <p:cTn id="48" fill="hold">
                            <p:stCondLst>
                              <p:cond delay="1258"/>
                            </p:stCondLst>
                            <p:childTnLst>
                              <p:par>
                                <p:cTn id="49" presetID="1" presetClass="entr" presetSubtype="0" fill="hold" nodeType="afterEffect">
                                  <p:stCondLst>
                                    <p:cond delay="0"/>
                                  </p:stCondLst>
                                  <p:childTnLst>
                                    <p:set>
                                      <p:cBhvr>
                                        <p:cTn id="50" dur="1" fill="hold">
                                          <p:stCondLst>
                                            <p:cond delay="0"/>
                                          </p:stCondLst>
                                        </p:cTn>
                                        <p:tgtEl>
                                          <p:spTgt spid="1374"/>
                                        </p:tgtEl>
                                        <p:attrNameLst>
                                          <p:attrName>style.visibility</p:attrName>
                                        </p:attrNameLst>
                                      </p:cBhvr>
                                      <p:to>
                                        <p:strVal val="visible"/>
                                      </p:to>
                                    </p:set>
                                  </p:childTnLst>
                                </p:cTn>
                              </p:par>
                            </p:childTnLst>
                          </p:cTn>
                        </p:par>
                        <p:par>
                          <p:cTn id="51" fill="hold">
                            <p:stCondLst>
                              <p:cond delay="1259"/>
                            </p:stCondLst>
                            <p:childTnLst>
                              <p:par>
                                <p:cTn id="52" presetID="1" presetClass="entr" presetSubtype="0" fill="hold" nodeType="afterEffect">
                                  <p:stCondLst>
                                    <p:cond delay="0"/>
                                  </p:stCondLst>
                                  <p:childTnLst>
                                    <p:set>
                                      <p:cBhvr>
                                        <p:cTn id="53" dur="1" fill="hold">
                                          <p:stCondLst>
                                            <p:cond delay="0"/>
                                          </p:stCondLst>
                                        </p:cTn>
                                        <p:tgtEl>
                                          <p:spTgt spid="1375"/>
                                        </p:tgtEl>
                                        <p:attrNameLst>
                                          <p:attrName>style.visibility</p:attrName>
                                        </p:attrNameLst>
                                      </p:cBhvr>
                                      <p:to>
                                        <p:strVal val="visible"/>
                                      </p:to>
                                    </p:set>
                                  </p:childTnLst>
                                </p:cTn>
                              </p:par>
                            </p:childTnLst>
                          </p:cTn>
                        </p:par>
                        <p:par>
                          <p:cTn id="54" fill="hold">
                            <p:stCondLst>
                              <p:cond delay="1260"/>
                            </p:stCondLst>
                            <p:childTnLst>
                              <p:par>
                                <p:cTn id="55" presetID="1" presetClass="entr" presetSubtype="0" fill="hold" nodeType="afterEffect">
                                  <p:stCondLst>
                                    <p:cond delay="0"/>
                                  </p:stCondLst>
                                  <p:childTnLst>
                                    <p:set>
                                      <p:cBhvr>
                                        <p:cTn id="56" dur="1" fill="hold">
                                          <p:stCondLst>
                                            <p:cond delay="0"/>
                                          </p:stCondLst>
                                        </p:cTn>
                                        <p:tgtEl>
                                          <p:spTgt spid="1376"/>
                                        </p:tgtEl>
                                        <p:attrNameLst>
                                          <p:attrName>style.visibility</p:attrName>
                                        </p:attrNameLst>
                                      </p:cBhvr>
                                      <p:to>
                                        <p:strVal val="visible"/>
                                      </p:to>
                                    </p:set>
                                  </p:childTnLst>
                                </p:cTn>
                              </p:par>
                            </p:childTnLst>
                          </p:cTn>
                        </p:par>
                        <p:par>
                          <p:cTn id="57" fill="hold">
                            <p:stCondLst>
                              <p:cond delay="1261"/>
                            </p:stCondLst>
                            <p:childTnLst>
                              <p:par>
                                <p:cTn id="58" presetID="1" presetClass="entr" presetSubtype="0" fill="hold" nodeType="afterEffect">
                                  <p:stCondLst>
                                    <p:cond delay="0"/>
                                  </p:stCondLst>
                                  <p:childTnLst>
                                    <p:set>
                                      <p:cBhvr>
                                        <p:cTn id="59" dur="1" fill="hold">
                                          <p:stCondLst>
                                            <p:cond delay="0"/>
                                          </p:stCondLst>
                                        </p:cTn>
                                        <p:tgtEl>
                                          <p:spTgt spid="1377"/>
                                        </p:tgtEl>
                                        <p:attrNameLst>
                                          <p:attrName>style.visibility</p:attrName>
                                        </p:attrNameLst>
                                      </p:cBhvr>
                                      <p:to>
                                        <p:strVal val="visible"/>
                                      </p:to>
                                    </p:set>
                                  </p:childTnLst>
                                </p:cTn>
                              </p:par>
                            </p:childTnLst>
                          </p:cTn>
                        </p:par>
                        <p:par>
                          <p:cTn id="60" fill="hold">
                            <p:stCondLst>
                              <p:cond delay="1262"/>
                            </p:stCondLst>
                            <p:childTnLst>
                              <p:par>
                                <p:cTn id="61" presetID="1" presetClass="entr" presetSubtype="0" fill="hold" nodeType="afterEffect">
                                  <p:stCondLst>
                                    <p:cond delay="0"/>
                                  </p:stCondLst>
                                  <p:childTnLst>
                                    <p:set>
                                      <p:cBhvr>
                                        <p:cTn id="62" dur="1" fill="hold">
                                          <p:stCondLst>
                                            <p:cond delay="0"/>
                                          </p:stCondLst>
                                        </p:cTn>
                                        <p:tgtEl>
                                          <p:spTgt spid="1378"/>
                                        </p:tgtEl>
                                        <p:attrNameLst>
                                          <p:attrName>style.visibility</p:attrName>
                                        </p:attrNameLst>
                                      </p:cBhvr>
                                      <p:to>
                                        <p:strVal val="visible"/>
                                      </p:to>
                                    </p:set>
                                  </p:childTnLst>
                                </p:cTn>
                              </p:par>
                            </p:childTnLst>
                          </p:cTn>
                        </p:par>
                        <p:par>
                          <p:cTn id="63" fill="hold">
                            <p:stCondLst>
                              <p:cond delay="1263"/>
                            </p:stCondLst>
                            <p:childTnLst>
                              <p:par>
                                <p:cTn id="64" presetID="1" presetClass="entr" presetSubtype="0" fill="hold" nodeType="afterEffect">
                                  <p:stCondLst>
                                    <p:cond delay="0"/>
                                  </p:stCondLst>
                                  <p:childTnLst>
                                    <p:set>
                                      <p:cBhvr>
                                        <p:cTn id="65" dur="1" fill="hold">
                                          <p:stCondLst>
                                            <p:cond delay="0"/>
                                          </p:stCondLst>
                                        </p:cTn>
                                        <p:tgtEl>
                                          <p:spTgt spid="1379"/>
                                        </p:tgtEl>
                                        <p:attrNameLst>
                                          <p:attrName>style.visibility</p:attrName>
                                        </p:attrNameLst>
                                      </p:cBhvr>
                                      <p:to>
                                        <p:strVal val="visible"/>
                                      </p:to>
                                    </p:set>
                                  </p:childTnLst>
                                </p:cTn>
                              </p:par>
                            </p:childTnLst>
                          </p:cTn>
                        </p:par>
                        <p:par>
                          <p:cTn id="66" fill="hold">
                            <p:stCondLst>
                              <p:cond delay="1264"/>
                            </p:stCondLst>
                            <p:childTnLst>
                              <p:par>
                                <p:cTn id="67" presetID="1" presetClass="entr" presetSubtype="0" fill="hold" nodeType="afterEffect">
                                  <p:stCondLst>
                                    <p:cond delay="0"/>
                                  </p:stCondLst>
                                  <p:childTnLst>
                                    <p:set>
                                      <p:cBhvr>
                                        <p:cTn id="68" dur="1" fill="hold">
                                          <p:stCondLst>
                                            <p:cond delay="0"/>
                                          </p:stCondLst>
                                        </p:cTn>
                                        <p:tgtEl>
                                          <p:spTgt spid="1380"/>
                                        </p:tgtEl>
                                        <p:attrNameLst>
                                          <p:attrName>style.visibility</p:attrName>
                                        </p:attrNameLst>
                                      </p:cBhvr>
                                      <p:to>
                                        <p:strVal val="visible"/>
                                      </p:to>
                                    </p:set>
                                  </p:childTnLst>
                                </p:cTn>
                              </p:par>
                            </p:childTnLst>
                          </p:cTn>
                        </p:par>
                        <p:par>
                          <p:cTn id="69" fill="hold">
                            <p:stCondLst>
                              <p:cond delay="1265"/>
                            </p:stCondLst>
                            <p:childTnLst>
                              <p:par>
                                <p:cTn id="70" presetID="1" presetClass="entr" presetSubtype="0" fill="hold" nodeType="afterEffect">
                                  <p:stCondLst>
                                    <p:cond delay="0"/>
                                  </p:stCondLst>
                                  <p:childTnLst>
                                    <p:set>
                                      <p:cBhvr>
                                        <p:cTn id="71" dur="1" fill="hold">
                                          <p:stCondLst>
                                            <p:cond delay="0"/>
                                          </p:stCondLst>
                                        </p:cTn>
                                        <p:tgtEl>
                                          <p:spTgt spid="1381"/>
                                        </p:tgtEl>
                                        <p:attrNameLst>
                                          <p:attrName>style.visibility</p:attrName>
                                        </p:attrNameLst>
                                      </p:cBhvr>
                                      <p:to>
                                        <p:strVal val="visible"/>
                                      </p:to>
                                    </p:set>
                                  </p:childTnLst>
                                </p:cTn>
                              </p:par>
                            </p:childTnLst>
                          </p:cTn>
                        </p:par>
                        <p:par>
                          <p:cTn id="72" fill="hold">
                            <p:stCondLst>
                              <p:cond delay="1266"/>
                            </p:stCondLst>
                            <p:childTnLst>
                              <p:par>
                                <p:cTn id="73" presetID="1" presetClass="entr" presetSubtype="0" fill="hold" nodeType="afterEffect">
                                  <p:stCondLst>
                                    <p:cond delay="0"/>
                                  </p:stCondLst>
                                  <p:childTnLst>
                                    <p:set>
                                      <p:cBhvr>
                                        <p:cTn id="74" dur="1" fill="hold">
                                          <p:stCondLst>
                                            <p:cond delay="0"/>
                                          </p:stCondLst>
                                        </p:cTn>
                                        <p:tgtEl>
                                          <p:spTgt spid="1382"/>
                                        </p:tgtEl>
                                        <p:attrNameLst>
                                          <p:attrName>style.visibility</p:attrName>
                                        </p:attrNameLst>
                                      </p:cBhvr>
                                      <p:to>
                                        <p:strVal val="visible"/>
                                      </p:to>
                                    </p:set>
                                  </p:childTnLst>
                                </p:cTn>
                              </p:par>
                            </p:childTnLst>
                          </p:cTn>
                        </p:par>
                        <p:par>
                          <p:cTn id="75" fill="hold">
                            <p:stCondLst>
                              <p:cond delay="1267"/>
                            </p:stCondLst>
                            <p:childTnLst>
                              <p:par>
                                <p:cTn id="76" presetID="1" presetClass="entr" presetSubtype="0" fill="hold" nodeType="afterEffect">
                                  <p:stCondLst>
                                    <p:cond delay="0"/>
                                  </p:stCondLst>
                                  <p:childTnLst>
                                    <p:set>
                                      <p:cBhvr>
                                        <p:cTn id="77" dur="1" fill="hold">
                                          <p:stCondLst>
                                            <p:cond delay="0"/>
                                          </p:stCondLst>
                                        </p:cTn>
                                        <p:tgtEl>
                                          <p:spTgt spid="1383"/>
                                        </p:tgtEl>
                                        <p:attrNameLst>
                                          <p:attrName>style.visibility</p:attrName>
                                        </p:attrNameLst>
                                      </p:cBhvr>
                                      <p:to>
                                        <p:strVal val="visible"/>
                                      </p:to>
                                    </p:set>
                                  </p:childTnLst>
                                </p:cTn>
                              </p:par>
                            </p:childTnLst>
                          </p:cTn>
                        </p:par>
                        <p:par>
                          <p:cTn id="78" fill="hold">
                            <p:stCondLst>
                              <p:cond delay="1268"/>
                            </p:stCondLst>
                            <p:childTnLst>
                              <p:par>
                                <p:cTn id="79" presetID="1" presetClass="entr" presetSubtype="0" fill="hold" nodeType="afterEffect">
                                  <p:stCondLst>
                                    <p:cond delay="0"/>
                                  </p:stCondLst>
                                  <p:childTnLst>
                                    <p:set>
                                      <p:cBhvr>
                                        <p:cTn id="80" dur="1" fill="hold">
                                          <p:stCondLst>
                                            <p:cond delay="0"/>
                                          </p:stCondLst>
                                        </p:cTn>
                                        <p:tgtEl>
                                          <p:spTgt spid="1384"/>
                                        </p:tgtEl>
                                        <p:attrNameLst>
                                          <p:attrName>style.visibility</p:attrName>
                                        </p:attrNameLst>
                                      </p:cBhvr>
                                      <p:to>
                                        <p:strVal val="visible"/>
                                      </p:to>
                                    </p:set>
                                  </p:childTnLst>
                                </p:cTn>
                              </p:par>
                            </p:childTnLst>
                          </p:cTn>
                        </p:par>
                        <p:par>
                          <p:cTn id="81" fill="hold">
                            <p:stCondLst>
                              <p:cond delay="1269"/>
                            </p:stCondLst>
                            <p:childTnLst>
                              <p:par>
                                <p:cTn id="82" presetID="1" presetClass="entr" presetSubtype="0" fill="hold" nodeType="afterEffect">
                                  <p:stCondLst>
                                    <p:cond delay="0"/>
                                  </p:stCondLst>
                                  <p:childTnLst>
                                    <p:set>
                                      <p:cBhvr>
                                        <p:cTn id="83" dur="1" fill="hold">
                                          <p:stCondLst>
                                            <p:cond delay="0"/>
                                          </p:stCondLst>
                                        </p:cTn>
                                        <p:tgtEl>
                                          <p:spTgt spid="1385"/>
                                        </p:tgtEl>
                                        <p:attrNameLst>
                                          <p:attrName>style.visibility</p:attrName>
                                        </p:attrNameLst>
                                      </p:cBhvr>
                                      <p:to>
                                        <p:strVal val="visible"/>
                                      </p:to>
                                    </p:set>
                                  </p:childTnLst>
                                </p:cTn>
                              </p:par>
                            </p:childTnLst>
                          </p:cTn>
                        </p:par>
                        <p:par>
                          <p:cTn id="84" fill="hold">
                            <p:stCondLst>
                              <p:cond delay="1270"/>
                            </p:stCondLst>
                            <p:childTnLst>
                              <p:par>
                                <p:cTn id="85" presetID="1" presetClass="entr" presetSubtype="0" fill="hold" nodeType="afterEffect">
                                  <p:stCondLst>
                                    <p:cond delay="0"/>
                                  </p:stCondLst>
                                  <p:childTnLst>
                                    <p:set>
                                      <p:cBhvr>
                                        <p:cTn id="86" dur="1" fill="hold">
                                          <p:stCondLst>
                                            <p:cond delay="0"/>
                                          </p:stCondLst>
                                        </p:cTn>
                                        <p:tgtEl>
                                          <p:spTgt spid="1386"/>
                                        </p:tgtEl>
                                        <p:attrNameLst>
                                          <p:attrName>style.visibility</p:attrName>
                                        </p:attrNameLst>
                                      </p:cBhvr>
                                      <p:to>
                                        <p:strVal val="visible"/>
                                      </p:to>
                                    </p:set>
                                  </p:childTnLst>
                                </p:cTn>
                              </p:par>
                            </p:childTnLst>
                          </p:cTn>
                        </p:par>
                        <p:par>
                          <p:cTn id="87" fill="hold">
                            <p:stCondLst>
                              <p:cond delay="1271"/>
                            </p:stCondLst>
                            <p:childTnLst>
                              <p:par>
                                <p:cTn id="88" presetID="1" presetClass="entr" presetSubtype="0" fill="hold" nodeType="afterEffect">
                                  <p:stCondLst>
                                    <p:cond delay="0"/>
                                  </p:stCondLst>
                                  <p:childTnLst>
                                    <p:set>
                                      <p:cBhvr>
                                        <p:cTn id="89" dur="1" fill="hold">
                                          <p:stCondLst>
                                            <p:cond delay="0"/>
                                          </p:stCondLst>
                                        </p:cTn>
                                        <p:tgtEl>
                                          <p:spTgt spid="13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50000">
              <a:srgbClr val="082241"/>
            </a:gs>
            <a:gs pos="100000">
              <a:schemeClr val="dk1"/>
            </a:gs>
          </a:gsLst>
          <a:lin ang="5400000" scaled="0"/>
        </a:gradFill>
        <a:effectLst/>
      </p:bgPr>
    </p:bg>
    <p:spTree>
      <p:nvGrpSpPr>
        <p:cNvPr id="1" name="Shape 1393"/>
        <p:cNvGrpSpPr/>
        <p:nvPr/>
      </p:nvGrpSpPr>
      <p:grpSpPr>
        <a:xfrm>
          <a:off x="0" y="0"/>
          <a:ext cx="0" cy="0"/>
          <a:chOff x="0" y="0"/>
          <a:chExt cx="0" cy="0"/>
        </a:xfrm>
      </p:grpSpPr>
      <p:sp>
        <p:nvSpPr>
          <p:cNvPr id="1394" name="Google Shape;1394;p10"/>
          <p:cNvSpPr txBox="1"/>
          <p:nvPr/>
        </p:nvSpPr>
        <p:spPr>
          <a:xfrm>
            <a:off x="4512860" y="275367"/>
            <a:ext cx="3561000" cy="630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500" dirty="0">
                <a:solidFill>
                  <a:schemeClr val="lt1"/>
                </a:solidFill>
                <a:latin typeface="Times New Roman"/>
                <a:ea typeface="Times New Roman"/>
                <a:cs typeface="Times New Roman"/>
                <a:sym typeface="Times New Roman"/>
              </a:rPr>
              <a:t>Introduction</a:t>
            </a:r>
            <a:endParaRPr sz="3500" dirty="0">
              <a:solidFill>
                <a:schemeClr val="lt1"/>
              </a:solidFill>
              <a:latin typeface="Times New Roman"/>
              <a:ea typeface="Times New Roman"/>
              <a:cs typeface="Times New Roman"/>
              <a:sym typeface="Times New Roman"/>
            </a:endParaRPr>
          </a:p>
        </p:txBody>
      </p:sp>
      <p:grpSp>
        <p:nvGrpSpPr>
          <p:cNvPr id="1395" name="Google Shape;1395;p10"/>
          <p:cNvGrpSpPr/>
          <p:nvPr/>
        </p:nvGrpSpPr>
        <p:grpSpPr>
          <a:xfrm>
            <a:off x="5826806" y="1018339"/>
            <a:ext cx="538388" cy="59761"/>
            <a:chOff x="5607050" y="1793751"/>
            <a:chExt cx="538388" cy="59761"/>
          </a:xfrm>
        </p:grpSpPr>
        <p:sp>
          <p:nvSpPr>
            <p:cNvPr id="1396" name="Google Shape;1396;p10"/>
            <p:cNvSpPr/>
            <p:nvPr/>
          </p:nvSpPr>
          <p:spPr>
            <a:xfrm>
              <a:off x="5607050" y="1793751"/>
              <a:ext cx="59761" cy="5976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97" name="Google Shape;1397;p10"/>
            <p:cNvSpPr/>
            <p:nvPr/>
          </p:nvSpPr>
          <p:spPr>
            <a:xfrm>
              <a:off x="5846363" y="1793751"/>
              <a:ext cx="59761" cy="5976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98" name="Google Shape;1398;p10"/>
            <p:cNvSpPr/>
            <p:nvPr/>
          </p:nvSpPr>
          <p:spPr>
            <a:xfrm>
              <a:off x="6085677" y="1793751"/>
              <a:ext cx="59761" cy="5976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399" name="Google Shape;1399;p10"/>
          <p:cNvSpPr txBox="1"/>
          <p:nvPr/>
        </p:nvSpPr>
        <p:spPr>
          <a:xfrm>
            <a:off x="2385788" y="7875179"/>
            <a:ext cx="308154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lt1"/>
                </a:solidFill>
                <a:latin typeface="Roboto"/>
                <a:ea typeface="Roboto"/>
                <a:cs typeface="Roboto"/>
                <a:sym typeface="Roboto"/>
              </a:rPr>
              <a:t>Do not, for one repulse, forgo the purpose that you resolved to effort. .</a:t>
            </a:r>
            <a:endParaRPr sz="1200" b="1">
              <a:solidFill>
                <a:schemeClr val="lt1"/>
              </a:solidFill>
              <a:latin typeface="Roboto"/>
              <a:ea typeface="Roboto"/>
              <a:cs typeface="Roboto"/>
              <a:sym typeface="Roboto"/>
            </a:endParaRPr>
          </a:p>
        </p:txBody>
      </p:sp>
      <p:sp>
        <p:nvSpPr>
          <p:cNvPr id="1400" name="Google Shape;1400;p10"/>
          <p:cNvSpPr/>
          <p:nvPr/>
        </p:nvSpPr>
        <p:spPr>
          <a:xfrm>
            <a:off x="7569492" y="2997492"/>
            <a:ext cx="7721014" cy="7721014"/>
          </a:xfrm>
          <a:prstGeom prst="ellipse">
            <a:avLst/>
          </a:prstGeom>
          <a:noFill/>
          <a:ln w="12700" cap="flat" cmpd="sng">
            <a:solidFill>
              <a:srgbClr val="0756A7">
                <a:alpha val="71764"/>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1" name="Google Shape;1401;p10"/>
          <p:cNvSpPr/>
          <p:nvPr/>
        </p:nvSpPr>
        <p:spPr>
          <a:xfrm>
            <a:off x="8716480" y="4144480"/>
            <a:ext cx="5427038" cy="5427038"/>
          </a:xfrm>
          <a:prstGeom prst="ellipse">
            <a:avLst/>
          </a:prstGeom>
          <a:noFill/>
          <a:ln w="9525" cap="flat" cmpd="sng">
            <a:solidFill>
              <a:schemeClr val="lt1">
                <a:alpha val="24705"/>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2" name="Google Shape;1402;p10"/>
          <p:cNvSpPr/>
          <p:nvPr/>
        </p:nvSpPr>
        <p:spPr>
          <a:xfrm>
            <a:off x="10197740" y="5254634"/>
            <a:ext cx="2369250" cy="2369251"/>
          </a:xfrm>
          <a:prstGeom prst="ellipse">
            <a:avLst/>
          </a:prstGeom>
          <a:solidFill>
            <a:schemeClr val="lt1"/>
          </a:solidFill>
          <a:ln>
            <a:noFill/>
          </a:ln>
          <a:effectLst>
            <a:outerShdw blurRad="533400" sx="118000" sy="118000" algn="ctr" rotWithShape="0">
              <a:srgbClr val="0070C0">
                <a:alpha val="3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756A7"/>
              </a:solidFill>
              <a:latin typeface="Calibri"/>
              <a:ea typeface="Calibri"/>
              <a:cs typeface="Calibri"/>
              <a:sym typeface="Calibri"/>
            </a:endParaRPr>
          </a:p>
        </p:txBody>
      </p:sp>
      <p:sp>
        <p:nvSpPr>
          <p:cNvPr id="1403" name="Google Shape;1403;p10"/>
          <p:cNvSpPr/>
          <p:nvPr/>
        </p:nvSpPr>
        <p:spPr>
          <a:xfrm>
            <a:off x="10594607" y="4914900"/>
            <a:ext cx="1076692" cy="1076692"/>
          </a:xfrm>
          <a:prstGeom prst="ellipse">
            <a:avLst/>
          </a:prstGeom>
          <a:solidFill>
            <a:schemeClr val="lt1">
              <a:alpha val="88627"/>
            </a:schemeClr>
          </a:solidFill>
          <a:ln>
            <a:noFill/>
          </a:ln>
          <a:effectLst>
            <a:outerShdw blurRad="533400" sx="118000" sy="118000" algn="ctr" rotWithShape="0">
              <a:srgbClr val="0070C0">
                <a:alpha val="3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756A7"/>
              </a:solidFill>
              <a:latin typeface="Calibri"/>
              <a:ea typeface="Calibri"/>
              <a:cs typeface="Calibri"/>
              <a:sym typeface="Calibri"/>
            </a:endParaRPr>
          </a:p>
        </p:txBody>
      </p:sp>
      <p:sp>
        <p:nvSpPr>
          <p:cNvPr id="1404" name="Google Shape;1404;p10"/>
          <p:cNvSpPr/>
          <p:nvPr/>
        </p:nvSpPr>
        <p:spPr>
          <a:xfrm>
            <a:off x="11811973" y="5286547"/>
            <a:ext cx="67418" cy="64218"/>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5" name="Google Shape;1405;p10"/>
          <p:cNvSpPr/>
          <p:nvPr/>
        </p:nvSpPr>
        <p:spPr>
          <a:xfrm>
            <a:off x="10130322" y="6439259"/>
            <a:ext cx="67418" cy="64218"/>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6" name="Google Shape;1406;p10"/>
          <p:cNvSpPr/>
          <p:nvPr/>
        </p:nvSpPr>
        <p:spPr>
          <a:xfrm>
            <a:off x="10150106" y="5207000"/>
            <a:ext cx="2464518" cy="2464518"/>
          </a:xfrm>
          <a:prstGeom prst="ellipse">
            <a:avLst/>
          </a:prstGeom>
          <a:noFill/>
          <a:ln w="9525" cap="flat" cmpd="sng">
            <a:solidFill>
              <a:schemeClr val="lt1">
                <a:alpha val="24705"/>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7" name="Google Shape;1407;p10"/>
          <p:cNvSpPr/>
          <p:nvPr/>
        </p:nvSpPr>
        <p:spPr>
          <a:xfrm>
            <a:off x="11405317" y="4885701"/>
            <a:ext cx="87666" cy="87666"/>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8" name="Google Shape;1408;p10"/>
          <p:cNvSpPr/>
          <p:nvPr/>
        </p:nvSpPr>
        <p:spPr>
          <a:xfrm>
            <a:off x="11857793" y="4930494"/>
            <a:ext cx="45719" cy="45719"/>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9" name="Google Shape;1409;p10"/>
          <p:cNvSpPr/>
          <p:nvPr/>
        </p:nvSpPr>
        <p:spPr>
          <a:xfrm>
            <a:off x="11710654" y="3609351"/>
            <a:ext cx="87666" cy="87666"/>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10" name="Google Shape;1410;p10"/>
          <p:cNvSpPr/>
          <p:nvPr/>
        </p:nvSpPr>
        <p:spPr>
          <a:xfrm>
            <a:off x="11687794" y="3930205"/>
            <a:ext cx="45719" cy="45719"/>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11" name="Google Shape;1411;p10"/>
          <p:cNvSpPr/>
          <p:nvPr/>
        </p:nvSpPr>
        <p:spPr>
          <a:xfrm>
            <a:off x="11992594" y="2802761"/>
            <a:ext cx="45719" cy="45719"/>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12" name="Google Shape;1412;p10"/>
          <p:cNvSpPr/>
          <p:nvPr/>
        </p:nvSpPr>
        <p:spPr>
          <a:xfrm>
            <a:off x="10149259" y="5420830"/>
            <a:ext cx="102007" cy="102007"/>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13" name="Google Shape;1413;p10"/>
          <p:cNvSpPr/>
          <p:nvPr/>
        </p:nvSpPr>
        <p:spPr>
          <a:xfrm>
            <a:off x="10019238" y="4818682"/>
            <a:ext cx="154685" cy="154685"/>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14" name="Google Shape;1414;p10"/>
          <p:cNvSpPr/>
          <p:nvPr/>
        </p:nvSpPr>
        <p:spPr>
          <a:xfrm>
            <a:off x="10492600" y="4550898"/>
            <a:ext cx="102007" cy="102007"/>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15" name="Google Shape;1415;p10"/>
          <p:cNvSpPr/>
          <p:nvPr/>
        </p:nvSpPr>
        <p:spPr>
          <a:xfrm>
            <a:off x="9449466" y="5805489"/>
            <a:ext cx="74612" cy="7461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16" name="Google Shape;1416;p10"/>
          <p:cNvSpPr/>
          <p:nvPr/>
        </p:nvSpPr>
        <p:spPr>
          <a:xfrm>
            <a:off x="8914241" y="5522837"/>
            <a:ext cx="74612" cy="7461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17" name="Google Shape;1417;p10"/>
          <p:cNvSpPr/>
          <p:nvPr/>
        </p:nvSpPr>
        <p:spPr>
          <a:xfrm>
            <a:off x="8430362" y="5880101"/>
            <a:ext cx="102007" cy="102007"/>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18" name="Google Shape;1418;p10"/>
          <p:cNvSpPr/>
          <p:nvPr/>
        </p:nvSpPr>
        <p:spPr>
          <a:xfrm>
            <a:off x="9314539" y="4885701"/>
            <a:ext cx="80202" cy="8020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19" name="Google Shape;1419;p10"/>
          <p:cNvSpPr/>
          <p:nvPr/>
        </p:nvSpPr>
        <p:spPr>
          <a:xfrm>
            <a:off x="9024872" y="5600991"/>
            <a:ext cx="48392" cy="4839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20" name="Google Shape;1420;p10"/>
          <p:cNvSpPr/>
          <p:nvPr/>
        </p:nvSpPr>
        <p:spPr>
          <a:xfrm>
            <a:off x="9370545" y="3951728"/>
            <a:ext cx="48392" cy="4839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21" name="Google Shape;1421;p10"/>
          <p:cNvSpPr/>
          <p:nvPr/>
        </p:nvSpPr>
        <p:spPr>
          <a:xfrm>
            <a:off x="8988853" y="3155861"/>
            <a:ext cx="48392" cy="4839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22" name="Google Shape;1422;p10"/>
          <p:cNvSpPr/>
          <p:nvPr/>
        </p:nvSpPr>
        <p:spPr>
          <a:xfrm>
            <a:off x="8692284" y="4770290"/>
            <a:ext cx="48392" cy="4839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23" name="Google Shape;1423;p10"/>
          <p:cNvSpPr/>
          <p:nvPr/>
        </p:nvSpPr>
        <p:spPr>
          <a:xfrm>
            <a:off x="9780205" y="3800446"/>
            <a:ext cx="80202" cy="8020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24" name="Google Shape;1424;p10"/>
          <p:cNvSpPr/>
          <p:nvPr/>
        </p:nvSpPr>
        <p:spPr>
          <a:xfrm>
            <a:off x="10452499" y="3760345"/>
            <a:ext cx="80202" cy="8020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25" name="Google Shape;1425;p10"/>
          <p:cNvSpPr/>
          <p:nvPr/>
        </p:nvSpPr>
        <p:spPr>
          <a:xfrm>
            <a:off x="11052751" y="2600142"/>
            <a:ext cx="80202" cy="8020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26" name="Google Shape;1426;p10"/>
          <p:cNvSpPr/>
          <p:nvPr/>
        </p:nvSpPr>
        <p:spPr>
          <a:xfrm>
            <a:off x="11219990" y="3961710"/>
            <a:ext cx="48392" cy="4839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427" name="Google Shape;1427;p10"/>
          <p:cNvPicPr preferRelativeResize="0"/>
          <p:nvPr/>
        </p:nvPicPr>
        <p:blipFill>
          <a:blip r:embed="rId4">
            <a:alphaModFix/>
          </a:blip>
          <a:stretch>
            <a:fillRect/>
          </a:stretch>
        </p:blipFill>
        <p:spPr>
          <a:xfrm>
            <a:off x="3366100" y="1190172"/>
            <a:ext cx="6128549" cy="5631778"/>
          </a:xfrm>
          <a:prstGeom prst="rect">
            <a:avLst/>
          </a:prstGeom>
          <a:noFill/>
          <a:ln>
            <a:noFill/>
          </a:ln>
        </p:spPr>
      </p:pic>
    </p:spTree>
  </p:cSld>
  <p:clrMapOvr>
    <a:overrideClrMapping bg1="lt1" tx1="dk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402"/>
                                        </p:tgtEl>
                                        <p:attrNameLst>
                                          <p:attrName>style.visibility</p:attrName>
                                        </p:attrNameLst>
                                      </p:cBhvr>
                                      <p:to>
                                        <p:strVal val="visible"/>
                                      </p:to>
                                    </p:set>
                                    <p:anim calcmode="lin" valueType="num">
                                      <p:cBhvr additive="base">
                                        <p:cTn id="7" dur="750"/>
                                        <p:tgtEl>
                                          <p:spTgt spid="1402"/>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250"/>
                                  </p:stCondLst>
                                  <p:childTnLst>
                                    <p:set>
                                      <p:cBhvr>
                                        <p:cTn id="9" dur="1" fill="hold">
                                          <p:stCondLst>
                                            <p:cond delay="0"/>
                                          </p:stCondLst>
                                        </p:cTn>
                                        <p:tgtEl>
                                          <p:spTgt spid="1406"/>
                                        </p:tgtEl>
                                        <p:attrNameLst>
                                          <p:attrName>style.visibility</p:attrName>
                                        </p:attrNameLst>
                                      </p:cBhvr>
                                      <p:to>
                                        <p:strVal val="visible"/>
                                      </p:to>
                                    </p:set>
                                    <p:anim calcmode="lin" valueType="num">
                                      <p:cBhvr additive="base">
                                        <p:cTn id="10" dur="750"/>
                                        <p:tgtEl>
                                          <p:spTgt spid="1406"/>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500"/>
                                  </p:stCondLst>
                                  <p:childTnLst>
                                    <p:set>
                                      <p:cBhvr>
                                        <p:cTn id="12" dur="1" fill="hold">
                                          <p:stCondLst>
                                            <p:cond delay="0"/>
                                          </p:stCondLst>
                                        </p:cTn>
                                        <p:tgtEl>
                                          <p:spTgt spid="1401"/>
                                        </p:tgtEl>
                                        <p:attrNameLst>
                                          <p:attrName>style.visibility</p:attrName>
                                        </p:attrNameLst>
                                      </p:cBhvr>
                                      <p:to>
                                        <p:strVal val="visible"/>
                                      </p:to>
                                    </p:set>
                                    <p:anim calcmode="lin" valueType="num">
                                      <p:cBhvr additive="base">
                                        <p:cTn id="13" dur="750"/>
                                        <p:tgtEl>
                                          <p:spTgt spid="1401"/>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750"/>
                                  </p:stCondLst>
                                  <p:childTnLst>
                                    <p:set>
                                      <p:cBhvr>
                                        <p:cTn id="15" dur="1" fill="hold">
                                          <p:stCondLst>
                                            <p:cond delay="0"/>
                                          </p:stCondLst>
                                        </p:cTn>
                                        <p:tgtEl>
                                          <p:spTgt spid="1400"/>
                                        </p:tgtEl>
                                        <p:attrNameLst>
                                          <p:attrName>style.visibility</p:attrName>
                                        </p:attrNameLst>
                                      </p:cBhvr>
                                      <p:to>
                                        <p:strVal val="visible"/>
                                      </p:to>
                                    </p:set>
                                    <p:anim calcmode="lin" valueType="num">
                                      <p:cBhvr additive="base">
                                        <p:cTn id="16" dur="750"/>
                                        <p:tgtEl>
                                          <p:spTgt spid="1400"/>
                                        </p:tgtEl>
                                        <p:attrNameLst>
                                          <p:attrName>ppt_x</p:attrName>
                                        </p:attrNameLst>
                                      </p:cBhvr>
                                      <p:tavLst>
                                        <p:tav tm="0">
                                          <p:val>
                                            <p:strVal val="#ppt_x-1"/>
                                          </p:val>
                                        </p:tav>
                                        <p:tav tm="100000">
                                          <p:val>
                                            <p:strVal val="#ppt_x"/>
                                          </p:val>
                                        </p:tav>
                                      </p:tavLst>
                                    </p:anim>
                                  </p:childTnLst>
                                </p:cTn>
                              </p:par>
                            </p:childTnLst>
                          </p:cTn>
                        </p:par>
                        <p:par>
                          <p:cTn id="17" fill="hold">
                            <p:stCondLst>
                              <p:cond delay="750"/>
                            </p:stCondLst>
                            <p:childTnLst>
                              <p:par>
                                <p:cTn id="18" presetID="10" presetClass="entr" presetSubtype="0" fill="hold" nodeType="afterEffect">
                                  <p:stCondLst>
                                    <p:cond delay="0"/>
                                  </p:stCondLst>
                                  <p:childTnLst>
                                    <p:set>
                                      <p:cBhvr>
                                        <p:cTn id="19" dur="1" fill="hold">
                                          <p:stCondLst>
                                            <p:cond delay="0"/>
                                          </p:stCondLst>
                                        </p:cTn>
                                        <p:tgtEl>
                                          <p:spTgt spid="1403"/>
                                        </p:tgtEl>
                                        <p:attrNameLst>
                                          <p:attrName>style.visibility</p:attrName>
                                        </p:attrNameLst>
                                      </p:cBhvr>
                                      <p:to>
                                        <p:strVal val="visible"/>
                                      </p:to>
                                    </p:set>
                                    <p:animEffect transition="in" filter="fade">
                                      <p:cBhvr>
                                        <p:cTn id="20" dur="500"/>
                                        <p:tgtEl>
                                          <p:spTgt spid="1403"/>
                                        </p:tgtEl>
                                      </p:cBhvr>
                                    </p:animEffect>
                                  </p:childTnLst>
                                </p:cTn>
                              </p:par>
                            </p:childTnLst>
                          </p:cTn>
                        </p:par>
                        <p:par>
                          <p:cTn id="21" fill="hold">
                            <p:stCondLst>
                              <p:cond delay="1250"/>
                            </p:stCondLst>
                            <p:childTnLst>
                              <p:par>
                                <p:cTn id="22" presetID="1" presetClass="entr" presetSubtype="0" fill="hold" nodeType="afterEffect">
                                  <p:stCondLst>
                                    <p:cond delay="0"/>
                                  </p:stCondLst>
                                  <p:childTnLst>
                                    <p:set>
                                      <p:cBhvr>
                                        <p:cTn id="23" dur="1" fill="hold">
                                          <p:stCondLst>
                                            <p:cond delay="0"/>
                                          </p:stCondLst>
                                        </p:cTn>
                                        <p:tgtEl>
                                          <p:spTgt spid="1404"/>
                                        </p:tgtEl>
                                        <p:attrNameLst>
                                          <p:attrName>style.visibility</p:attrName>
                                        </p:attrNameLst>
                                      </p:cBhvr>
                                      <p:to>
                                        <p:strVal val="visible"/>
                                      </p:to>
                                    </p:set>
                                  </p:childTnLst>
                                </p:cTn>
                              </p:par>
                            </p:childTnLst>
                          </p:cTn>
                        </p:par>
                        <p:par>
                          <p:cTn id="24" fill="hold">
                            <p:stCondLst>
                              <p:cond delay="1251"/>
                            </p:stCondLst>
                            <p:childTnLst>
                              <p:par>
                                <p:cTn id="25" presetID="1" presetClass="entr" presetSubtype="0" fill="hold" nodeType="afterEffect">
                                  <p:stCondLst>
                                    <p:cond delay="0"/>
                                  </p:stCondLst>
                                  <p:childTnLst>
                                    <p:set>
                                      <p:cBhvr>
                                        <p:cTn id="26" dur="1" fill="hold">
                                          <p:stCondLst>
                                            <p:cond delay="0"/>
                                          </p:stCondLst>
                                        </p:cTn>
                                        <p:tgtEl>
                                          <p:spTgt spid="1405"/>
                                        </p:tgtEl>
                                        <p:attrNameLst>
                                          <p:attrName>style.visibility</p:attrName>
                                        </p:attrNameLst>
                                      </p:cBhvr>
                                      <p:to>
                                        <p:strVal val="visible"/>
                                      </p:to>
                                    </p:set>
                                  </p:childTnLst>
                                </p:cTn>
                              </p:par>
                            </p:childTnLst>
                          </p:cTn>
                        </p:par>
                        <p:par>
                          <p:cTn id="27" fill="hold">
                            <p:stCondLst>
                              <p:cond delay="1252"/>
                            </p:stCondLst>
                            <p:childTnLst>
                              <p:par>
                                <p:cTn id="28" presetID="1" presetClass="entr" presetSubtype="0" fill="hold" nodeType="afterEffect">
                                  <p:stCondLst>
                                    <p:cond delay="0"/>
                                  </p:stCondLst>
                                  <p:childTnLst>
                                    <p:set>
                                      <p:cBhvr>
                                        <p:cTn id="29" dur="1" fill="hold">
                                          <p:stCondLst>
                                            <p:cond delay="0"/>
                                          </p:stCondLst>
                                        </p:cTn>
                                        <p:tgtEl>
                                          <p:spTgt spid="1407"/>
                                        </p:tgtEl>
                                        <p:attrNameLst>
                                          <p:attrName>style.visibility</p:attrName>
                                        </p:attrNameLst>
                                      </p:cBhvr>
                                      <p:to>
                                        <p:strVal val="visible"/>
                                      </p:to>
                                    </p:set>
                                  </p:childTnLst>
                                </p:cTn>
                              </p:par>
                            </p:childTnLst>
                          </p:cTn>
                        </p:par>
                        <p:par>
                          <p:cTn id="30" fill="hold">
                            <p:stCondLst>
                              <p:cond delay="1253"/>
                            </p:stCondLst>
                            <p:childTnLst>
                              <p:par>
                                <p:cTn id="31" presetID="1" presetClass="entr" presetSubtype="0" fill="hold" nodeType="afterEffect">
                                  <p:stCondLst>
                                    <p:cond delay="0"/>
                                  </p:stCondLst>
                                  <p:childTnLst>
                                    <p:set>
                                      <p:cBhvr>
                                        <p:cTn id="32" dur="1" fill="hold">
                                          <p:stCondLst>
                                            <p:cond delay="0"/>
                                          </p:stCondLst>
                                        </p:cTn>
                                        <p:tgtEl>
                                          <p:spTgt spid="1408"/>
                                        </p:tgtEl>
                                        <p:attrNameLst>
                                          <p:attrName>style.visibility</p:attrName>
                                        </p:attrNameLst>
                                      </p:cBhvr>
                                      <p:to>
                                        <p:strVal val="visible"/>
                                      </p:to>
                                    </p:set>
                                  </p:childTnLst>
                                </p:cTn>
                              </p:par>
                            </p:childTnLst>
                          </p:cTn>
                        </p:par>
                        <p:par>
                          <p:cTn id="33" fill="hold">
                            <p:stCondLst>
                              <p:cond delay="1254"/>
                            </p:stCondLst>
                            <p:childTnLst>
                              <p:par>
                                <p:cTn id="34" presetID="1" presetClass="entr" presetSubtype="0" fill="hold" nodeType="afterEffect">
                                  <p:stCondLst>
                                    <p:cond delay="0"/>
                                  </p:stCondLst>
                                  <p:childTnLst>
                                    <p:set>
                                      <p:cBhvr>
                                        <p:cTn id="35" dur="1" fill="hold">
                                          <p:stCondLst>
                                            <p:cond delay="0"/>
                                          </p:stCondLst>
                                        </p:cTn>
                                        <p:tgtEl>
                                          <p:spTgt spid="1409"/>
                                        </p:tgtEl>
                                        <p:attrNameLst>
                                          <p:attrName>style.visibility</p:attrName>
                                        </p:attrNameLst>
                                      </p:cBhvr>
                                      <p:to>
                                        <p:strVal val="visible"/>
                                      </p:to>
                                    </p:set>
                                  </p:childTnLst>
                                </p:cTn>
                              </p:par>
                            </p:childTnLst>
                          </p:cTn>
                        </p:par>
                        <p:par>
                          <p:cTn id="36" fill="hold">
                            <p:stCondLst>
                              <p:cond delay="1255"/>
                            </p:stCondLst>
                            <p:childTnLst>
                              <p:par>
                                <p:cTn id="37" presetID="1" presetClass="entr" presetSubtype="0" fill="hold" nodeType="afterEffect">
                                  <p:stCondLst>
                                    <p:cond delay="0"/>
                                  </p:stCondLst>
                                  <p:childTnLst>
                                    <p:set>
                                      <p:cBhvr>
                                        <p:cTn id="38" dur="1" fill="hold">
                                          <p:stCondLst>
                                            <p:cond delay="0"/>
                                          </p:stCondLst>
                                        </p:cTn>
                                        <p:tgtEl>
                                          <p:spTgt spid="1410"/>
                                        </p:tgtEl>
                                        <p:attrNameLst>
                                          <p:attrName>style.visibility</p:attrName>
                                        </p:attrNameLst>
                                      </p:cBhvr>
                                      <p:to>
                                        <p:strVal val="visible"/>
                                      </p:to>
                                    </p:set>
                                  </p:childTnLst>
                                </p:cTn>
                              </p:par>
                            </p:childTnLst>
                          </p:cTn>
                        </p:par>
                        <p:par>
                          <p:cTn id="39" fill="hold">
                            <p:stCondLst>
                              <p:cond delay="1256"/>
                            </p:stCondLst>
                            <p:childTnLst>
                              <p:par>
                                <p:cTn id="40" presetID="1" presetClass="entr" presetSubtype="0" fill="hold" nodeType="afterEffect">
                                  <p:stCondLst>
                                    <p:cond delay="0"/>
                                  </p:stCondLst>
                                  <p:childTnLst>
                                    <p:set>
                                      <p:cBhvr>
                                        <p:cTn id="41" dur="1" fill="hold">
                                          <p:stCondLst>
                                            <p:cond delay="0"/>
                                          </p:stCondLst>
                                        </p:cTn>
                                        <p:tgtEl>
                                          <p:spTgt spid="1411"/>
                                        </p:tgtEl>
                                        <p:attrNameLst>
                                          <p:attrName>style.visibility</p:attrName>
                                        </p:attrNameLst>
                                      </p:cBhvr>
                                      <p:to>
                                        <p:strVal val="visible"/>
                                      </p:to>
                                    </p:set>
                                  </p:childTnLst>
                                </p:cTn>
                              </p:par>
                            </p:childTnLst>
                          </p:cTn>
                        </p:par>
                        <p:par>
                          <p:cTn id="42" fill="hold">
                            <p:stCondLst>
                              <p:cond delay="1257"/>
                            </p:stCondLst>
                            <p:childTnLst>
                              <p:par>
                                <p:cTn id="43" presetID="1" presetClass="entr" presetSubtype="0" fill="hold" nodeType="afterEffect">
                                  <p:stCondLst>
                                    <p:cond delay="0"/>
                                  </p:stCondLst>
                                  <p:childTnLst>
                                    <p:set>
                                      <p:cBhvr>
                                        <p:cTn id="44" dur="1" fill="hold">
                                          <p:stCondLst>
                                            <p:cond delay="0"/>
                                          </p:stCondLst>
                                        </p:cTn>
                                        <p:tgtEl>
                                          <p:spTgt spid="1412"/>
                                        </p:tgtEl>
                                        <p:attrNameLst>
                                          <p:attrName>style.visibility</p:attrName>
                                        </p:attrNameLst>
                                      </p:cBhvr>
                                      <p:to>
                                        <p:strVal val="visible"/>
                                      </p:to>
                                    </p:set>
                                  </p:childTnLst>
                                </p:cTn>
                              </p:par>
                            </p:childTnLst>
                          </p:cTn>
                        </p:par>
                        <p:par>
                          <p:cTn id="45" fill="hold">
                            <p:stCondLst>
                              <p:cond delay="1258"/>
                            </p:stCondLst>
                            <p:childTnLst>
                              <p:par>
                                <p:cTn id="46" presetID="1" presetClass="entr" presetSubtype="0" fill="hold" nodeType="afterEffect">
                                  <p:stCondLst>
                                    <p:cond delay="0"/>
                                  </p:stCondLst>
                                  <p:childTnLst>
                                    <p:set>
                                      <p:cBhvr>
                                        <p:cTn id="47" dur="1" fill="hold">
                                          <p:stCondLst>
                                            <p:cond delay="0"/>
                                          </p:stCondLst>
                                        </p:cTn>
                                        <p:tgtEl>
                                          <p:spTgt spid="1413"/>
                                        </p:tgtEl>
                                        <p:attrNameLst>
                                          <p:attrName>style.visibility</p:attrName>
                                        </p:attrNameLst>
                                      </p:cBhvr>
                                      <p:to>
                                        <p:strVal val="visible"/>
                                      </p:to>
                                    </p:set>
                                  </p:childTnLst>
                                </p:cTn>
                              </p:par>
                            </p:childTnLst>
                          </p:cTn>
                        </p:par>
                        <p:par>
                          <p:cTn id="48" fill="hold">
                            <p:stCondLst>
                              <p:cond delay="1259"/>
                            </p:stCondLst>
                            <p:childTnLst>
                              <p:par>
                                <p:cTn id="49" presetID="1" presetClass="entr" presetSubtype="0" fill="hold" nodeType="afterEffect">
                                  <p:stCondLst>
                                    <p:cond delay="0"/>
                                  </p:stCondLst>
                                  <p:childTnLst>
                                    <p:set>
                                      <p:cBhvr>
                                        <p:cTn id="50" dur="1" fill="hold">
                                          <p:stCondLst>
                                            <p:cond delay="0"/>
                                          </p:stCondLst>
                                        </p:cTn>
                                        <p:tgtEl>
                                          <p:spTgt spid="1414"/>
                                        </p:tgtEl>
                                        <p:attrNameLst>
                                          <p:attrName>style.visibility</p:attrName>
                                        </p:attrNameLst>
                                      </p:cBhvr>
                                      <p:to>
                                        <p:strVal val="visible"/>
                                      </p:to>
                                    </p:set>
                                  </p:childTnLst>
                                </p:cTn>
                              </p:par>
                            </p:childTnLst>
                          </p:cTn>
                        </p:par>
                        <p:par>
                          <p:cTn id="51" fill="hold">
                            <p:stCondLst>
                              <p:cond delay="1260"/>
                            </p:stCondLst>
                            <p:childTnLst>
                              <p:par>
                                <p:cTn id="52" presetID="1" presetClass="entr" presetSubtype="0" fill="hold" nodeType="afterEffect">
                                  <p:stCondLst>
                                    <p:cond delay="0"/>
                                  </p:stCondLst>
                                  <p:childTnLst>
                                    <p:set>
                                      <p:cBhvr>
                                        <p:cTn id="53" dur="1" fill="hold">
                                          <p:stCondLst>
                                            <p:cond delay="0"/>
                                          </p:stCondLst>
                                        </p:cTn>
                                        <p:tgtEl>
                                          <p:spTgt spid="1415"/>
                                        </p:tgtEl>
                                        <p:attrNameLst>
                                          <p:attrName>style.visibility</p:attrName>
                                        </p:attrNameLst>
                                      </p:cBhvr>
                                      <p:to>
                                        <p:strVal val="visible"/>
                                      </p:to>
                                    </p:set>
                                  </p:childTnLst>
                                </p:cTn>
                              </p:par>
                            </p:childTnLst>
                          </p:cTn>
                        </p:par>
                        <p:par>
                          <p:cTn id="54" fill="hold">
                            <p:stCondLst>
                              <p:cond delay="1261"/>
                            </p:stCondLst>
                            <p:childTnLst>
                              <p:par>
                                <p:cTn id="55" presetID="1" presetClass="entr" presetSubtype="0" fill="hold" nodeType="afterEffect">
                                  <p:stCondLst>
                                    <p:cond delay="0"/>
                                  </p:stCondLst>
                                  <p:childTnLst>
                                    <p:set>
                                      <p:cBhvr>
                                        <p:cTn id="56" dur="1" fill="hold">
                                          <p:stCondLst>
                                            <p:cond delay="0"/>
                                          </p:stCondLst>
                                        </p:cTn>
                                        <p:tgtEl>
                                          <p:spTgt spid="1416"/>
                                        </p:tgtEl>
                                        <p:attrNameLst>
                                          <p:attrName>style.visibility</p:attrName>
                                        </p:attrNameLst>
                                      </p:cBhvr>
                                      <p:to>
                                        <p:strVal val="visible"/>
                                      </p:to>
                                    </p:set>
                                  </p:childTnLst>
                                </p:cTn>
                              </p:par>
                            </p:childTnLst>
                          </p:cTn>
                        </p:par>
                        <p:par>
                          <p:cTn id="57" fill="hold">
                            <p:stCondLst>
                              <p:cond delay="1262"/>
                            </p:stCondLst>
                            <p:childTnLst>
                              <p:par>
                                <p:cTn id="58" presetID="1" presetClass="entr" presetSubtype="0" fill="hold" nodeType="afterEffect">
                                  <p:stCondLst>
                                    <p:cond delay="0"/>
                                  </p:stCondLst>
                                  <p:childTnLst>
                                    <p:set>
                                      <p:cBhvr>
                                        <p:cTn id="59" dur="1" fill="hold">
                                          <p:stCondLst>
                                            <p:cond delay="0"/>
                                          </p:stCondLst>
                                        </p:cTn>
                                        <p:tgtEl>
                                          <p:spTgt spid="1417"/>
                                        </p:tgtEl>
                                        <p:attrNameLst>
                                          <p:attrName>style.visibility</p:attrName>
                                        </p:attrNameLst>
                                      </p:cBhvr>
                                      <p:to>
                                        <p:strVal val="visible"/>
                                      </p:to>
                                    </p:set>
                                  </p:childTnLst>
                                </p:cTn>
                              </p:par>
                            </p:childTnLst>
                          </p:cTn>
                        </p:par>
                        <p:par>
                          <p:cTn id="60" fill="hold">
                            <p:stCondLst>
                              <p:cond delay="1263"/>
                            </p:stCondLst>
                            <p:childTnLst>
                              <p:par>
                                <p:cTn id="61" presetID="1" presetClass="entr" presetSubtype="0" fill="hold" nodeType="afterEffect">
                                  <p:stCondLst>
                                    <p:cond delay="0"/>
                                  </p:stCondLst>
                                  <p:childTnLst>
                                    <p:set>
                                      <p:cBhvr>
                                        <p:cTn id="62" dur="1" fill="hold">
                                          <p:stCondLst>
                                            <p:cond delay="0"/>
                                          </p:stCondLst>
                                        </p:cTn>
                                        <p:tgtEl>
                                          <p:spTgt spid="1418"/>
                                        </p:tgtEl>
                                        <p:attrNameLst>
                                          <p:attrName>style.visibility</p:attrName>
                                        </p:attrNameLst>
                                      </p:cBhvr>
                                      <p:to>
                                        <p:strVal val="visible"/>
                                      </p:to>
                                    </p:set>
                                  </p:childTnLst>
                                </p:cTn>
                              </p:par>
                            </p:childTnLst>
                          </p:cTn>
                        </p:par>
                        <p:par>
                          <p:cTn id="63" fill="hold">
                            <p:stCondLst>
                              <p:cond delay="1264"/>
                            </p:stCondLst>
                            <p:childTnLst>
                              <p:par>
                                <p:cTn id="64" presetID="1" presetClass="entr" presetSubtype="0" fill="hold" nodeType="afterEffect">
                                  <p:stCondLst>
                                    <p:cond delay="0"/>
                                  </p:stCondLst>
                                  <p:childTnLst>
                                    <p:set>
                                      <p:cBhvr>
                                        <p:cTn id="65" dur="1" fill="hold">
                                          <p:stCondLst>
                                            <p:cond delay="0"/>
                                          </p:stCondLst>
                                        </p:cTn>
                                        <p:tgtEl>
                                          <p:spTgt spid="1419"/>
                                        </p:tgtEl>
                                        <p:attrNameLst>
                                          <p:attrName>style.visibility</p:attrName>
                                        </p:attrNameLst>
                                      </p:cBhvr>
                                      <p:to>
                                        <p:strVal val="visible"/>
                                      </p:to>
                                    </p:set>
                                  </p:childTnLst>
                                </p:cTn>
                              </p:par>
                            </p:childTnLst>
                          </p:cTn>
                        </p:par>
                        <p:par>
                          <p:cTn id="66" fill="hold">
                            <p:stCondLst>
                              <p:cond delay="1265"/>
                            </p:stCondLst>
                            <p:childTnLst>
                              <p:par>
                                <p:cTn id="67" presetID="1" presetClass="entr" presetSubtype="0" fill="hold" nodeType="afterEffect">
                                  <p:stCondLst>
                                    <p:cond delay="0"/>
                                  </p:stCondLst>
                                  <p:childTnLst>
                                    <p:set>
                                      <p:cBhvr>
                                        <p:cTn id="68" dur="1" fill="hold">
                                          <p:stCondLst>
                                            <p:cond delay="0"/>
                                          </p:stCondLst>
                                        </p:cTn>
                                        <p:tgtEl>
                                          <p:spTgt spid="1420"/>
                                        </p:tgtEl>
                                        <p:attrNameLst>
                                          <p:attrName>style.visibility</p:attrName>
                                        </p:attrNameLst>
                                      </p:cBhvr>
                                      <p:to>
                                        <p:strVal val="visible"/>
                                      </p:to>
                                    </p:set>
                                  </p:childTnLst>
                                </p:cTn>
                              </p:par>
                            </p:childTnLst>
                          </p:cTn>
                        </p:par>
                        <p:par>
                          <p:cTn id="69" fill="hold">
                            <p:stCondLst>
                              <p:cond delay="1266"/>
                            </p:stCondLst>
                            <p:childTnLst>
                              <p:par>
                                <p:cTn id="70" presetID="1" presetClass="entr" presetSubtype="0" fill="hold" nodeType="afterEffect">
                                  <p:stCondLst>
                                    <p:cond delay="0"/>
                                  </p:stCondLst>
                                  <p:childTnLst>
                                    <p:set>
                                      <p:cBhvr>
                                        <p:cTn id="71" dur="1" fill="hold">
                                          <p:stCondLst>
                                            <p:cond delay="0"/>
                                          </p:stCondLst>
                                        </p:cTn>
                                        <p:tgtEl>
                                          <p:spTgt spid="1421"/>
                                        </p:tgtEl>
                                        <p:attrNameLst>
                                          <p:attrName>style.visibility</p:attrName>
                                        </p:attrNameLst>
                                      </p:cBhvr>
                                      <p:to>
                                        <p:strVal val="visible"/>
                                      </p:to>
                                    </p:set>
                                  </p:childTnLst>
                                </p:cTn>
                              </p:par>
                            </p:childTnLst>
                          </p:cTn>
                        </p:par>
                        <p:par>
                          <p:cTn id="72" fill="hold">
                            <p:stCondLst>
                              <p:cond delay="1267"/>
                            </p:stCondLst>
                            <p:childTnLst>
                              <p:par>
                                <p:cTn id="73" presetID="1" presetClass="entr" presetSubtype="0" fill="hold" nodeType="afterEffect">
                                  <p:stCondLst>
                                    <p:cond delay="0"/>
                                  </p:stCondLst>
                                  <p:childTnLst>
                                    <p:set>
                                      <p:cBhvr>
                                        <p:cTn id="74" dur="1" fill="hold">
                                          <p:stCondLst>
                                            <p:cond delay="0"/>
                                          </p:stCondLst>
                                        </p:cTn>
                                        <p:tgtEl>
                                          <p:spTgt spid="1422"/>
                                        </p:tgtEl>
                                        <p:attrNameLst>
                                          <p:attrName>style.visibility</p:attrName>
                                        </p:attrNameLst>
                                      </p:cBhvr>
                                      <p:to>
                                        <p:strVal val="visible"/>
                                      </p:to>
                                    </p:set>
                                  </p:childTnLst>
                                </p:cTn>
                              </p:par>
                            </p:childTnLst>
                          </p:cTn>
                        </p:par>
                        <p:par>
                          <p:cTn id="75" fill="hold">
                            <p:stCondLst>
                              <p:cond delay="1268"/>
                            </p:stCondLst>
                            <p:childTnLst>
                              <p:par>
                                <p:cTn id="76" presetID="1" presetClass="entr" presetSubtype="0" fill="hold" nodeType="afterEffect">
                                  <p:stCondLst>
                                    <p:cond delay="0"/>
                                  </p:stCondLst>
                                  <p:childTnLst>
                                    <p:set>
                                      <p:cBhvr>
                                        <p:cTn id="77" dur="1" fill="hold">
                                          <p:stCondLst>
                                            <p:cond delay="0"/>
                                          </p:stCondLst>
                                        </p:cTn>
                                        <p:tgtEl>
                                          <p:spTgt spid="1423"/>
                                        </p:tgtEl>
                                        <p:attrNameLst>
                                          <p:attrName>style.visibility</p:attrName>
                                        </p:attrNameLst>
                                      </p:cBhvr>
                                      <p:to>
                                        <p:strVal val="visible"/>
                                      </p:to>
                                    </p:set>
                                  </p:childTnLst>
                                </p:cTn>
                              </p:par>
                            </p:childTnLst>
                          </p:cTn>
                        </p:par>
                        <p:par>
                          <p:cTn id="78" fill="hold">
                            <p:stCondLst>
                              <p:cond delay="1269"/>
                            </p:stCondLst>
                            <p:childTnLst>
                              <p:par>
                                <p:cTn id="79" presetID="1" presetClass="entr" presetSubtype="0" fill="hold" nodeType="afterEffect">
                                  <p:stCondLst>
                                    <p:cond delay="0"/>
                                  </p:stCondLst>
                                  <p:childTnLst>
                                    <p:set>
                                      <p:cBhvr>
                                        <p:cTn id="80" dur="1" fill="hold">
                                          <p:stCondLst>
                                            <p:cond delay="0"/>
                                          </p:stCondLst>
                                        </p:cTn>
                                        <p:tgtEl>
                                          <p:spTgt spid="1424"/>
                                        </p:tgtEl>
                                        <p:attrNameLst>
                                          <p:attrName>style.visibility</p:attrName>
                                        </p:attrNameLst>
                                      </p:cBhvr>
                                      <p:to>
                                        <p:strVal val="visible"/>
                                      </p:to>
                                    </p:set>
                                  </p:childTnLst>
                                </p:cTn>
                              </p:par>
                            </p:childTnLst>
                          </p:cTn>
                        </p:par>
                        <p:par>
                          <p:cTn id="81" fill="hold">
                            <p:stCondLst>
                              <p:cond delay="1270"/>
                            </p:stCondLst>
                            <p:childTnLst>
                              <p:par>
                                <p:cTn id="82" presetID="1" presetClass="entr" presetSubtype="0" fill="hold" nodeType="afterEffect">
                                  <p:stCondLst>
                                    <p:cond delay="0"/>
                                  </p:stCondLst>
                                  <p:childTnLst>
                                    <p:set>
                                      <p:cBhvr>
                                        <p:cTn id="83" dur="1" fill="hold">
                                          <p:stCondLst>
                                            <p:cond delay="0"/>
                                          </p:stCondLst>
                                        </p:cTn>
                                        <p:tgtEl>
                                          <p:spTgt spid="1425"/>
                                        </p:tgtEl>
                                        <p:attrNameLst>
                                          <p:attrName>style.visibility</p:attrName>
                                        </p:attrNameLst>
                                      </p:cBhvr>
                                      <p:to>
                                        <p:strVal val="visible"/>
                                      </p:to>
                                    </p:set>
                                  </p:childTnLst>
                                </p:cTn>
                              </p:par>
                            </p:childTnLst>
                          </p:cTn>
                        </p:par>
                        <p:par>
                          <p:cTn id="84" fill="hold">
                            <p:stCondLst>
                              <p:cond delay="1271"/>
                            </p:stCondLst>
                            <p:childTnLst>
                              <p:par>
                                <p:cTn id="85" presetID="1" presetClass="entr" presetSubtype="0" fill="hold" nodeType="afterEffect">
                                  <p:stCondLst>
                                    <p:cond delay="0"/>
                                  </p:stCondLst>
                                  <p:childTnLst>
                                    <p:set>
                                      <p:cBhvr>
                                        <p:cTn id="86" dur="1" fill="hold">
                                          <p:stCondLst>
                                            <p:cond delay="0"/>
                                          </p:stCondLst>
                                        </p:cTn>
                                        <p:tgtEl>
                                          <p:spTgt spid="14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50000">
              <a:srgbClr val="082241"/>
            </a:gs>
            <a:gs pos="100000">
              <a:schemeClr val="dk1"/>
            </a:gs>
          </a:gsLst>
          <a:lin ang="5400000" scaled="0"/>
        </a:gradFill>
        <a:effectLst/>
      </p:bgPr>
    </p:bg>
    <p:spTree>
      <p:nvGrpSpPr>
        <p:cNvPr id="1" name="Shape 1393"/>
        <p:cNvGrpSpPr/>
        <p:nvPr/>
      </p:nvGrpSpPr>
      <p:grpSpPr>
        <a:xfrm>
          <a:off x="0" y="0"/>
          <a:ext cx="0" cy="0"/>
          <a:chOff x="0" y="0"/>
          <a:chExt cx="0" cy="0"/>
        </a:xfrm>
      </p:grpSpPr>
      <p:sp>
        <p:nvSpPr>
          <p:cNvPr id="1394" name="Google Shape;1394;p10"/>
          <p:cNvSpPr txBox="1"/>
          <p:nvPr/>
        </p:nvSpPr>
        <p:spPr>
          <a:xfrm>
            <a:off x="4512860" y="275367"/>
            <a:ext cx="3561000" cy="630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500" dirty="0">
                <a:solidFill>
                  <a:schemeClr val="lt1"/>
                </a:solidFill>
                <a:latin typeface="Times New Roman"/>
                <a:ea typeface="Times New Roman"/>
                <a:cs typeface="Times New Roman"/>
                <a:sym typeface="Times New Roman"/>
              </a:rPr>
              <a:t>Introduction</a:t>
            </a:r>
            <a:endParaRPr sz="3500" dirty="0">
              <a:solidFill>
                <a:schemeClr val="lt1"/>
              </a:solidFill>
              <a:latin typeface="Times New Roman"/>
              <a:ea typeface="Times New Roman"/>
              <a:cs typeface="Times New Roman"/>
              <a:sym typeface="Times New Roman"/>
            </a:endParaRPr>
          </a:p>
        </p:txBody>
      </p:sp>
      <p:grpSp>
        <p:nvGrpSpPr>
          <p:cNvPr id="1395" name="Google Shape;1395;p10"/>
          <p:cNvGrpSpPr/>
          <p:nvPr/>
        </p:nvGrpSpPr>
        <p:grpSpPr>
          <a:xfrm>
            <a:off x="5826806" y="1018339"/>
            <a:ext cx="538388" cy="59761"/>
            <a:chOff x="5607050" y="1793751"/>
            <a:chExt cx="538388" cy="59761"/>
          </a:xfrm>
        </p:grpSpPr>
        <p:sp>
          <p:nvSpPr>
            <p:cNvPr id="1396" name="Google Shape;1396;p10"/>
            <p:cNvSpPr/>
            <p:nvPr/>
          </p:nvSpPr>
          <p:spPr>
            <a:xfrm>
              <a:off x="5607050" y="1793751"/>
              <a:ext cx="59761" cy="5976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97" name="Google Shape;1397;p10"/>
            <p:cNvSpPr/>
            <p:nvPr/>
          </p:nvSpPr>
          <p:spPr>
            <a:xfrm>
              <a:off x="5846363" y="1793751"/>
              <a:ext cx="59761" cy="5976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98" name="Google Shape;1398;p10"/>
            <p:cNvSpPr/>
            <p:nvPr/>
          </p:nvSpPr>
          <p:spPr>
            <a:xfrm>
              <a:off x="6085677" y="1793751"/>
              <a:ext cx="59761" cy="5976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399" name="Google Shape;1399;p10"/>
          <p:cNvSpPr txBox="1"/>
          <p:nvPr/>
        </p:nvSpPr>
        <p:spPr>
          <a:xfrm>
            <a:off x="2385788" y="7875179"/>
            <a:ext cx="308154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lt1"/>
                </a:solidFill>
                <a:latin typeface="Roboto"/>
                <a:ea typeface="Roboto"/>
                <a:cs typeface="Roboto"/>
                <a:sym typeface="Roboto"/>
              </a:rPr>
              <a:t>Do not, for one repulse, forgo the purpose that you resolved to effort. .</a:t>
            </a:r>
            <a:endParaRPr sz="1200" b="1">
              <a:solidFill>
                <a:schemeClr val="lt1"/>
              </a:solidFill>
              <a:latin typeface="Roboto"/>
              <a:ea typeface="Roboto"/>
              <a:cs typeface="Roboto"/>
              <a:sym typeface="Roboto"/>
            </a:endParaRPr>
          </a:p>
        </p:txBody>
      </p:sp>
      <p:sp>
        <p:nvSpPr>
          <p:cNvPr id="1400" name="Google Shape;1400;p10"/>
          <p:cNvSpPr/>
          <p:nvPr/>
        </p:nvSpPr>
        <p:spPr>
          <a:xfrm>
            <a:off x="7569492" y="2997492"/>
            <a:ext cx="7721014" cy="7721014"/>
          </a:xfrm>
          <a:prstGeom prst="ellipse">
            <a:avLst/>
          </a:prstGeom>
          <a:noFill/>
          <a:ln w="12700" cap="flat" cmpd="sng">
            <a:solidFill>
              <a:srgbClr val="0756A7">
                <a:alpha val="71764"/>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1" name="Google Shape;1401;p10"/>
          <p:cNvSpPr/>
          <p:nvPr/>
        </p:nvSpPr>
        <p:spPr>
          <a:xfrm>
            <a:off x="8716480" y="4144480"/>
            <a:ext cx="5427038" cy="5427038"/>
          </a:xfrm>
          <a:prstGeom prst="ellipse">
            <a:avLst/>
          </a:prstGeom>
          <a:noFill/>
          <a:ln w="9525" cap="flat" cmpd="sng">
            <a:solidFill>
              <a:schemeClr val="lt1">
                <a:alpha val="24705"/>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2" name="Google Shape;1402;p10"/>
          <p:cNvSpPr/>
          <p:nvPr/>
        </p:nvSpPr>
        <p:spPr>
          <a:xfrm>
            <a:off x="10197740" y="5254634"/>
            <a:ext cx="2369250" cy="2369251"/>
          </a:xfrm>
          <a:prstGeom prst="ellipse">
            <a:avLst/>
          </a:prstGeom>
          <a:solidFill>
            <a:schemeClr val="lt1"/>
          </a:solidFill>
          <a:ln>
            <a:noFill/>
          </a:ln>
          <a:effectLst>
            <a:outerShdw blurRad="533400" sx="118000" sy="118000" algn="ctr" rotWithShape="0">
              <a:srgbClr val="0070C0">
                <a:alpha val="3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756A7"/>
              </a:solidFill>
              <a:latin typeface="Calibri"/>
              <a:ea typeface="Calibri"/>
              <a:cs typeface="Calibri"/>
              <a:sym typeface="Calibri"/>
            </a:endParaRPr>
          </a:p>
        </p:txBody>
      </p:sp>
      <p:sp>
        <p:nvSpPr>
          <p:cNvPr id="1403" name="Google Shape;1403;p10"/>
          <p:cNvSpPr/>
          <p:nvPr/>
        </p:nvSpPr>
        <p:spPr>
          <a:xfrm>
            <a:off x="10594607" y="4914900"/>
            <a:ext cx="1076692" cy="1076692"/>
          </a:xfrm>
          <a:prstGeom prst="ellipse">
            <a:avLst/>
          </a:prstGeom>
          <a:solidFill>
            <a:schemeClr val="lt1">
              <a:alpha val="88627"/>
            </a:schemeClr>
          </a:solidFill>
          <a:ln>
            <a:noFill/>
          </a:ln>
          <a:effectLst>
            <a:outerShdw blurRad="533400" sx="118000" sy="118000" algn="ctr" rotWithShape="0">
              <a:srgbClr val="0070C0">
                <a:alpha val="3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756A7"/>
              </a:solidFill>
              <a:latin typeface="Calibri"/>
              <a:ea typeface="Calibri"/>
              <a:cs typeface="Calibri"/>
              <a:sym typeface="Calibri"/>
            </a:endParaRPr>
          </a:p>
        </p:txBody>
      </p:sp>
      <p:sp>
        <p:nvSpPr>
          <p:cNvPr id="1404" name="Google Shape;1404;p10"/>
          <p:cNvSpPr/>
          <p:nvPr/>
        </p:nvSpPr>
        <p:spPr>
          <a:xfrm>
            <a:off x="11811973" y="5286547"/>
            <a:ext cx="67418" cy="64218"/>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5" name="Google Shape;1405;p10"/>
          <p:cNvSpPr/>
          <p:nvPr/>
        </p:nvSpPr>
        <p:spPr>
          <a:xfrm>
            <a:off x="10130322" y="6439259"/>
            <a:ext cx="67418" cy="64218"/>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6" name="Google Shape;1406;p10"/>
          <p:cNvSpPr/>
          <p:nvPr/>
        </p:nvSpPr>
        <p:spPr>
          <a:xfrm>
            <a:off x="10150106" y="5207000"/>
            <a:ext cx="2464518" cy="2464518"/>
          </a:xfrm>
          <a:prstGeom prst="ellipse">
            <a:avLst/>
          </a:prstGeom>
          <a:noFill/>
          <a:ln w="9525" cap="flat" cmpd="sng">
            <a:solidFill>
              <a:schemeClr val="lt1">
                <a:alpha val="24705"/>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7" name="Google Shape;1407;p10"/>
          <p:cNvSpPr/>
          <p:nvPr/>
        </p:nvSpPr>
        <p:spPr>
          <a:xfrm>
            <a:off x="11405317" y="4885701"/>
            <a:ext cx="87666" cy="87666"/>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8" name="Google Shape;1408;p10"/>
          <p:cNvSpPr/>
          <p:nvPr/>
        </p:nvSpPr>
        <p:spPr>
          <a:xfrm>
            <a:off x="11857793" y="4930494"/>
            <a:ext cx="45719" cy="45719"/>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9" name="Google Shape;1409;p10"/>
          <p:cNvSpPr/>
          <p:nvPr/>
        </p:nvSpPr>
        <p:spPr>
          <a:xfrm>
            <a:off x="11710654" y="3609351"/>
            <a:ext cx="87666" cy="87666"/>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10" name="Google Shape;1410;p10"/>
          <p:cNvSpPr/>
          <p:nvPr/>
        </p:nvSpPr>
        <p:spPr>
          <a:xfrm>
            <a:off x="11687794" y="3930205"/>
            <a:ext cx="45719" cy="45719"/>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11" name="Google Shape;1411;p10"/>
          <p:cNvSpPr/>
          <p:nvPr/>
        </p:nvSpPr>
        <p:spPr>
          <a:xfrm>
            <a:off x="11992594" y="2802761"/>
            <a:ext cx="45719" cy="45719"/>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12" name="Google Shape;1412;p10"/>
          <p:cNvSpPr/>
          <p:nvPr/>
        </p:nvSpPr>
        <p:spPr>
          <a:xfrm>
            <a:off x="10149259" y="5420830"/>
            <a:ext cx="102007" cy="102007"/>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13" name="Google Shape;1413;p10"/>
          <p:cNvSpPr/>
          <p:nvPr/>
        </p:nvSpPr>
        <p:spPr>
          <a:xfrm>
            <a:off x="10019238" y="4818682"/>
            <a:ext cx="154685" cy="154685"/>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14" name="Google Shape;1414;p10"/>
          <p:cNvSpPr/>
          <p:nvPr/>
        </p:nvSpPr>
        <p:spPr>
          <a:xfrm>
            <a:off x="10492600" y="4550898"/>
            <a:ext cx="102007" cy="102007"/>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15" name="Google Shape;1415;p10"/>
          <p:cNvSpPr/>
          <p:nvPr/>
        </p:nvSpPr>
        <p:spPr>
          <a:xfrm>
            <a:off x="9449466" y="5805489"/>
            <a:ext cx="74612" cy="7461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16" name="Google Shape;1416;p10"/>
          <p:cNvSpPr/>
          <p:nvPr/>
        </p:nvSpPr>
        <p:spPr>
          <a:xfrm>
            <a:off x="8914241" y="5522837"/>
            <a:ext cx="74612" cy="7461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17" name="Google Shape;1417;p10"/>
          <p:cNvSpPr/>
          <p:nvPr/>
        </p:nvSpPr>
        <p:spPr>
          <a:xfrm>
            <a:off x="8430362" y="5880101"/>
            <a:ext cx="102007" cy="102007"/>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18" name="Google Shape;1418;p10"/>
          <p:cNvSpPr/>
          <p:nvPr/>
        </p:nvSpPr>
        <p:spPr>
          <a:xfrm>
            <a:off x="9314539" y="4885701"/>
            <a:ext cx="80202" cy="8020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19" name="Google Shape;1419;p10"/>
          <p:cNvSpPr/>
          <p:nvPr/>
        </p:nvSpPr>
        <p:spPr>
          <a:xfrm>
            <a:off x="9024872" y="5600991"/>
            <a:ext cx="48392" cy="4839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20" name="Google Shape;1420;p10"/>
          <p:cNvSpPr/>
          <p:nvPr/>
        </p:nvSpPr>
        <p:spPr>
          <a:xfrm>
            <a:off x="9370545" y="3951728"/>
            <a:ext cx="48392" cy="4839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21" name="Google Shape;1421;p10"/>
          <p:cNvSpPr/>
          <p:nvPr/>
        </p:nvSpPr>
        <p:spPr>
          <a:xfrm>
            <a:off x="8988853" y="3155861"/>
            <a:ext cx="48392" cy="4839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22" name="Google Shape;1422;p10"/>
          <p:cNvSpPr/>
          <p:nvPr/>
        </p:nvSpPr>
        <p:spPr>
          <a:xfrm>
            <a:off x="8692284" y="4770290"/>
            <a:ext cx="48392" cy="4839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23" name="Google Shape;1423;p10"/>
          <p:cNvSpPr/>
          <p:nvPr/>
        </p:nvSpPr>
        <p:spPr>
          <a:xfrm>
            <a:off x="9780205" y="3800446"/>
            <a:ext cx="80202" cy="8020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24" name="Google Shape;1424;p10"/>
          <p:cNvSpPr/>
          <p:nvPr/>
        </p:nvSpPr>
        <p:spPr>
          <a:xfrm>
            <a:off x="10452499" y="3760345"/>
            <a:ext cx="80202" cy="8020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25" name="Google Shape;1425;p10"/>
          <p:cNvSpPr/>
          <p:nvPr/>
        </p:nvSpPr>
        <p:spPr>
          <a:xfrm>
            <a:off x="11052751" y="2600142"/>
            <a:ext cx="80202" cy="8020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26" name="Google Shape;1426;p10"/>
          <p:cNvSpPr/>
          <p:nvPr/>
        </p:nvSpPr>
        <p:spPr>
          <a:xfrm>
            <a:off x="11219990" y="3961710"/>
            <a:ext cx="48392" cy="4839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 name="圖片 2">
            <a:extLst>
              <a:ext uri="{FF2B5EF4-FFF2-40B4-BE49-F238E27FC236}">
                <a16:creationId xmlns:a16="http://schemas.microsoft.com/office/drawing/2014/main" id="{3B05DED2-904F-6CA7-4D8E-1B2CC0D3032E}"/>
              </a:ext>
            </a:extLst>
          </p:cNvPr>
          <p:cNvPicPr>
            <a:picLocks noChangeAspect="1"/>
          </p:cNvPicPr>
          <p:nvPr/>
        </p:nvPicPr>
        <p:blipFill>
          <a:blip r:embed="rId3"/>
          <a:stretch>
            <a:fillRect/>
          </a:stretch>
        </p:blipFill>
        <p:spPr>
          <a:xfrm>
            <a:off x="806988" y="1443192"/>
            <a:ext cx="3085561" cy="6858000"/>
          </a:xfrm>
          <a:prstGeom prst="rect">
            <a:avLst/>
          </a:prstGeom>
        </p:spPr>
      </p:pic>
      <p:pic>
        <p:nvPicPr>
          <p:cNvPr id="5" name="圖片 4">
            <a:extLst>
              <a:ext uri="{FF2B5EF4-FFF2-40B4-BE49-F238E27FC236}">
                <a16:creationId xmlns:a16="http://schemas.microsoft.com/office/drawing/2014/main" id="{ECD617C0-2020-E206-2628-238646783E33}"/>
              </a:ext>
            </a:extLst>
          </p:cNvPr>
          <p:cNvPicPr>
            <a:picLocks noChangeAspect="1"/>
          </p:cNvPicPr>
          <p:nvPr/>
        </p:nvPicPr>
        <p:blipFill>
          <a:blip r:embed="rId4"/>
          <a:stretch>
            <a:fillRect/>
          </a:stretch>
        </p:blipFill>
        <p:spPr>
          <a:xfrm>
            <a:off x="8477909" y="1443192"/>
            <a:ext cx="3368936" cy="7487832"/>
          </a:xfrm>
          <a:prstGeom prst="rect">
            <a:avLst/>
          </a:prstGeom>
        </p:spPr>
      </p:pic>
      <p:pic>
        <p:nvPicPr>
          <p:cNvPr id="7" name="圖片 6">
            <a:extLst>
              <a:ext uri="{FF2B5EF4-FFF2-40B4-BE49-F238E27FC236}">
                <a16:creationId xmlns:a16="http://schemas.microsoft.com/office/drawing/2014/main" id="{2B18E696-81CE-C34E-D048-C8142979346F}"/>
              </a:ext>
            </a:extLst>
          </p:cNvPr>
          <p:cNvPicPr>
            <a:picLocks noChangeAspect="1"/>
          </p:cNvPicPr>
          <p:nvPr/>
        </p:nvPicPr>
        <p:blipFill>
          <a:blip r:embed="rId5"/>
          <a:stretch>
            <a:fillRect/>
          </a:stretch>
        </p:blipFill>
        <p:spPr>
          <a:xfrm>
            <a:off x="4631607" y="1443192"/>
            <a:ext cx="3085561" cy="6858000"/>
          </a:xfrm>
          <a:prstGeom prst="rect">
            <a:avLst/>
          </a:prstGeom>
        </p:spPr>
      </p:pic>
    </p:spTree>
    <p:extLst>
      <p:ext uri="{BB962C8B-B14F-4D97-AF65-F5344CB8AC3E}">
        <p14:creationId xmlns:p14="http://schemas.microsoft.com/office/powerpoint/2010/main" val="263112708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402"/>
                                        </p:tgtEl>
                                        <p:attrNameLst>
                                          <p:attrName>style.visibility</p:attrName>
                                        </p:attrNameLst>
                                      </p:cBhvr>
                                      <p:to>
                                        <p:strVal val="visible"/>
                                      </p:to>
                                    </p:set>
                                    <p:anim calcmode="lin" valueType="num">
                                      <p:cBhvr additive="base">
                                        <p:cTn id="7" dur="750"/>
                                        <p:tgtEl>
                                          <p:spTgt spid="1402"/>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250"/>
                                  </p:stCondLst>
                                  <p:childTnLst>
                                    <p:set>
                                      <p:cBhvr>
                                        <p:cTn id="9" dur="1" fill="hold">
                                          <p:stCondLst>
                                            <p:cond delay="0"/>
                                          </p:stCondLst>
                                        </p:cTn>
                                        <p:tgtEl>
                                          <p:spTgt spid="1406"/>
                                        </p:tgtEl>
                                        <p:attrNameLst>
                                          <p:attrName>style.visibility</p:attrName>
                                        </p:attrNameLst>
                                      </p:cBhvr>
                                      <p:to>
                                        <p:strVal val="visible"/>
                                      </p:to>
                                    </p:set>
                                    <p:anim calcmode="lin" valueType="num">
                                      <p:cBhvr additive="base">
                                        <p:cTn id="10" dur="750"/>
                                        <p:tgtEl>
                                          <p:spTgt spid="1406"/>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500"/>
                                  </p:stCondLst>
                                  <p:childTnLst>
                                    <p:set>
                                      <p:cBhvr>
                                        <p:cTn id="12" dur="1" fill="hold">
                                          <p:stCondLst>
                                            <p:cond delay="0"/>
                                          </p:stCondLst>
                                        </p:cTn>
                                        <p:tgtEl>
                                          <p:spTgt spid="1401"/>
                                        </p:tgtEl>
                                        <p:attrNameLst>
                                          <p:attrName>style.visibility</p:attrName>
                                        </p:attrNameLst>
                                      </p:cBhvr>
                                      <p:to>
                                        <p:strVal val="visible"/>
                                      </p:to>
                                    </p:set>
                                    <p:anim calcmode="lin" valueType="num">
                                      <p:cBhvr additive="base">
                                        <p:cTn id="13" dur="750"/>
                                        <p:tgtEl>
                                          <p:spTgt spid="1401"/>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750"/>
                                  </p:stCondLst>
                                  <p:childTnLst>
                                    <p:set>
                                      <p:cBhvr>
                                        <p:cTn id="15" dur="1" fill="hold">
                                          <p:stCondLst>
                                            <p:cond delay="0"/>
                                          </p:stCondLst>
                                        </p:cTn>
                                        <p:tgtEl>
                                          <p:spTgt spid="1400"/>
                                        </p:tgtEl>
                                        <p:attrNameLst>
                                          <p:attrName>style.visibility</p:attrName>
                                        </p:attrNameLst>
                                      </p:cBhvr>
                                      <p:to>
                                        <p:strVal val="visible"/>
                                      </p:to>
                                    </p:set>
                                    <p:anim calcmode="lin" valueType="num">
                                      <p:cBhvr additive="base">
                                        <p:cTn id="16" dur="750"/>
                                        <p:tgtEl>
                                          <p:spTgt spid="1400"/>
                                        </p:tgtEl>
                                        <p:attrNameLst>
                                          <p:attrName>ppt_x</p:attrName>
                                        </p:attrNameLst>
                                      </p:cBhvr>
                                      <p:tavLst>
                                        <p:tav tm="0">
                                          <p:val>
                                            <p:strVal val="#ppt_x-1"/>
                                          </p:val>
                                        </p:tav>
                                        <p:tav tm="100000">
                                          <p:val>
                                            <p:strVal val="#ppt_x"/>
                                          </p:val>
                                        </p:tav>
                                      </p:tavLst>
                                    </p:anim>
                                  </p:childTnLst>
                                </p:cTn>
                              </p:par>
                            </p:childTnLst>
                          </p:cTn>
                        </p:par>
                        <p:par>
                          <p:cTn id="17" fill="hold">
                            <p:stCondLst>
                              <p:cond delay="750"/>
                            </p:stCondLst>
                            <p:childTnLst>
                              <p:par>
                                <p:cTn id="18" presetID="10" presetClass="entr" presetSubtype="0" fill="hold" nodeType="afterEffect">
                                  <p:stCondLst>
                                    <p:cond delay="0"/>
                                  </p:stCondLst>
                                  <p:childTnLst>
                                    <p:set>
                                      <p:cBhvr>
                                        <p:cTn id="19" dur="1" fill="hold">
                                          <p:stCondLst>
                                            <p:cond delay="0"/>
                                          </p:stCondLst>
                                        </p:cTn>
                                        <p:tgtEl>
                                          <p:spTgt spid="1403"/>
                                        </p:tgtEl>
                                        <p:attrNameLst>
                                          <p:attrName>style.visibility</p:attrName>
                                        </p:attrNameLst>
                                      </p:cBhvr>
                                      <p:to>
                                        <p:strVal val="visible"/>
                                      </p:to>
                                    </p:set>
                                    <p:animEffect transition="in" filter="fade">
                                      <p:cBhvr>
                                        <p:cTn id="20" dur="500"/>
                                        <p:tgtEl>
                                          <p:spTgt spid="1403"/>
                                        </p:tgtEl>
                                      </p:cBhvr>
                                    </p:animEffect>
                                  </p:childTnLst>
                                </p:cTn>
                              </p:par>
                            </p:childTnLst>
                          </p:cTn>
                        </p:par>
                        <p:par>
                          <p:cTn id="21" fill="hold">
                            <p:stCondLst>
                              <p:cond delay="1250"/>
                            </p:stCondLst>
                            <p:childTnLst>
                              <p:par>
                                <p:cTn id="22" presetID="1" presetClass="entr" presetSubtype="0" fill="hold" nodeType="afterEffect">
                                  <p:stCondLst>
                                    <p:cond delay="0"/>
                                  </p:stCondLst>
                                  <p:childTnLst>
                                    <p:set>
                                      <p:cBhvr>
                                        <p:cTn id="23" dur="1" fill="hold">
                                          <p:stCondLst>
                                            <p:cond delay="0"/>
                                          </p:stCondLst>
                                        </p:cTn>
                                        <p:tgtEl>
                                          <p:spTgt spid="1404"/>
                                        </p:tgtEl>
                                        <p:attrNameLst>
                                          <p:attrName>style.visibility</p:attrName>
                                        </p:attrNameLst>
                                      </p:cBhvr>
                                      <p:to>
                                        <p:strVal val="visible"/>
                                      </p:to>
                                    </p:set>
                                  </p:childTnLst>
                                </p:cTn>
                              </p:par>
                            </p:childTnLst>
                          </p:cTn>
                        </p:par>
                        <p:par>
                          <p:cTn id="24" fill="hold">
                            <p:stCondLst>
                              <p:cond delay="1251"/>
                            </p:stCondLst>
                            <p:childTnLst>
                              <p:par>
                                <p:cTn id="25" presetID="1" presetClass="entr" presetSubtype="0" fill="hold" nodeType="afterEffect">
                                  <p:stCondLst>
                                    <p:cond delay="0"/>
                                  </p:stCondLst>
                                  <p:childTnLst>
                                    <p:set>
                                      <p:cBhvr>
                                        <p:cTn id="26" dur="1" fill="hold">
                                          <p:stCondLst>
                                            <p:cond delay="0"/>
                                          </p:stCondLst>
                                        </p:cTn>
                                        <p:tgtEl>
                                          <p:spTgt spid="1405"/>
                                        </p:tgtEl>
                                        <p:attrNameLst>
                                          <p:attrName>style.visibility</p:attrName>
                                        </p:attrNameLst>
                                      </p:cBhvr>
                                      <p:to>
                                        <p:strVal val="visible"/>
                                      </p:to>
                                    </p:set>
                                  </p:childTnLst>
                                </p:cTn>
                              </p:par>
                            </p:childTnLst>
                          </p:cTn>
                        </p:par>
                        <p:par>
                          <p:cTn id="27" fill="hold">
                            <p:stCondLst>
                              <p:cond delay="1252"/>
                            </p:stCondLst>
                            <p:childTnLst>
                              <p:par>
                                <p:cTn id="28" presetID="1" presetClass="entr" presetSubtype="0" fill="hold" nodeType="afterEffect">
                                  <p:stCondLst>
                                    <p:cond delay="0"/>
                                  </p:stCondLst>
                                  <p:childTnLst>
                                    <p:set>
                                      <p:cBhvr>
                                        <p:cTn id="29" dur="1" fill="hold">
                                          <p:stCondLst>
                                            <p:cond delay="0"/>
                                          </p:stCondLst>
                                        </p:cTn>
                                        <p:tgtEl>
                                          <p:spTgt spid="1407"/>
                                        </p:tgtEl>
                                        <p:attrNameLst>
                                          <p:attrName>style.visibility</p:attrName>
                                        </p:attrNameLst>
                                      </p:cBhvr>
                                      <p:to>
                                        <p:strVal val="visible"/>
                                      </p:to>
                                    </p:set>
                                  </p:childTnLst>
                                </p:cTn>
                              </p:par>
                            </p:childTnLst>
                          </p:cTn>
                        </p:par>
                        <p:par>
                          <p:cTn id="30" fill="hold">
                            <p:stCondLst>
                              <p:cond delay="1253"/>
                            </p:stCondLst>
                            <p:childTnLst>
                              <p:par>
                                <p:cTn id="31" presetID="1" presetClass="entr" presetSubtype="0" fill="hold" nodeType="afterEffect">
                                  <p:stCondLst>
                                    <p:cond delay="0"/>
                                  </p:stCondLst>
                                  <p:childTnLst>
                                    <p:set>
                                      <p:cBhvr>
                                        <p:cTn id="32" dur="1" fill="hold">
                                          <p:stCondLst>
                                            <p:cond delay="0"/>
                                          </p:stCondLst>
                                        </p:cTn>
                                        <p:tgtEl>
                                          <p:spTgt spid="1408"/>
                                        </p:tgtEl>
                                        <p:attrNameLst>
                                          <p:attrName>style.visibility</p:attrName>
                                        </p:attrNameLst>
                                      </p:cBhvr>
                                      <p:to>
                                        <p:strVal val="visible"/>
                                      </p:to>
                                    </p:set>
                                  </p:childTnLst>
                                </p:cTn>
                              </p:par>
                            </p:childTnLst>
                          </p:cTn>
                        </p:par>
                        <p:par>
                          <p:cTn id="33" fill="hold">
                            <p:stCondLst>
                              <p:cond delay="1254"/>
                            </p:stCondLst>
                            <p:childTnLst>
                              <p:par>
                                <p:cTn id="34" presetID="1" presetClass="entr" presetSubtype="0" fill="hold" nodeType="afterEffect">
                                  <p:stCondLst>
                                    <p:cond delay="0"/>
                                  </p:stCondLst>
                                  <p:childTnLst>
                                    <p:set>
                                      <p:cBhvr>
                                        <p:cTn id="35" dur="1" fill="hold">
                                          <p:stCondLst>
                                            <p:cond delay="0"/>
                                          </p:stCondLst>
                                        </p:cTn>
                                        <p:tgtEl>
                                          <p:spTgt spid="1409"/>
                                        </p:tgtEl>
                                        <p:attrNameLst>
                                          <p:attrName>style.visibility</p:attrName>
                                        </p:attrNameLst>
                                      </p:cBhvr>
                                      <p:to>
                                        <p:strVal val="visible"/>
                                      </p:to>
                                    </p:set>
                                  </p:childTnLst>
                                </p:cTn>
                              </p:par>
                            </p:childTnLst>
                          </p:cTn>
                        </p:par>
                        <p:par>
                          <p:cTn id="36" fill="hold">
                            <p:stCondLst>
                              <p:cond delay="1255"/>
                            </p:stCondLst>
                            <p:childTnLst>
                              <p:par>
                                <p:cTn id="37" presetID="1" presetClass="entr" presetSubtype="0" fill="hold" nodeType="afterEffect">
                                  <p:stCondLst>
                                    <p:cond delay="0"/>
                                  </p:stCondLst>
                                  <p:childTnLst>
                                    <p:set>
                                      <p:cBhvr>
                                        <p:cTn id="38" dur="1" fill="hold">
                                          <p:stCondLst>
                                            <p:cond delay="0"/>
                                          </p:stCondLst>
                                        </p:cTn>
                                        <p:tgtEl>
                                          <p:spTgt spid="1410"/>
                                        </p:tgtEl>
                                        <p:attrNameLst>
                                          <p:attrName>style.visibility</p:attrName>
                                        </p:attrNameLst>
                                      </p:cBhvr>
                                      <p:to>
                                        <p:strVal val="visible"/>
                                      </p:to>
                                    </p:set>
                                  </p:childTnLst>
                                </p:cTn>
                              </p:par>
                            </p:childTnLst>
                          </p:cTn>
                        </p:par>
                        <p:par>
                          <p:cTn id="39" fill="hold">
                            <p:stCondLst>
                              <p:cond delay="1256"/>
                            </p:stCondLst>
                            <p:childTnLst>
                              <p:par>
                                <p:cTn id="40" presetID="1" presetClass="entr" presetSubtype="0" fill="hold" nodeType="afterEffect">
                                  <p:stCondLst>
                                    <p:cond delay="0"/>
                                  </p:stCondLst>
                                  <p:childTnLst>
                                    <p:set>
                                      <p:cBhvr>
                                        <p:cTn id="41" dur="1" fill="hold">
                                          <p:stCondLst>
                                            <p:cond delay="0"/>
                                          </p:stCondLst>
                                        </p:cTn>
                                        <p:tgtEl>
                                          <p:spTgt spid="1411"/>
                                        </p:tgtEl>
                                        <p:attrNameLst>
                                          <p:attrName>style.visibility</p:attrName>
                                        </p:attrNameLst>
                                      </p:cBhvr>
                                      <p:to>
                                        <p:strVal val="visible"/>
                                      </p:to>
                                    </p:set>
                                  </p:childTnLst>
                                </p:cTn>
                              </p:par>
                            </p:childTnLst>
                          </p:cTn>
                        </p:par>
                        <p:par>
                          <p:cTn id="42" fill="hold">
                            <p:stCondLst>
                              <p:cond delay="1257"/>
                            </p:stCondLst>
                            <p:childTnLst>
                              <p:par>
                                <p:cTn id="43" presetID="1" presetClass="entr" presetSubtype="0" fill="hold" nodeType="afterEffect">
                                  <p:stCondLst>
                                    <p:cond delay="0"/>
                                  </p:stCondLst>
                                  <p:childTnLst>
                                    <p:set>
                                      <p:cBhvr>
                                        <p:cTn id="44" dur="1" fill="hold">
                                          <p:stCondLst>
                                            <p:cond delay="0"/>
                                          </p:stCondLst>
                                        </p:cTn>
                                        <p:tgtEl>
                                          <p:spTgt spid="1412"/>
                                        </p:tgtEl>
                                        <p:attrNameLst>
                                          <p:attrName>style.visibility</p:attrName>
                                        </p:attrNameLst>
                                      </p:cBhvr>
                                      <p:to>
                                        <p:strVal val="visible"/>
                                      </p:to>
                                    </p:set>
                                  </p:childTnLst>
                                </p:cTn>
                              </p:par>
                            </p:childTnLst>
                          </p:cTn>
                        </p:par>
                        <p:par>
                          <p:cTn id="45" fill="hold">
                            <p:stCondLst>
                              <p:cond delay="1258"/>
                            </p:stCondLst>
                            <p:childTnLst>
                              <p:par>
                                <p:cTn id="46" presetID="1" presetClass="entr" presetSubtype="0" fill="hold" nodeType="afterEffect">
                                  <p:stCondLst>
                                    <p:cond delay="0"/>
                                  </p:stCondLst>
                                  <p:childTnLst>
                                    <p:set>
                                      <p:cBhvr>
                                        <p:cTn id="47" dur="1" fill="hold">
                                          <p:stCondLst>
                                            <p:cond delay="0"/>
                                          </p:stCondLst>
                                        </p:cTn>
                                        <p:tgtEl>
                                          <p:spTgt spid="1413"/>
                                        </p:tgtEl>
                                        <p:attrNameLst>
                                          <p:attrName>style.visibility</p:attrName>
                                        </p:attrNameLst>
                                      </p:cBhvr>
                                      <p:to>
                                        <p:strVal val="visible"/>
                                      </p:to>
                                    </p:set>
                                  </p:childTnLst>
                                </p:cTn>
                              </p:par>
                            </p:childTnLst>
                          </p:cTn>
                        </p:par>
                        <p:par>
                          <p:cTn id="48" fill="hold">
                            <p:stCondLst>
                              <p:cond delay="1259"/>
                            </p:stCondLst>
                            <p:childTnLst>
                              <p:par>
                                <p:cTn id="49" presetID="1" presetClass="entr" presetSubtype="0" fill="hold" nodeType="afterEffect">
                                  <p:stCondLst>
                                    <p:cond delay="0"/>
                                  </p:stCondLst>
                                  <p:childTnLst>
                                    <p:set>
                                      <p:cBhvr>
                                        <p:cTn id="50" dur="1" fill="hold">
                                          <p:stCondLst>
                                            <p:cond delay="0"/>
                                          </p:stCondLst>
                                        </p:cTn>
                                        <p:tgtEl>
                                          <p:spTgt spid="1414"/>
                                        </p:tgtEl>
                                        <p:attrNameLst>
                                          <p:attrName>style.visibility</p:attrName>
                                        </p:attrNameLst>
                                      </p:cBhvr>
                                      <p:to>
                                        <p:strVal val="visible"/>
                                      </p:to>
                                    </p:set>
                                  </p:childTnLst>
                                </p:cTn>
                              </p:par>
                            </p:childTnLst>
                          </p:cTn>
                        </p:par>
                        <p:par>
                          <p:cTn id="51" fill="hold">
                            <p:stCondLst>
                              <p:cond delay="1260"/>
                            </p:stCondLst>
                            <p:childTnLst>
                              <p:par>
                                <p:cTn id="52" presetID="1" presetClass="entr" presetSubtype="0" fill="hold" nodeType="afterEffect">
                                  <p:stCondLst>
                                    <p:cond delay="0"/>
                                  </p:stCondLst>
                                  <p:childTnLst>
                                    <p:set>
                                      <p:cBhvr>
                                        <p:cTn id="53" dur="1" fill="hold">
                                          <p:stCondLst>
                                            <p:cond delay="0"/>
                                          </p:stCondLst>
                                        </p:cTn>
                                        <p:tgtEl>
                                          <p:spTgt spid="1415"/>
                                        </p:tgtEl>
                                        <p:attrNameLst>
                                          <p:attrName>style.visibility</p:attrName>
                                        </p:attrNameLst>
                                      </p:cBhvr>
                                      <p:to>
                                        <p:strVal val="visible"/>
                                      </p:to>
                                    </p:set>
                                  </p:childTnLst>
                                </p:cTn>
                              </p:par>
                            </p:childTnLst>
                          </p:cTn>
                        </p:par>
                        <p:par>
                          <p:cTn id="54" fill="hold">
                            <p:stCondLst>
                              <p:cond delay="1261"/>
                            </p:stCondLst>
                            <p:childTnLst>
                              <p:par>
                                <p:cTn id="55" presetID="1" presetClass="entr" presetSubtype="0" fill="hold" nodeType="afterEffect">
                                  <p:stCondLst>
                                    <p:cond delay="0"/>
                                  </p:stCondLst>
                                  <p:childTnLst>
                                    <p:set>
                                      <p:cBhvr>
                                        <p:cTn id="56" dur="1" fill="hold">
                                          <p:stCondLst>
                                            <p:cond delay="0"/>
                                          </p:stCondLst>
                                        </p:cTn>
                                        <p:tgtEl>
                                          <p:spTgt spid="1416"/>
                                        </p:tgtEl>
                                        <p:attrNameLst>
                                          <p:attrName>style.visibility</p:attrName>
                                        </p:attrNameLst>
                                      </p:cBhvr>
                                      <p:to>
                                        <p:strVal val="visible"/>
                                      </p:to>
                                    </p:set>
                                  </p:childTnLst>
                                </p:cTn>
                              </p:par>
                            </p:childTnLst>
                          </p:cTn>
                        </p:par>
                        <p:par>
                          <p:cTn id="57" fill="hold">
                            <p:stCondLst>
                              <p:cond delay="1262"/>
                            </p:stCondLst>
                            <p:childTnLst>
                              <p:par>
                                <p:cTn id="58" presetID="1" presetClass="entr" presetSubtype="0" fill="hold" nodeType="afterEffect">
                                  <p:stCondLst>
                                    <p:cond delay="0"/>
                                  </p:stCondLst>
                                  <p:childTnLst>
                                    <p:set>
                                      <p:cBhvr>
                                        <p:cTn id="59" dur="1" fill="hold">
                                          <p:stCondLst>
                                            <p:cond delay="0"/>
                                          </p:stCondLst>
                                        </p:cTn>
                                        <p:tgtEl>
                                          <p:spTgt spid="1417"/>
                                        </p:tgtEl>
                                        <p:attrNameLst>
                                          <p:attrName>style.visibility</p:attrName>
                                        </p:attrNameLst>
                                      </p:cBhvr>
                                      <p:to>
                                        <p:strVal val="visible"/>
                                      </p:to>
                                    </p:set>
                                  </p:childTnLst>
                                </p:cTn>
                              </p:par>
                            </p:childTnLst>
                          </p:cTn>
                        </p:par>
                        <p:par>
                          <p:cTn id="60" fill="hold">
                            <p:stCondLst>
                              <p:cond delay="1263"/>
                            </p:stCondLst>
                            <p:childTnLst>
                              <p:par>
                                <p:cTn id="61" presetID="1" presetClass="entr" presetSubtype="0" fill="hold" nodeType="afterEffect">
                                  <p:stCondLst>
                                    <p:cond delay="0"/>
                                  </p:stCondLst>
                                  <p:childTnLst>
                                    <p:set>
                                      <p:cBhvr>
                                        <p:cTn id="62" dur="1" fill="hold">
                                          <p:stCondLst>
                                            <p:cond delay="0"/>
                                          </p:stCondLst>
                                        </p:cTn>
                                        <p:tgtEl>
                                          <p:spTgt spid="1418"/>
                                        </p:tgtEl>
                                        <p:attrNameLst>
                                          <p:attrName>style.visibility</p:attrName>
                                        </p:attrNameLst>
                                      </p:cBhvr>
                                      <p:to>
                                        <p:strVal val="visible"/>
                                      </p:to>
                                    </p:set>
                                  </p:childTnLst>
                                </p:cTn>
                              </p:par>
                            </p:childTnLst>
                          </p:cTn>
                        </p:par>
                        <p:par>
                          <p:cTn id="63" fill="hold">
                            <p:stCondLst>
                              <p:cond delay="1264"/>
                            </p:stCondLst>
                            <p:childTnLst>
                              <p:par>
                                <p:cTn id="64" presetID="1" presetClass="entr" presetSubtype="0" fill="hold" nodeType="afterEffect">
                                  <p:stCondLst>
                                    <p:cond delay="0"/>
                                  </p:stCondLst>
                                  <p:childTnLst>
                                    <p:set>
                                      <p:cBhvr>
                                        <p:cTn id="65" dur="1" fill="hold">
                                          <p:stCondLst>
                                            <p:cond delay="0"/>
                                          </p:stCondLst>
                                        </p:cTn>
                                        <p:tgtEl>
                                          <p:spTgt spid="1419"/>
                                        </p:tgtEl>
                                        <p:attrNameLst>
                                          <p:attrName>style.visibility</p:attrName>
                                        </p:attrNameLst>
                                      </p:cBhvr>
                                      <p:to>
                                        <p:strVal val="visible"/>
                                      </p:to>
                                    </p:set>
                                  </p:childTnLst>
                                </p:cTn>
                              </p:par>
                            </p:childTnLst>
                          </p:cTn>
                        </p:par>
                        <p:par>
                          <p:cTn id="66" fill="hold">
                            <p:stCondLst>
                              <p:cond delay="1265"/>
                            </p:stCondLst>
                            <p:childTnLst>
                              <p:par>
                                <p:cTn id="67" presetID="1" presetClass="entr" presetSubtype="0" fill="hold" nodeType="afterEffect">
                                  <p:stCondLst>
                                    <p:cond delay="0"/>
                                  </p:stCondLst>
                                  <p:childTnLst>
                                    <p:set>
                                      <p:cBhvr>
                                        <p:cTn id="68" dur="1" fill="hold">
                                          <p:stCondLst>
                                            <p:cond delay="0"/>
                                          </p:stCondLst>
                                        </p:cTn>
                                        <p:tgtEl>
                                          <p:spTgt spid="1420"/>
                                        </p:tgtEl>
                                        <p:attrNameLst>
                                          <p:attrName>style.visibility</p:attrName>
                                        </p:attrNameLst>
                                      </p:cBhvr>
                                      <p:to>
                                        <p:strVal val="visible"/>
                                      </p:to>
                                    </p:set>
                                  </p:childTnLst>
                                </p:cTn>
                              </p:par>
                            </p:childTnLst>
                          </p:cTn>
                        </p:par>
                        <p:par>
                          <p:cTn id="69" fill="hold">
                            <p:stCondLst>
                              <p:cond delay="1266"/>
                            </p:stCondLst>
                            <p:childTnLst>
                              <p:par>
                                <p:cTn id="70" presetID="1" presetClass="entr" presetSubtype="0" fill="hold" nodeType="afterEffect">
                                  <p:stCondLst>
                                    <p:cond delay="0"/>
                                  </p:stCondLst>
                                  <p:childTnLst>
                                    <p:set>
                                      <p:cBhvr>
                                        <p:cTn id="71" dur="1" fill="hold">
                                          <p:stCondLst>
                                            <p:cond delay="0"/>
                                          </p:stCondLst>
                                        </p:cTn>
                                        <p:tgtEl>
                                          <p:spTgt spid="1421"/>
                                        </p:tgtEl>
                                        <p:attrNameLst>
                                          <p:attrName>style.visibility</p:attrName>
                                        </p:attrNameLst>
                                      </p:cBhvr>
                                      <p:to>
                                        <p:strVal val="visible"/>
                                      </p:to>
                                    </p:set>
                                  </p:childTnLst>
                                </p:cTn>
                              </p:par>
                            </p:childTnLst>
                          </p:cTn>
                        </p:par>
                        <p:par>
                          <p:cTn id="72" fill="hold">
                            <p:stCondLst>
                              <p:cond delay="1267"/>
                            </p:stCondLst>
                            <p:childTnLst>
                              <p:par>
                                <p:cTn id="73" presetID="1" presetClass="entr" presetSubtype="0" fill="hold" nodeType="afterEffect">
                                  <p:stCondLst>
                                    <p:cond delay="0"/>
                                  </p:stCondLst>
                                  <p:childTnLst>
                                    <p:set>
                                      <p:cBhvr>
                                        <p:cTn id="74" dur="1" fill="hold">
                                          <p:stCondLst>
                                            <p:cond delay="0"/>
                                          </p:stCondLst>
                                        </p:cTn>
                                        <p:tgtEl>
                                          <p:spTgt spid="1422"/>
                                        </p:tgtEl>
                                        <p:attrNameLst>
                                          <p:attrName>style.visibility</p:attrName>
                                        </p:attrNameLst>
                                      </p:cBhvr>
                                      <p:to>
                                        <p:strVal val="visible"/>
                                      </p:to>
                                    </p:set>
                                  </p:childTnLst>
                                </p:cTn>
                              </p:par>
                            </p:childTnLst>
                          </p:cTn>
                        </p:par>
                        <p:par>
                          <p:cTn id="75" fill="hold">
                            <p:stCondLst>
                              <p:cond delay="1268"/>
                            </p:stCondLst>
                            <p:childTnLst>
                              <p:par>
                                <p:cTn id="76" presetID="1" presetClass="entr" presetSubtype="0" fill="hold" nodeType="afterEffect">
                                  <p:stCondLst>
                                    <p:cond delay="0"/>
                                  </p:stCondLst>
                                  <p:childTnLst>
                                    <p:set>
                                      <p:cBhvr>
                                        <p:cTn id="77" dur="1" fill="hold">
                                          <p:stCondLst>
                                            <p:cond delay="0"/>
                                          </p:stCondLst>
                                        </p:cTn>
                                        <p:tgtEl>
                                          <p:spTgt spid="1423"/>
                                        </p:tgtEl>
                                        <p:attrNameLst>
                                          <p:attrName>style.visibility</p:attrName>
                                        </p:attrNameLst>
                                      </p:cBhvr>
                                      <p:to>
                                        <p:strVal val="visible"/>
                                      </p:to>
                                    </p:set>
                                  </p:childTnLst>
                                </p:cTn>
                              </p:par>
                            </p:childTnLst>
                          </p:cTn>
                        </p:par>
                        <p:par>
                          <p:cTn id="78" fill="hold">
                            <p:stCondLst>
                              <p:cond delay="1269"/>
                            </p:stCondLst>
                            <p:childTnLst>
                              <p:par>
                                <p:cTn id="79" presetID="1" presetClass="entr" presetSubtype="0" fill="hold" nodeType="afterEffect">
                                  <p:stCondLst>
                                    <p:cond delay="0"/>
                                  </p:stCondLst>
                                  <p:childTnLst>
                                    <p:set>
                                      <p:cBhvr>
                                        <p:cTn id="80" dur="1" fill="hold">
                                          <p:stCondLst>
                                            <p:cond delay="0"/>
                                          </p:stCondLst>
                                        </p:cTn>
                                        <p:tgtEl>
                                          <p:spTgt spid="1424"/>
                                        </p:tgtEl>
                                        <p:attrNameLst>
                                          <p:attrName>style.visibility</p:attrName>
                                        </p:attrNameLst>
                                      </p:cBhvr>
                                      <p:to>
                                        <p:strVal val="visible"/>
                                      </p:to>
                                    </p:set>
                                  </p:childTnLst>
                                </p:cTn>
                              </p:par>
                            </p:childTnLst>
                          </p:cTn>
                        </p:par>
                        <p:par>
                          <p:cTn id="81" fill="hold">
                            <p:stCondLst>
                              <p:cond delay="1270"/>
                            </p:stCondLst>
                            <p:childTnLst>
                              <p:par>
                                <p:cTn id="82" presetID="1" presetClass="entr" presetSubtype="0" fill="hold" nodeType="afterEffect">
                                  <p:stCondLst>
                                    <p:cond delay="0"/>
                                  </p:stCondLst>
                                  <p:childTnLst>
                                    <p:set>
                                      <p:cBhvr>
                                        <p:cTn id="83" dur="1" fill="hold">
                                          <p:stCondLst>
                                            <p:cond delay="0"/>
                                          </p:stCondLst>
                                        </p:cTn>
                                        <p:tgtEl>
                                          <p:spTgt spid="1425"/>
                                        </p:tgtEl>
                                        <p:attrNameLst>
                                          <p:attrName>style.visibility</p:attrName>
                                        </p:attrNameLst>
                                      </p:cBhvr>
                                      <p:to>
                                        <p:strVal val="visible"/>
                                      </p:to>
                                    </p:set>
                                  </p:childTnLst>
                                </p:cTn>
                              </p:par>
                            </p:childTnLst>
                          </p:cTn>
                        </p:par>
                        <p:par>
                          <p:cTn id="84" fill="hold">
                            <p:stCondLst>
                              <p:cond delay="1271"/>
                            </p:stCondLst>
                            <p:childTnLst>
                              <p:par>
                                <p:cTn id="85" presetID="1" presetClass="entr" presetSubtype="0" fill="hold" nodeType="afterEffect">
                                  <p:stCondLst>
                                    <p:cond delay="0"/>
                                  </p:stCondLst>
                                  <p:childTnLst>
                                    <p:set>
                                      <p:cBhvr>
                                        <p:cTn id="86" dur="1" fill="hold">
                                          <p:stCondLst>
                                            <p:cond delay="0"/>
                                          </p:stCondLst>
                                        </p:cTn>
                                        <p:tgtEl>
                                          <p:spTgt spid="14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50000">
              <a:srgbClr val="082241"/>
            </a:gs>
            <a:gs pos="100000">
              <a:schemeClr val="dk1"/>
            </a:gs>
          </a:gsLst>
          <a:lin ang="5400000" scaled="0"/>
        </a:gradFill>
        <a:effectLst/>
      </p:bgPr>
    </p:bg>
    <p:spTree>
      <p:nvGrpSpPr>
        <p:cNvPr id="1" name="Shape 1393"/>
        <p:cNvGrpSpPr/>
        <p:nvPr/>
      </p:nvGrpSpPr>
      <p:grpSpPr>
        <a:xfrm>
          <a:off x="0" y="0"/>
          <a:ext cx="0" cy="0"/>
          <a:chOff x="0" y="0"/>
          <a:chExt cx="0" cy="0"/>
        </a:xfrm>
      </p:grpSpPr>
      <p:sp>
        <p:nvSpPr>
          <p:cNvPr id="1394" name="Google Shape;1394;p10"/>
          <p:cNvSpPr txBox="1"/>
          <p:nvPr/>
        </p:nvSpPr>
        <p:spPr>
          <a:xfrm>
            <a:off x="4512860" y="275367"/>
            <a:ext cx="3561000" cy="630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500" dirty="0">
                <a:solidFill>
                  <a:schemeClr val="lt1"/>
                </a:solidFill>
                <a:latin typeface="Times New Roman"/>
                <a:ea typeface="Times New Roman"/>
                <a:cs typeface="Times New Roman"/>
                <a:sym typeface="Times New Roman"/>
              </a:rPr>
              <a:t>Introduction</a:t>
            </a:r>
            <a:endParaRPr sz="3500" dirty="0">
              <a:solidFill>
                <a:schemeClr val="lt1"/>
              </a:solidFill>
              <a:latin typeface="Times New Roman"/>
              <a:ea typeface="Times New Roman"/>
              <a:cs typeface="Times New Roman"/>
              <a:sym typeface="Times New Roman"/>
            </a:endParaRPr>
          </a:p>
        </p:txBody>
      </p:sp>
      <p:grpSp>
        <p:nvGrpSpPr>
          <p:cNvPr id="1395" name="Google Shape;1395;p10"/>
          <p:cNvGrpSpPr/>
          <p:nvPr/>
        </p:nvGrpSpPr>
        <p:grpSpPr>
          <a:xfrm>
            <a:off x="5826806" y="1018339"/>
            <a:ext cx="538388" cy="59761"/>
            <a:chOff x="5607050" y="1793751"/>
            <a:chExt cx="538388" cy="59761"/>
          </a:xfrm>
        </p:grpSpPr>
        <p:sp>
          <p:nvSpPr>
            <p:cNvPr id="1396" name="Google Shape;1396;p10"/>
            <p:cNvSpPr/>
            <p:nvPr/>
          </p:nvSpPr>
          <p:spPr>
            <a:xfrm>
              <a:off x="5607050" y="1793751"/>
              <a:ext cx="59761" cy="5976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97" name="Google Shape;1397;p10"/>
            <p:cNvSpPr/>
            <p:nvPr/>
          </p:nvSpPr>
          <p:spPr>
            <a:xfrm>
              <a:off x="5846363" y="1793751"/>
              <a:ext cx="59761" cy="5976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98" name="Google Shape;1398;p10"/>
            <p:cNvSpPr/>
            <p:nvPr/>
          </p:nvSpPr>
          <p:spPr>
            <a:xfrm>
              <a:off x="6085677" y="1793751"/>
              <a:ext cx="59761" cy="5976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399" name="Google Shape;1399;p10"/>
          <p:cNvSpPr txBox="1"/>
          <p:nvPr/>
        </p:nvSpPr>
        <p:spPr>
          <a:xfrm>
            <a:off x="2385788" y="7875179"/>
            <a:ext cx="308154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lt1"/>
                </a:solidFill>
                <a:latin typeface="Roboto"/>
                <a:ea typeface="Roboto"/>
                <a:cs typeface="Roboto"/>
                <a:sym typeface="Roboto"/>
              </a:rPr>
              <a:t>Do not, for one repulse, forgo the purpose that you resolved to effort. .</a:t>
            </a:r>
            <a:endParaRPr sz="1200" b="1">
              <a:solidFill>
                <a:schemeClr val="lt1"/>
              </a:solidFill>
              <a:latin typeface="Roboto"/>
              <a:ea typeface="Roboto"/>
              <a:cs typeface="Roboto"/>
              <a:sym typeface="Roboto"/>
            </a:endParaRPr>
          </a:p>
        </p:txBody>
      </p:sp>
      <p:sp>
        <p:nvSpPr>
          <p:cNvPr id="1400" name="Google Shape;1400;p10"/>
          <p:cNvSpPr/>
          <p:nvPr/>
        </p:nvSpPr>
        <p:spPr>
          <a:xfrm>
            <a:off x="7569492" y="2997492"/>
            <a:ext cx="7721014" cy="7721014"/>
          </a:xfrm>
          <a:prstGeom prst="ellipse">
            <a:avLst/>
          </a:prstGeom>
          <a:noFill/>
          <a:ln w="12700" cap="flat" cmpd="sng">
            <a:solidFill>
              <a:srgbClr val="0756A7">
                <a:alpha val="71764"/>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1" name="Google Shape;1401;p10"/>
          <p:cNvSpPr/>
          <p:nvPr/>
        </p:nvSpPr>
        <p:spPr>
          <a:xfrm>
            <a:off x="8716480" y="4144480"/>
            <a:ext cx="5427038" cy="5427038"/>
          </a:xfrm>
          <a:prstGeom prst="ellipse">
            <a:avLst/>
          </a:prstGeom>
          <a:noFill/>
          <a:ln w="9525" cap="flat" cmpd="sng">
            <a:solidFill>
              <a:schemeClr val="lt1">
                <a:alpha val="24705"/>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2" name="Google Shape;1402;p10"/>
          <p:cNvSpPr/>
          <p:nvPr/>
        </p:nvSpPr>
        <p:spPr>
          <a:xfrm>
            <a:off x="10197740" y="5254634"/>
            <a:ext cx="2369250" cy="2369251"/>
          </a:xfrm>
          <a:prstGeom prst="ellipse">
            <a:avLst/>
          </a:prstGeom>
          <a:solidFill>
            <a:schemeClr val="lt1"/>
          </a:solidFill>
          <a:ln>
            <a:noFill/>
          </a:ln>
          <a:effectLst>
            <a:outerShdw blurRad="533400" sx="118000" sy="118000" algn="ctr" rotWithShape="0">
              <a:srgbClr val="0070C0">
                <a:alpha val="3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756A7"/>
              </a:solidFill>
              <a:latin typeface="Calibri"/>
              <a:ea typeface="Calibri"/>
              <a:cs typeface="Calibri"/>
              <a:sym typeface="Calibri"/>
            </a:endParaRPr>
          </a:p>
        </p:txBody>
      </p:sp>
      <p:sp>
        <p:nvSpPr>
          <p:cNvPr id="1403" name="Google Shape;1403;p10"/>
          <p:cNvSpPr/>
          <p:nvPr/>
        </p:nvSpPr>
        <p:spPr>
          <a:xfrm>
            <a:off x="10594607" y="4914900"/>
            <a:ext cx="1076692" cy="1076692"/>
          </a:xfrm>
          <a:prstGeom prst="ellipse">
            <a:avLst/>
          </a:prstGeom>
          <a:solidFill>
            <a:schemeClr val="lt1">
              <a:alpha val="88627"/>
            </a:schemeClr>
          </a:solidFill>
          <a:ln>
            <a:noFill/>
          </a:ln>
          <a:effectLst>
            <a:outerShdw blurRad="533400" sx="118000" sy="118000" algn="ctr" rotWithShape="0">
              <a:srgbClr val="0070C0">
                <a:alpha val="3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756A7"/>
              </a:solidFill>
              <a:latin typeface="Calibri"/>
              <a:ea typeface="Calibri"/>
              <a:cs typeface="Calibri"/>
              <a:sym typeface="Calibri"/>
            </a:endParaRPr>
          </a:p>
        </p:txBody>
      </p:sp>
      <p:sp>
        <p:nvSpPr>
          <p:cNvPr id="1404" name="Google Shape;1404;p10"/>
          <p:cNvSpPr/>
          <p:nvPr/>
        </p:nvSpPr>
        <p:spPr>
          <a:xfrm>
            <a:off x="11811973" y="5286547"/>
            <a:ext cx="67418" cy="64218"/>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5" name="Google Shape;1405;p10"/>
          <p:cNvSpPr/>
          <p:nvPr/>
        </p:nvSpPr>
        <p:spPr>
          <a:xfrm>
            <a:off x="10130322" y="6439259"/>
            <a:ext cx="67418" cy="64218"/>
          </a:xfrm>
          <a:prstGeom prst="ellipse">
            <a:avLst/>
          </a:prstGeom>
          <a:solidFill>
            <a:srgbClr val="D136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6" name="Google Shape;1406;p10"/>
          <p:cNvSpPr/>
          <p:nvPr/>
        </p:nvSpPr>
        <p:spPr>
          <a:xfrm>
            <a:off x="10150106" y="5207000"/>
            <a:ext cx="2464518" cy="2464518"/>
          </a:xfrm>
          <a:prstGeom prst="ellipse">
            <a:avLst/>
          </a:prstGeom>
          <a:noFill/>
          <a:ln w="9525" cap="flat" cmpd="sng">
            <a:solidFill>
              <a:schemeClr val="lt1">
                <a:alpha val="24705"/>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7" name="Google Shape;1407;p10"/>
          <p:cNvSpPr/>
          <p:nvPr/>
        </p:nvSpPr>
        <p:spPr>
          <a:xfrm>
            <a:off x="11405317" y="4885701"/>
            <a:ext cx="87666" cy="87666"/>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8" name="Google Shape;1408;p10"/>
          <p:cNvSpPr/>
          <p:nvPr/>
        </p:nvSpPr>
        <p:spPr>
          <a:xfrm>
            <a:off x="11857793" y="4930494"/>
            <a:ext cx="45719" cy="45719"/>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9" name="Google Shape;1409;p10"/>
          <p:cNvSpPr/>
          <p:nvPr/>
        </p:nvSpPr>
        <p:spPr>
          <a:xfrm>
            <a:off x="11710654" y="3609351"/>
            <a:ext cx="87666" cy="87666"/>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10" name="Google Shape;1410;p10"/>
          <p:cNvSpPr/>
          <p:nvPr/>
        </p:nvSpPr>
        <p:spPr>
          <a:xfrm>
            <a:off x="11687794" y="3930205"/>
            <a:ext cx="45719" cy="45719"/>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11" name="Google Shape;1411;p10"/>
          <p:cNvSpPr/>
          <p:nvPr/>
        </p:nvSpPr>
        <p:spPr>
          <a:xfrm>
            <a:off x="11992594" y="2802761"/>
            <a:ext cx="45719" cy="45719"/>
          </a:xfrm>
          <a:prstGeom prst="ellipse">
            <a:avLst/>
          </a:prstGeom>
          <a:solidFill>
            <a:srgbClr val="65D3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12" name="Google Shape;1412;p10"/>
          <p:cNvSpPr/>
          <p:nvPr/>
        </p:nvSpPr>
        <p:spPr>
          <a:xfrm>
            <a:off x="10149259" y="5420830"/>
            <a:ext cx="102007" cy="102007"/>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13" name="Google Shape;1413;p10"/>
          <p:cNvSpPr/>
          <p:nvPr/>
        </p:nvSpPr>
        <p:spPr>
          <a:xfrm>
            <a:off x="10019238" y="4818682"/>
            <a:ext cx="154685" cy="154685"/>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14" name="Google Shape;1414;p10"/>
          <p:cNvSpPr/>
          <p:nvPr/>
        </p:nvSpPr>
        <p:spPr>
          <a:xfrm>
            <a:off x="10492600" y="4550898"/>
            <a:ext cx="102007" cy="102007"/>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15" name="Google Shape;1415;p10"/>
          <p:cNvSpPr/>
          <p:nvPr/>
        </p:nvSpPr>
        <p:spPr>
          <a:xfrm>
            <a:off x="9449466" y="5805489"/>
            <a:ext cx="74612" cy="7461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16" name="Google Shape;1416;p10"/>
          <p:cNvSpPr/>
          <p:nvPr/>
        </p:nvSpPr>
        <p:spPr>
          <a:xfrm>
            <a:off x="8914241" y="5522837"/>
            <a:ext cx="74612" cy="7461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17" name="Google Shape;1417;p10"/>
          <p:cNvSpPr/>
          <p:nvPr/>
        </p:nvSpPr>
        <p:spPr>
          <a:xfrm>
            <a:off x="8430362" y="5880101"/>
            <a:ext cx="102007" cy="102007"/>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18" name="Google Shape;1418;p10"/>
          <p:cNvSpPr/>
          <p:nvPr/>
        </p:nvSpPr>
        <p:spPr>
          <a:xfrm>
            <a:off x="9314539" y="4885701"/>
            <a:ext cx="80202" cy="8020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19" name="Google Shape;1419;p10"/>
          <p:cNvSpPr/>
          <p:nvPr/>
        </p:nvSpPr>
        <p:spPr>
          <a:xfrm>
            <a:off x="9024872" y="5600991"/>
            <a:ext cx="48392" cy="4839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20" name="Google Shape;1420;p10"/>
          <p:cNvSpPr/>
          <p:nvPr/>
        </p:nvSpPr>
        <p:spPr>
          <a:xfrm>
            <a:off x="9370545" y="3951728"/>
            <a:ext cx="48392" cy="4839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21" name="Google Shape;1421;p10"/>
          <p:cNvSpPr/>
          <p:nvPr/>
        </p:nvSpPr>
        <p:spPr>
          <a:xfrm>
            <a:off x="8988853" y="3155861"/>
            <a:ext cx="48392" cy="4839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22" name="Google Shape;1422;p10"/>
          <p:cNvSpPr/>
          <p:nvPr/>
        </p:nvSpPr>
        <p:spPr>
          <a:xfrm>
            <a:off x="8692284" y="4770290"/>
            <a:ext cx="48392" cy="4839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23" name="Google Shape;1423;p10"/>
          <p:cNvSpPr/>
          <p:nvPr/>
        </p:nvSpPr>
        <p:spPr>
          <a:xfrm>
            <a:off x="9780205" y="3800446"/>
            <a:ext cx="80202" cy="8020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24" name="Google Shape;1424;p10"/>
          <p:cNvSpPr/>
          <p:nvPr/>
        </p:nvSpPr>
        <p:spPr>
          <a:xfrm>
            <a:off x="10452499" y="3760345"/>
            <a:ext cx="80202" cy="8020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25" name="Google Shape;1425;p10"/>
          <p:cNvSpPr/>
          <p:nvPr/>
        </p:nvSpPr>
        <p:spPr>
          <a:xfrm>
            <a:off x="11052751" y="2600142"/>
            <a:ext cx="80202" cy="8020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26" name="Google Shape;1426;p10"/>
          <p:cNvSpPr/>
          <p:nvPr/>
        </p:nvSpPr>
        <p:spPr>
          <a:xfrm>
            <a:off x="11219990" y="3961710"/>
            <a:ext cx="48392" cy="48392"/>
          </a:xfrm>
          <a:prstGeom prst="ellipse">
            <a:avLst/>
          </a:prstGeom>
          <a:solidFill>
            <a:schemeClr val="lt2">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 name="圖片 2">
            <a:extLst>
              <a:ext uri="{FF2B5EF4-FFF2-40B4-BE49-F238E27FC236}">
                <a16:creationId xmlns:a16="http://schemas.microsoft.com/office/drawing/2014/main" id="{F1327208-9560-2B8F-D99E-36FF836C2B0D}"/>
              </a:ext>
            </a:extLst>
          </p:cNvPr>
          <p:cNvPicPr>
            <a:picLocks noChangeAspect="1"/>
          </p:cNvPicPr>
          <p:nvPr/>
        </p:nvPicPr>
        <p:blipFill>
          <a:blip r:embed="rId3"/>
          <a:stretch>
            <a:fillRect/>
          </a:stretch>
        </p:blipFill>
        <p:spPr>
          <a:xfrm>
            <a:off x="2553440" y="1341290"/>
            <a:ext cx="3085561" cy="6858000"/>
          </a:xfrm>
          <a:prstGeom prst="rect">
            <a:avLst/>
          </a:prstGeom>
        </p:spPr>
      </p:pic>
      <p:pic>
        <p:nvPicPr>
          <p:cNvPr id="5" name="圖片 4">
            <a:extLst>
              <a:ext uri="{FF2B5EF4-FFF2-40B4-BE49-F238E27FC236}">
                <a16:creationId xmlns:a16="http://schemas.microsoft.com/office/drawing/2014/main" id="{6B6670ED-8B2E-CD6A-F3C5-7BDB237E4091}"/>
              </a:ext>
            </a:extLst>
          </p:cNvPr>
          <p:cNvPicPr>
            <a:picLocks noChangeAspect="1"/>
          </p:cNvPicPr>
          <p:nvPr/>
        </p:nvPicPr>
        <p:blipFill>
          <a:blip r:embed="rId4"/>
          <a:stretch>
            <a:fillRect/>
          </a:stretch>
        </p:blipFill>
        <p:spPr>
          <a:xfrm>
            <a:off x="6485959" y="1278513"/>
            <a:ext cx="3085561" cy="6858000"/>
          </a:xfrm>
          <a:prstGeom prst="rect">
            <a:avLst/>
          </a:prstGeom>
        </p:spPr>
      </p:pic>
    </p:spTree>
    <p:extLst>
      <p:ext uri="{BB962C8B-B14F-4D97-AF65-F5344CB8AC3E}">
        <p14:creationId xmlns:p14="http://schemas.microsoft.com/office/powerpoint/2010/main" val="393429530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402"/>
                                        </p:tgtEl>
                                        <p:attrNameLst>
                                          <p:attrName>style.visibility</p:attrName>
                                        </p:attrNameLst>
                                      </p:cBhvr>
                                      <p:to>
                                        <p:strVal val="visible"/>
                                      </p:to>
                                    </p:set>
                                    <p:anim calcmode="lin" valueType="num">
                                      <p:cBhvr additive="base">
                                        <p:cTn id="7" dur="750"/>
                                        <p:tgtEl>
                                          <p:spTgt spid="1402"/>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250"/>
                                  </p:stCondLst>
                                  <p:childTnLst>
                                    <p:set>
                                      <p:cBhvr>
                                        <p:cTn id="9" dur="1" fill="hold">
                                          <p:stCondLst>
                                            <p:cond delay="0"/>
                                          </p:stCondLst>
                                        </p:cTn>
                                        <p:tgtEl>
                                          <p:spTgt spid="1406"/>
                                        </p:tgtEl>
                                        <p:attrNameLst>
                                          <p:attrName>style.visibility</p:attrName>
                                        </p:attrNameLst>
                                      </p:cBhvr>
                                      <p:to>
                                        <p:strVal val="visible"/>
                                      </p:to>
                                    </p:set>
                                    <p:anim calcmode="lin" valueType="num">
                                      <p:cBhvr additive="base">
                                        <p:cTn id="10" dur="750"/>
                                        <p:tgtEl>
                                          <p:spTgt spid="1406"/>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500"/>
                                  </p:stCondLst>
                                  <p:childTnLst>
                                    <p:set>
                                      <p:cBhvr>
                                        <p:cTn id="12" dur="1" fill="hold">
                                          <p:stCondLst>
                                            <p:cond delay="0"/>
                                          </p:stCondLst>
                                        </p:cTn>
                                        <p:tgtEl>
                                          <p:spTgt spid="1401"/>
                                        </p:tgtEl>
                                        <p:attrNameLst>
                                          <p:attrName>style.visibility</p:attrName>
                                        </p:attrNameLst>
                                      </p:cBhvr>
                                      <p:to>
                                        <p:strVal val="visible"/>
                                      </p:to>
                                    </p:set>
                                    <p:anim calcmode="lin" valueType="num">
                                      <p:cBhvr additive="base">
                                        <p:cTn id="13" dur="750"/>
                                        <p:tgtEl>
                                          <p:spTgt spid="1401"/>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750"/>
                                  </p:stCondLst>
                                  <p:childTnLst>
                                    <p:set>
                                      <p:cBhvr>
                                        <p:cTn id="15" dur="1" fill="hold">
                                          <p:stCondLst>
                                            <p:cond delay="0"/>
                                          </p:stCondLst>
                                        </p:cTn>
                                        <p:tgtEl>
                                          <p:spTgt spid="1400"/>
                                        </p:tgtEl>
                                        <p:attrNameLst>
                                          <p:attrName>style.visibility</p:attrName>
                                        </p:attrNameLst>
                                      </p:cBhvr>
                                      <p:to>
                                        <p:strVal val="visible"/>
                                      </p:to>
                                    </p:set>
                                    <p:anim calcmode="lin" valueType="num">
                                      <p:cBhvr additive="base">
                                        <p:cTn id="16" dur="750"/>
                                        <p:tgtEl>
                                          <p:spTgt spid="1400"/>
                                        </p:tgtEl>
                                        <p:attrNameLst>
                                          <p:attrName>ppt_x</p:attrName>
                                        </p:attrNameLst>
                                      </p:cBhvr>
                                      <p:tavLst>
                                        <p:tav tm="0">
                                          <p:val>
                                            <p:strVal val="#ppt_x-1"/>
                                          </p:val>
                                        </p:tav>
                                        <p:tav tm="100000">
                                          <p:val>
                                            <p:strVal val="#ppt_x"/>
                                          </p:val>
                                        </p:tav>
                                      </p:tavLst>
                                    </p:anim>
                                  </p:childTnLst>
                                </p:cTn>
                              </p:par>
                            </p:childTnLst>
                          </p:cTn>
                        </p:par>
                        <p:par>
                          <p:cTn id="17" fill="hold">
                            <p:stCondLst>
                              <p:cond delay="750"/>
                            </p:stCondLst>
                            <p:childTnLst>
                              <p:par>
                                <p:cTn id="18" presetID="10" presetClass="entr" presetSubtype="0" fill="hold" nodeType="afterEffect">
                                  <p:stCondLst>
                                    <p:cond delay="0"/>
                                  </p:stCondLst>
                                  <p:childTnLst>
                                    <p:set>
                                      <p:cBhvr>
                                        <p:cTn id="19" dur="1" fill="hold">
                                          <p:stCondLst>
                                            <p:cond delay="0"/>
                                          </p:stCondLst>
                                        </p:cTn>
                                        <p:tgtEl>
                                          <p:spTgt spid="1403"/>
                                        </p:tgtEl>
                                        <p:attrNameLst>
                                          <p:attrName>style.visibility</p:attrName>
                                        </p:attrNameLst>
                                      </p:cBhvr>
                                      <p:to>
                                        <p:strVal val="visible"/>
                                      </p:to>
                                    </p:set>
                                    <p:animEffect transition="in" filter="fade">
                                      <p:cBhvr>
                                        <p:cTn id="20" dur="500"/>
                                        <p:tgtEl>
                                          <p:spTgt spid="1403"/>
                                        </p:tgtEl>
                                      </p:cBhvr>
                                    </p:animEffect>
                                  </p:childTnLst>
                                </p:cTn>
                              </p:par>
                            </p:childTnLst>
                          </p:cTn>
                        </p:par>
                        <p:par>
                          <p:cTn id="21" fill="hold">
                            <p:stCondLst>
                              <p:cond delay="1250"/>
                            </p:stCondLst>
                            <p:childTnLst>
                              <p:par>
                                <p:cTn id="22" presetID="1" presetClass="entr" presetSubtype="0" fill="hold" nodeType="afterEffect">
                                  <p:stCondLst>
                                    <p:cond delay="0"/>
                                  </p:stCondLst>
                                  <p:childTnLst>
                                    <p:set>
                                      <p:cBhvr>
                                        <p:cTn id="23" dur="1" fill="hold">
                                          <p:stCondLst>
                                            <p:cond delay="0"/>
                                          </p:stCondLst>
                                        </p:cTn>
                                        <p:tgtEl>
                                          <p:spTgt spid="1404"/>
                                        </p:tgtEl>
                                        <p:attrNameLst>
                                          <p:attrName>style.visibility</p:attrName>
                                        </p:attrNameLst>
                                      </p:cBhvr>
                                      <p:to>
                                        <p:strVal val="visible"/>
                                      </p:to>
                                    </p:set>
                                  </p:childTnLst>
                                </p:cTn>
                              </p:par>
                            </p:childTnLst>
                          </p:cTn>
                        </p:par>
                        <p:par>
                          <p:cTn id="24" fill="hold">
                            <p:stCondLst>
                              <p:cond delay="1251"/>
                            </p:stCondLst>
                            <p:childTnLst>
                              <p:par>
                                <p:cTn id="25" presetID="1" presetClass="entr" presetSubtype="0" fill="hold" nodeType="afterEffect">
                                  <p:stCondLst>
                                    <p:cond delay="0"/>
                                  </p:stCondLst>
                                  <p:childTnLst>
                                    <p:set>
                                      <p:cBhvr>
                                        <p:cTn id="26" dur="1" fill="hold">
                                          <p:stCondLst>
                                            <p:cond delay="0"/>
                                          </p:stCondLst>
                                        </p:cTn>
                                        <p:tgtEl>
                                          <p:spTgt spid="1405"/>
                                        </p:tgtEl>
                                        <p:attrNameLst>
                                          <p:attrName>style.visibility</p:attrName>
                                        </p:attrNameLst>
                                      </p:cBhvr>
                                      <p:to>
                                        <p:strVal val="visible"/>
                                      </p:to>
                                    </p:set>
                                  </p:childTnLst>
                                </p:cTn>
                              </p:par>
                            </p:childTnLst>
                          </p:cTn>
                        </p:par>
                        <p:par>
                          <p:cTn id="27" fill="hold">
                            <p:stCondLst>
                              <p:cond delay="1252"/>
                            </p:stCondLst>
                            <p:childTnLst>
                              <p:par>
                                <p:cTn id="28" presetID="1" presetClass="entr" presetSubtype="0" fill="hold" nodeType="afterEffect">
                                  <p:stCondLst>
                                    <p:cond delay="0"/>
                                  </p:stCondLst>
                                  <p:childTnLst>
                                    <p:set>
                                      <p:cBhvr>
                                        <p:cTn id="29" dur="1" fill="hold">
                                          <p:stCondLst>
                                            <p:cond delay="0"/>
                                          </p:stCondLst>
                                        </p:cTn>
                                        <p:tgtEl>
                                          <p:spTgt spid="1407"/>
                                        </p:tgtEl>
                                        <p:attrNameLst>
                                          <p:attrName>style.visibility</p:attrName>
                                        </p:attrNameLst>
                                      </p:cBhvr>
                                      <p:to>
                                        <p:strVal val="visible"/>
                                      </p:to>
                                    </p:set>
                                  </p:childTnLst>
                                </p:cTn>
                              </p:par>
                            </p:childTnLst>
                          </p:cTn>
                        </p:par>
                        <p:par>
                          <p:cTn id="30" fill="hold">
                            <p:stCondLst>
                              <p:cond delay="1253"/>
                            </p:stCondLst>
                            <p:childTnLst>
                              <p:par>
                                <p:cTn id="31" presetID="1" presetClass="entr" presetSubtype="0" fill="hold" nodeType="afterEffect">
                                  <p:stCondLst>
                                    <p:cond delay="0"/>
                                  </p:stCondLst>
                                  <p:childTnLst>
                                    <p:set>
                                      <p:cBhvr>
                                        <p:cTn id="32" dur="1" fill="hold">
                                          <p:stCondLst>
                                            <p:cond delay="0"/>
                                          </p:stCondLst>
                                        </p:cTn>
                                        <p:tgtEl>
                                          <p:spTgt spid="1408"/>
                                        </p:tgtEl>
                                        <p:attrNameLst>
                                          <p:attrName>style.visibility</p:attrName>
                                        </p:attrNameLst>
                                      </p:cBhvr>
                                      <p:to>
                                        <p:strVal val="visible"/>
                                      </p:to>
                                    </p:set>
                                  </p:childTnLst>
                                </p:cTn>
                              </p:par>
                            </p:childTnLst>
                          </p:cTn>
                        </p:par>
                        <p:par>
                          <p:cTn id="33" fill="hold">
                            <p:stCondLst>
                              <p:cond delay="1254"/>
                            </p:stCondLst>
                            <p:childTnLst>
                              <p:par>
                                <p:cTn id="34" presetID="1" presetClass="entr" presetSubtype="0" fill="hold" nodeType="afterEffect">
                                  <p:stCondLst>
                                    <p:cond delay="0"/>
                                  </p:stCondLst>
                                  <p:childTnLst>
                                    <p:set>
                                      <p:cBhvr>
                                        <p:cTn id="35" dur="1" fill="hold">
                                          <p:stCondLst>
                                            <p:cond delay="0"/>
                                          </p:stCondLst>
                                        </p:cTn>
                                        <p:tgtEl>
                                          <p:spTgt spid="1409"/>
                                        </p:tgtEl>
                                        <p:attrNameLst>
                                          <p:attrName>style.visibility</p:attrName>
                                        </p:attrNameLst>
                                      </p:cBhvr>
                                      <p:to>
                                        <p:strVal val="visible"/>
                                      </p:to>
                                    </p:set>
                                  </p:childTnLst>
                                </p:cTn>
                              </p:par>
                            </p:childTnLst>
                          </p:cTn>
                        </p:par>
                        <p:par>
                          <p:cTn id="36" fill="hold">
                            <p:stCondLst>
                              <p:cond delay="1255"/>
                            </p:stCondLst>
                            <p:childTnLst>
                              <p:par>
                                <p:cTn id="37" presetID="1" presetClass="entr" presetSubtype="0" fill="hold" nodeType="afterEffect">
                                  <p:stCondLst>
                                    <p:cond delay="0"/>
                                  </p:stCondLst>
                                  <p:childTnLst>
                                    <p:set>
                                      <p:cBhvr>
                                        <p:cTn id="38" dur="1" fill="hold">
                                          <p:stCondLst>
                                            <p:cond delay="0"/>
                                          </p:stCondLst>
                                        </p:cTn>
                                        <p:tgtEl>
                                          <p:spTgt spid="1410"/>
                                        </p:tgtEl>
                                        <p:attrNameLst>
                                          <p:attrName>style.visibility</p:attrName>
                                        </p:attrNameLst>
                                      </p:cBhvr>
                                      <p:to>
                                        <p:strVal val="visible"/>
                                      </p:to>
                                    </p:set>
                                  </p:childTnLst>
                                </p:cTn>
                              </p:par>
                            </p:childTnLst>
                          </p:cTn>
                        </p:par>
                        <p:par>
                          <p:cTn id="39" fill="hold">
                            <p:stCondLst>
                              <p:cond delay="1256"/>
                            </p:stCondLst>
                            <p:childTnLst>
                              <p:par>
                                <p:cTn id="40" presetID="1" presetClass="entr" presetSubtype="0" fill="hold" nodeType="afterEffect">
                                  <p:stCondLst>
                                    <p:cond delay="0"/>
                                  </p:stCondLst>
                                  <p:childTnLst>
                                    <p:set>
                                      <p:cBhvr>
                                        <p:cTn id="41" dur="1" fill="hold">
                                          <p:stCondLst>
                                            <p:cond delay="0"/>
                                          </p:stCondLst>
                                        </p:cTn>
                                        <p:tgtEl>
                                          <p:spTgt spid="1411"/>
                                        </p:tgtEl>
                                        <p:attrNameLst>
                                          <p:attrName>style.visibility</p:attrName>
                                        </p:attrNameLst>
                                      </p:cBhvr>
                                      <p:to>
                                        <p:strVal val="visible"/>
                                      </p:to>
                                    </p:set>
                                  </p:childTnLst>
                                </p:cTn>
                              </p:par>
                            </p:childTnLst>
                          </p:cTn>
                        </p:par>
                        <p:par>
                          <p:cTn id="42" fill="hold">
                            <p:stCondLst>
                              <p:cond delay="1257"/>
                            </p:stCondLst>
                            <p:childTnLst>
                              <p:par>
                                <p:cTn id="43" presetID="1" presetClass="entr" presetSubtype="0" fill="hold" nodeType="afterEffect">
                                  <p:stCondLst>
                                    <p:cond delay="0"/>
                                  </p:stCondLst>
                                  <p:childTnLst>
                                    <p:set>
                                      <p:cBhvr>
                                        <p:cTn id="44" dur="1" fill="hold">
                                          <p:stCondLst>
                                            <p:cond delay="0"/>
                                          </p:stCondLst>
                                        </p:cTn>
                                        <p:tgtEl>
                                          <p:spTgt spid="1412"/>
                                        </p:tgtEl>
                                        <p:attrNameLst>
                                          <p:attrName>style.visibility</p:attrName>
                                        </p:attrNameLst>
                                      </p:cBhvr>
                                      <p:to>
                                        <p:strVal val="visible"/>
                                      </p:to>
                                    </p:set>
                                  </p:childTnLst>
                                </p:cTn>
                              </p:par>
                            </p:childTnLst>
                          </p:cTn>
                        </p:par>
                        <p:par>
                          <p:cTn id="45" fill="hold">
                            <p:stCondLst>
                              <p:cond delay="1258"/>
                            </p:stCondLst>
                            <p:childTnLst>
                              <p:par>
                                <p:cTn id="46" presetID="1" presetClass="entr" presetSubtype="0" fill="hold" nodeType="afterEffect">
                                  <p:stCondLst>
                                    <p:cond delay="0"/>
                                  </p:stCondLst>
                                  <p:childTnLst>
                                    <p:set>
                                      <p:cBhvr>
                                        <p:cTn id="47" dur="1" fill="hold">
                                          <p:stCondLst>
                                            <p:cond delay="0"/>
                                          </p:stCondLst>
                                        </p:cTn>
                                        <p:tgtEl>
                                          <p:spTgt spid="1413"/>
                                        </p:tgtEl>
                                        <p:attrNameLst>
                                          <p:attrName>style.visibility</p:attrName>
                                        </p:attrNameLst>
                                      </p:cBhvr>
                                      <p:to>
                                        <p:strVal val="visible"/>
                                      </p:to>
                                    </p:set>
                                  </p:childTnLst>
                                </p:cTn>
                              </p:par>
                            </p:childTnLst>
                          </p:cTn>
                        </p:par>
                        <p:par>
                          <p:cTn id="48" fill="hold">
                            <p:stCondLst>
                              <p:cond delay="1259"/>
                            </p:stCondLst>
                            <p:childTnLst>
                              <p:par>
                                <p:cTn id="49" presetID="1" presetClass="entr" presetSubtype="0" fill="hold" nodeType="afterEffect">
                                  <p:stCondLst>
                                    <p:cond delay="0"/>
                                  </p:stCondLst>
                                  <p:childTnLst>
                                    <p:set>
                                      <p:cBhvr>
                                        <p:cTn id="50" dur="1" fill="hold">
                                          <p:stCondLst>
                                            <p:cond delay="0"/>
                                          </p:stCondLst>
                                        </p:cTn>
                                        <p:tgtEl>
                                          <p:spTgt spid="1414"/>
                                        </p:tgtEl>
                                        <p:attrNameLst>
                                          <p:attrName>style.visibility</p:attrName>
                                        </p:attrNameLst>
                                      </p:cBhvr>
                                      <p:to>
                                        <p:strVal val="visible"/>
                                      </p:to>
                                    </p:set>
                                  </p:childTnLst>
                                </p:cTn>
                              </p:par>
                            </p:childTnLst>
                          </p:cTn>
                        </p:par>
                        <p:par>
                          <p:cTn id="51" fill="hold">
                            <p:stCondLst>
                              <p:cond delay="1260"/>
                            </p:stCondLst>
                            <p:childTnLst>
                              <p:par>
                                <p:cTn id="52" presetID="1" presetClass="entr" presetSubtype="0" fill="hold" nodeType="afterEffect">
                                  <p:stCondLst>
                                    <p:cond delay="0"/>
                                  </p:stCondLst>
                                  <p:childTnLst>
                                    <p:set>
                                      <p:cBhvr>
                                        <p:cTn id="53" dur="1" fill="hold">
                                          <p:stCondLst>
                                            <p:cond delay="0"/>
                                          </p:stCondLst>
                                        </p:cTn>
                                        <p:tgtEl>
                                          <p:spTgt spid="1415"/>
                                        </p:tgtEl>
                                        <p:attrNameLst>
                                          <p:attrName>style.visibility</p:attrName>
                                        </p:attrNameLst>
                                      </p:cBhvr>
                                      <p:to>
                                        <p:strVal val="visible"/>
                                      </p:to>
                                    </p:set>
                                  </p:childTnLst>
                                </p:cTn>
                              </p:par>
                            </p:childTnLst>
                          </p:cTn>
                        </p:par>
                        <p:par>
                          <p:cTn id="54" fill="hold">
                            <p:stCondLst>
                              <p:cond delay="1261"/>
                            </p:stCondLst>
                            <p:childTnLst>
                              <p:par>
                                <p:cTn id="55" presetID="1" presetClass="entr" presetSubtype="0" fill="hold" nodeType="afterEffect">
                                  <p:stCondLst>
                                    <p:cond delay="0"/>
                                  </p:stCondLst>
                                  <p:childTnLst>
                                    <p:set>
                                      <p:cBhvr>
                                        <p:cTn id="56" dur="1" fill="hold">
                                          <p:stCondLst>
                                            <p:cond delay="0"/>
                                          </p:stCondLst>
                                        </p:cTn>
                                        <p:tgtEl>
                                          <p:spTgt spid="1416"/>
                                        </p:tgtEl>
                                        <p:attrNameLst>
                                          <p:attrName>style.visibility</p:attrName>
                                        </p:attrNameLst>
                                      </p:cBhvr>
                                      <p:to>
                                        <p:strVal val="visible"/>
                                      </p:to>
                                    </p:set>
                                  </p:childTnLst>
                                </p:cTn>
                              </p:par>
                            </p:childTnLst>
                          </p:cTn>
                        </p:par>
                        <p:par>
                          <p:cTn id="57" fill="hold">
                            <p:stCondLst>
                              <p:cond delay="1262"/>
                            </p:stCondLst>
                            <p:childTnLst>
                              <p:par>
                                <p:cTn id="58" presetID="1" presetClass="entr" presetSubtype="0" fill="hold" nodeType="afterEffect">
                                  <p:stCondLst>
                                    <p:cond delay="0"/>
                                  </p:stCondLst>
                                  <p:childTnLst>
                                    <p:set>
                                      <p:cBhvr>
                                        <p:cTn id="59" dur="1" fill="hold">
                                          <p:stCondLst>
                                            <p:cond delay="0"/>
                                          </p:stCondLst>
                                        </p:cTn>
                                        <p:tgtEl>
                                          <p:spTgt spid="1417"/>
                                        </p:tgtEl>
                                        <p:attrNameLst>
                                          <p:attrName>style.visibility</p:attrName>
                                        </p:attrNameLst>
                                      </p:cBhvr>
                                      <p:to>
                                        <p:strVal val="visible"/>
                                      </p:to>
                                    </p:set>
                                  </p:childTnLst>
                                </p:cTn>
                              </p:par>
                            </p:childTnLst>
                          </p:cTn>
                        </p:par>
                        <p:par>
                          <p:cTn id="60" fill="hold">
                            <p:stCondLst>
                              <p:cond delay="1263"/>
                            </p:stCondLst>
                            <p:childTnLst>
                              <p:par>
                                <p:cTn id="61" presetID="1" presetClass="entr" presetSubtype="0" fill="hold" nodeType="afterEffect">
                                  <p:stCondLst>
                                    <p:cond delay="0"/>
                                  </p:stCondLst>
                                  <p:childTnLst>
                                    <p:set>
                                      <p:cBhvr>
                                        <p:cTn id="62" dur="1" fill="hold">
                                          <p:stCondLst>
                                            <p:cond delay="0"/>
                                          </p:stCondLst>
                                        </p:cTn>
                                        <p:tgtEl>
                                          <p:spTgt spid="1418"/>
                                        </p:tgtEl>
                                        <p:attrNameLst>
                                          <p:attrName>style.visibility</p:attrName>
                                        </p:attrNameLst>
                                      </p:cBhvr>
                                      <p:to>
                                        <p:strVal val="visible"/>
                                      </p:to>
                                    </p:set>
                                  </p:childTnLst>
                                </p:cTn>
                              </p:par>
                            </p:childTnLst>
                          </p:cTn>
                        </p:par>
                        <p:par>
                          <p:cTn id="63" fill="hold">
                            <p:stCondLst>
                              <p:cond delay="1264"/>
                            </p:stCondLst>
                            <p:childTnLst>
                              <p:par>
                                <p:cTn id="64" presetID="1" presetClass="entr" presetSubtype="0" fill="hold" nodeType="afterEffect">
                                  <p:stCondLst>
                                    <p:cond delay="0"/>
                                  </p:stCondLst>
                                  <p:childTnLst>
                                    <p:set>
                                      <p:cBhvr>
                                        <p:cTn id="65" dur="1" fill="hold">
                                          <p:stCondLst>
                                            <p:cond delay="0"/>
                                          </p:stCondLst>
                                        </p:cTn>
                                        <p:tgtEl>
                                          <p:spTgt spid="1419"/>
                                        </p:tgtEl>
                                        <p:attrNameLst>
                                          <p:attrName>style.visibility</p:attrName>
                                        </p:attrNameLst>
                                      </p:cBhvr>
                                      <p:to>
                                        <p:strVal val="visible"/>
                                      </p:to>
                                    </p:set>
                                  </p:childTnLst>
                                </p:cTn>
                              </p:par>
                            </p:childTnLst>
                          </p:cTn>
                        </p:par>
                        <p:par>
                          <p:cTn id="66" fill="hold">
                            <p:stCondLst>
                              <p:cond delay="1265"/>
                            </p:stCondLst>
                            <p:childTnLst>
                              <p:par>
                                <p:cTn id="67" presetID="1" presetClass="entr" presetSubtype="0" fill="hold" nodeType="afterEffect">
                                  <p:stCondLst>
                                    <p:cond delay="0"/>
                                  </p:stCondLst>
                                  <p:childTnLst>
                                    <p:set>
                                      <p:cBhvr>
                                        <p:cTn id="68" dur="1" fill="hold">
                                          <p:stCondLst>
                                            <p:cond delay="0"/>
                                          </p:stCondLst>
                                        </p:cTn>
                                        <p:tgtEl>
                                          <p:spTgt spid="1420"/>
                                        </p:tgtEl>
                                        <p:attrNameLst>
                                          <p:attrName>style.visibility</p:attrName>
                                        </p:attrNameLst>
                                      </p:cBhvr>
                                      <p:to>
                                        <p:strVal val="visible"/>
                                      </p:to>
                                    </p:set>
                                  </p:childTnLst>
                                </p:cTn>
                              </p:par>
                            </p:childTnLst>
                          </p:cTn>
                        </p:par>
                        <p:par>
                          <p:cTn id="69" fill="hold">
                            <p:stCondLst>
                              <p:cond delay="1266"/>
                            </p:stCondLst>
                            <p:childTnLst>
                              <p:par>
                                <p:cTn id="70" presetID="1" presetClass="entr" presetSubtype="0" fill="hold" nodeType="afterEffect">
                                  <p:stCondLst>
                                    <p:cond delay="0"/>
                                  </p:stCondLst>
                                  <p:childTnLst>
                                    <p:set>
                                      <p:cBhvr>
                                        <p:cTn id="71" dur="1" fill="hold">
                                          <p:stCondLst>
                                            <p:cond delay="0"/>
                                          </p:stCondLst>
                                        </p:cTn>
                                        <p:tgtEl>
                                          <p:spTgt spid="1421"/>
                                        </p:tgtEl>
                                        <p:attrNameLst>
                                          <p:attrName>style.visibility</p:attrName>
                                        </p:attrNameLst>
                                      </p:cBhvr>
                                      <p:to>
                                        <p:strVal val="visible"/>
                                      </p:to>
                                    </p:set>
                                  </p:childTnLst>
                                </p:cTn>
                              </p:par>
                            </p:childTnLst>
                          </p:cTn>
                        </p:par>
                        <p:par>
                          <p:cTn id="72" fill="hold">
                            <p:stCondLst>
                              <p:cond delay="1267"/>
                            </p:stCondLst>
                            <p:childTnLst>
                              <p:par>
                                <p:cTn id="73" presetID="1" presetClass="entr" presetSubtype="0" fill="hold" nodeType="afterEffect">
                                  <p:stCondLst>
                                    <p:cond delay="0"/>
                                  </p:stCondLst>
                                  <p:childTnLst>
                                    <p:set>
                                      <p:cBhvr>
                                        <p:cTn id="74" dur="1" fill="hold">
                                          <p:stCondLst>
                                            <p:cond delay="0"/>
                                          </p:stCondLst>
                                        </p:cTn>
                                        <p:tgtEl>
                                          <p:spTgt spid="1422"/>
                                        </p:tgtEl>
                                        <p:attrNameLst>
                                          <p:attrName>style.visibility</p:attrName>
                                        </p:attrNameLst>
                                      </p:cBhvr>
                                      <p:to>
                                        <p:strVal val="visible"/>
                                      </p:to>
                                    </p:set>
                                  </p:childTnLst>
                                </p:cTn>
                              </p:par>
                            </p:childTnLst>
                          </p:cTn>
                        </p:par>
                        <p:par>
                          <p:cTn id="75" fill="hold">
                            <p:stCondLst>
                              <p:cond delay="1268"/>
                            </p:stCondLst>
                            <p:childTnLst>
                              <p:par>
                                <p:cTn id="76" presetID="1" presetClass="entr" presetSubtype="0" fill="hold" nodeType="afterEffect">
                                  <p:stCondLst>
                                    <p:cond delay="0"/>
                                  </p:stCondLst>
                                  <p:childTnLst>
                                    <p:set>
                                      <p:cBhvr>
                                        <p:cTn id="77" dur="1" fill="hold">
                                          <p:stCondLst>
                                            <p:cond delay="0"/>
                                          </p:stCondLst>
                                        </p:cTn>
                                        <p:tgtEl>
                                          <p:spTgt spid="1423"/>
                                        </p:tgtEl>
                                        <p:attrNameLst>
                                          <p:attrName>style.visibility</p:attrName>
                                        </p:attrNameLst>
                                      </p:cBhvr>
                                      <p:to>
                                        <p:strVal val="visible"/>
                                      </p:to>
                                    </p:set>
                                  </p:childTnLst>
                                </p:cTn>
                              </p:par>
                            </p:childTnLst>
                          </p:cTn>
                        </p:par>
                        <p:par>
                          <p:cTn id="78" fill="hold">
                            <p:stCondLst>
                              <p:cond delay="1269"/>
                            </p:stCondLst>
                            <p:childTnLst>
                              <p:par>
                                <p:cTn id="79" presetID="1" presetClass="entr" presetSubtype="0" fill="hold" nodeType="afterEffect">
                                  <p:stCondLst>
                                    <p:cond delay="0"/>
                                  </p:stCondLst>
                                  <p:childTnLst>
                                    <p:set>
                                      <p:cBhvr>
                                        <p:cTn id="80" dur="1" fill="hold">
                                          <p:stCondLst>
                                            <p:cond delay="0"/>
                                          </p:stCondLst>
                                        </p:cTn>
                                        <p:tgtEl>
                                          <p:spTgt spid="1424"/>
                                        </p:tgtEl>
                                        <p:attrNameLst>
                                          <p:attrName>style.visibility</p:attrName>
                                        </p:attrNameLst>
                                      </p:cBhvr>
                                      <p:to>
                                        <p:strVal val="visible"/>
                                      </p:to>
                                    </p:set>
                                  </p:childTnLst>
                                </p:cTn>
                              </p:par>
                            </p:childTnLst>
                          </p:cTn>
                        </p:par>
                        <p:par>
                          <p:cTn id="81" fill="hold">
                            <p:stCondLst>
                              <p:cond delay="1270"/>
                            </p:stCondLst>
                            <p:childTnLst>
                              <p:par>
                                <p:cTn id="82" presetID="1" presetClass="entr" presetSubtype="0" fill="hold" nodeType="afterEffect">
                                  <p:stCondLst>
                                    <p:cond delay="0"/>
                                  </p:stCondLst>
                                  <p:childTnLst>
                                    <p:set>
                                      <p:cBhvr>
                                        <p:cTn id="83" dur="1" fill="hold">
                                          <p:stCondLst>
                                            <p:cond delay="0"/>
                                          </p:stCondLst>
                                        </p:cTn>
                                        <p:tgtEl>
                                          <p:spTgt spid="1425"/>
                                        </p:tgtEl>
                                        <p:attrNameLst>
                                          <p:attrName>style.visibility</p:attrName>
                                        </p:attrNameLst>
                                      </p:cBhvr>
                                      <p:to>
                                        <p:strVal val="visible"/>
                                      </p:to>
                                    </p:set>
                                  </p:childTnLst>
                                </p:cTn>
                              </p:par>
                            </p:childTnLst>
                          </p:cTn>
                        </p:par>
                        <p:par>
                          <p:cTn id="84" fill="hold">
                            <p:stCondLst>
                              <p:cond delay="1271"/>
                            </p:stCondLst>
                            <p:childTnLst>
                              <p:par>
                                <p:cTn id="85" presetID="1" presetClass="entr" presetSubtype="0" fill="hold" nodeType="afterEffect">
                                  <p:stCondLst>
                                    <p:cond delay="0"/>
                                  </p:stCondLst>
                                  <p:childTnLst>
                                    <p:set>
                                      <p:cBhvr>
                                        <p:cTn id="86" dur="1" fill="hold">
                                          <p:stCondLst>
                                            <p:cond delay="0"/>
                                          </p:stCondLst>
                                        </p:cTn>
                                        <p:tgtEl>
                                          <p:spTgt spid="14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第一PPT，www.1ppt.com">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491</TotalTime>
  <Words>1121</Words>
  <Application>Microsoft Office PowerPoint</Application>
  <PresentationFormat>寬螢幕</PresentationFormat>
  <Paragraphs>192</Paragraphs>
  <Slides>26</Slides>
  <Notes>26</Notes>
  <HiddenSlides>0</HiddenSlides>
  <MMClips>1</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26</vt:i4>
      </vt:variant>
    </vt:vector>
  </HeadingPairs>
  <TitlesOfParts>
    <vt:vector size="33" baseType="lpstr">
      <vt:lpstr>Roboto</vt:lpstr>
      <vt:lpstr>Georgia</vt:lpstr>
      <vt:lpstr>標楷體</vt:lpstr>
      <vt:lpstr>Arial</vt:lpstr>
      <vt:lpstr>Times New Roman</vt:lpstr>
      <vt:lpstr>Calibri</vt:lpstr>
      <vt:lpstr>第一PPT，www.1ppt.com</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优品PPT</dc:creator>
  <cp:lastModifiedBy>彤云 王</cp:lastModifiedBy>
  <cp:revision>25</cp:revision>
  <dcterms:created xsi:type="dcterms:W3CDTF">2015-12-17T09:50:40Z</dcterms:created>
  <dcterms:modified xsi:type="dcterms:W3CDTF">2023-01-03T06:14:57Z</dcterms:modified>
</cp:coreProperties>
</file>