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94" d="100"/>
          <a:sy n="94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AAA9-DA68-5045-8187-28048901E409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85D8-7A3C-194D-9C3D-5368A9BAB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AAA9-DA68-5045-8187-28048901E409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85D8-7A3C-194D-9C3D-5368A9BAB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AAA9-DA68-5045-8187-28048901E409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85D8-7A3C-194D-9C3D-5368A9BAB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AAA9-DA68-5045-8187-28048901E409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85D8-7A3C-194D-9C3D-5368A9BAB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AAA9-DA68-5045-8187-28048901E409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85D8-7A3C-194D-9C3D-5368A9BAB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AAA9-DA68-5045-8187-28048901E409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85D8-7A3C-194D-9C3D-5368A9BAB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AAA9-DA68-5045-8187-28048901E409}" type="datetimeFigureOut">
              <a:rPr lang="en-US" smtClean="0"/>
              <a:t>11/6/13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85D8-7A3C-194D-9C3D-5368A9BAB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AAA9-DA68-5045-8187-28048901E409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85D8-7A3C-194D-9C3D-5368A9BAB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AAA9-DA68-5045-8187-28048901E409}" type="datetimeFigureOut">
              <a:rPr lang="en-US" smtClean="0"/>
              <a:t>11/6/13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85D8-7A3C-194D-9C3D-5368A9BAB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AAA9-DA68-5045-8187-28048901E409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85D8-7A3C-194D-9C3D-5368A9BAB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AAA9-DA68-5045-8187-28048901E409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85D8-7A3C-194D-9C3D-5368A9BAB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3AAA9-DA68-5045-8187-28048901E409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385D8-7A3C-194D-9C3D-5368A9BAB2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1_theta_par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814" y="432319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1.  </a:t>
            </a:r>
            <a:r>
              <a:rPr lang="en-US" dirty="0" err="1" smtClean="0"/>
              <a:t>Stomatal</a:t>
            </a:r>
            <a:r>
              <a:rPr lang="en-US" dirty="0" smtClean="0"/>
              <a:t> response functions for theta and VPD.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9_4pm_Q_PBL_2009-07-02_00:00: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461"/>
            <a:ext cx="9144000" cy="56270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256" y="310729"/>
            <a:ext cx="99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9.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5443" y="918767"/>
            <a:ext cx="67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2119" y="918767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Madr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91005" y="91876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Doug - </a:t>
            </a:r>
            <a:r>
              <a:rPr lang="en-US" dirty="0" err="1" smtClean="0"/>
              <a:t>Madr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763" y="1877886"/>
            <a:ext cx="125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</a:t>
            </a:r>
            <a:r>
              <a:rPr lang="en-US" dirty="0" err="1" smtClean="0"/>
              <a:t>atm</a:t>
            </a:r>
            <a:r>
              <a:rPr lang="en-US" dirty="0" smtClean="0"/>
              <a:t> </a:t>
            </a:r>
            <a:r>
              <a:rPr lang="en-US" dirty="0" err="1" smtClean="0"/>
              <a:t>lev</a:t>
            </a:r>
            <a:r>
              <a:rPr lang="en-US" dirty="0" smtClean="0"/>
              <a:t> 3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10_1pm_LE_H_2009-07-01_21:00: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461"/>
            <a:ext cx="9144000" cy="56270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256" y="310729"/>
            <a:ext cx="111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10.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5443" y="918767"/>
            <a:ext cx="67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2119" y="918767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Madr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91005" y="91876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Doug - </a:t>
            </a:r>
            <a:r>
              <a:rPr lang="en-US" dirty="0" err="1" smtClean="0"/>
              <a:t>Madr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87" y="525108"/>
            <a:ext cx="6083300" cy="1003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2_fitted_lapserates_theta_Q_onef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5582" y="472849"/>
            <a:ext cx="99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178050"/>
            <a:ext cx="6680200" cy="2501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1900" y="1229408"/>
            <a:ext cx="90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2.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6582" y="1229408"/>
            <a:ext cx="534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  WRF model domain and experimental region.</a:t>
            </a:r>
          </a:p>
          <a:p>
            <a:r>
              <a:rPr lang="en-US" i="1" dirty="0" smtClean="0"/>
              <a:t>NOT MADE YET.</a:t>
            </a:r>
            <a:endParaRPr 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4_testall_Aug15_soilm0.25_ra10.0_lapse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34" y="685525"/>
            <a:ext cx="7315932" cy="54869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034" y="324239"/>
            <a:ext cx="99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stall_compare_sm_lapse_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62" y="0"/>
            <a:ext cx="4114800" cy="6858000"/>
          </a:xfrm>
          <a:prstGeom prst="rect">
            <a:avLst/>
          </a:prstGeom>
        </p:spPr>
      </p:pic>
      <p:pic>
        <p:nvPicPr>
          <p:cNvPr id="3" name="Picture 2" descr="testall_compare_sm_lapse_q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0"/>
            <a:ext cx="41148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0768" y="256689"/>
            <a:ext cx="99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126063"/>
            <a:ext cx="99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7_all_afternoon_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155" y="0"/>
            <a:ext cx="4129689" cy="30972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5349" y="243180"/>
            <a:ext cx="99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7.</a:t>
            </a:r>
            <a:endParaRPr lang="en-US" dirty="0"/>
          </a:p>
        </p:txBody>
      </p:sp>
      <p:pic>
        <p:nvPicPr>
          <p:cNvPr id="4" name="Picture 3" descr="fig8_all_afternoon_Q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155" y="3097267"/>
            <a:ext cx="4248077" cy="31860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814" y="351259"/>
            <a:ext cx="99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8.</a:t>
            </a:r>
            <a:endParaRPr lang="en-US" dirty="0"/>
          </a:p>
        </p:txBody>
      </p:sp>
      <p:pic>
        <p:nvPicPr>
          <p:cNvPr id="4" name="Picture 3" descr="fig8_4pm_temperature_2009-07-02_00:00: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0"/>
            <a:ext cx="557212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48281" y="468375"/>
            <a:ext cx="67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02119" y="468375"/>
            <a:ext cx="6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Madr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7098" y="46837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Doug - </a:t>
            </a:r>
            <a:r>
              <a:rPr lang="en-US" dirty="0" err="1" smtClean="0"/>
              <a:t>Madr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132" y="111676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Skin 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132" y="2512855"/>
            <a:ext cx="121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dirty="0" err="1" smtClean="0"/>
              <a:t>atm</a:t>
            </a:r>
            <a:r>
              <a:rPr lang="en-US" dirty="0" smtClean="0"/>
              <a:t> </a:t>
            </a:r>
            <a:r>
              <a:rPr lang="en-US" dirty="0" err="1" smtClean="0"/>
              <a:t>lev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0132" y="3998952"/>
            <a:ext cx="121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dirty="0" err="1" smtClean="0"/>
              <a:t>atm</a:t>
            </a:r>
            <a:r>
              <a:rPr lang="en-US" dirty="0" smtClean="0"/>
              <a:t> </a:t>
            </a:r>
            <a:r>
              <a:rPr lang="en-US" dirty="0" err="1" smtClean="0"/>
              <a:t>lev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132" y="5403989"/>
            <a:ext cx="121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dirty="0" err="1" smtClean="0"/>
              <a:t>atm</a:t>
            </a:r>
            <a:r>
              <a:rPr lang="en-US" dirty="0" smtClean="0"/>
              <a:t> </a:t>
            </a:r>
            <a:r>
              <a:rPr lang="en-US" dirty="0" err="1" smtClean="0"/>
              <a:t>lev</a:t>
            </a:r>
            <a:r>
              <a:rPr lang="en-US" dirty="0" smtClean="0"/>
              <a:t> 5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85</Words>
  <Application>Microsoft Macintosh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Percy Link</dc:creator>
  <cp:lastModifiedBy>Percy Link</cp:lastModifiedBy>
  <cp:revision>12</cp:revision>
  <dcterms:created xsi:type="dcterms:W3CDTF">2013-11-06T19:26:12Z</dcterms:created>
  <dcterms:modified xsi:type="dcterms:W3CDTF">2013-11-06T19:45:44Z</dcterms:modified>
</cp:coreProperties>
</file>