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5EE8-4D34-C747-BCDC-1264E5CADD16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E568-C173-B94F-94B9-D5C39AADA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ndprof_7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0177" cy="3375133"/>
          </a:xfrm>
          <a:prstGeom prst="rect">
            <a:avLst/>
          </a:prstGeom>
        </p:spPr>
      </p:pic>
      <p:pic>
        <p:nvPicPr>
          <p:cNvPr id="8" name="Picture 7" descr="windprof_7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23" y="0"/>
            <a:ext cx="4500177" cy="3375132"/>
          </a:xfrm>
          <a:prstGeom prst="rect">
            <a:avLst/>
          </a:prstGeom>
        </p:spPr>
      </p:pic>
      <p:pic>
        <p:nvPicPr>
          <p:cNvPr id="9" name="Picture 8" descr="windprof_7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5133"/>
            <a:ext cx="4500177" cy="3375132"/>
          </a:xfrm>
          <a:prstGeom prst="rect">
            <a:avLst/>
          </a:prstGeom>
        </p:spPr>
      </p:pic>
      <p:pic>
        <p:nvPicPr>
          <p:cNvPr id="10" name="Picture 9" descr="windprof_7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23" y="3482867"/>
            <a:ext cx="4500177" cy="3375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ndprof_7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0177" cy="3375132"/>
          </a:xfrm>
          <a:prstGeom prst="rect">
            <a:avLst/>
          </a:prstGeom>
        </p:spPr>
      </p:pic>
      <p:pic>
        <p:nvPicPr>
          <p:cNvPr id="8" name="Picture 7" descr="windprof_7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23" y="0"/>
            <a:ext cx="4500176" cy="3375132"/>
          </a:xfrm>
          <a:prstGeom prst="rect">
            <a:avLst/>
          </a:prstGeom>
        </p:spPr>
      </p:pic>
      <p:pic>
        <p:nvPicPr>
          <p:cNvPr id="9" name="Picture 8" descr="windprof_7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5133"/>
            <a:ext cx="4500176" cy="3375132"/>
          </a:xfrm>
          <a:prstGeom prst="rect">
            <a:avLst/>
          </a:prstGeom>
        </p:spPr>
      </p:pic>
      <p:pic>
        <p:nvPicPr>
          <p:cNvPr id="10" name="Picture 9" descr="windprof_7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23" y="3482867"/>
            <a:ext cx="4500176" cy="3375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Percy Link</dc:creator>
  <cp:lastModifiedBy>Percy Link</cp:lastModifiedBy>
  <cp:revision>1</cp:revision>
  <dcterms:created xsi:type="dcterms:W3CDTF">2014-09-30T20:55:23Z</dcterms:created>
  <dcterms:modified xsi:type="dcterms:W3CDTF">2014-09-30T21:07:45Z</dcterms:modified>
</cp:coreProperties>
</file>