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 varScale="1">
        <p:scale>
          <a:sx n="62" d="100"/>
          <a:sy n="62" d="100"/>
        </p:scale>
        <p:origin x="-13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1B83-5E55-4A52-868E-8B3F4F4CB9A1}" type="datetimeFigureOut">
              <a:rPr lang="es-VE" smtClean="0"/>
              <a:t>01/05/2013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1305-A74C-42BB-B0BC-1B0481A06E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1258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1B83-5E55-4A52-868E-8B3F4F4CB9A1}" type="datetimeFigureOut">
              <a:rPr lang="es-VE" smtClean="0"/>
              <a:t>01/05/2013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1305-A74C-42BB-B0BC-1B0481A06E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0295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1B83-5E55-4A52-868E-8B3F4F4CB9A1}" type="datetimeFigureOut">
              <a:rPr lang="es-VE" smtClean="0"/>
              <a:t>01/05/2013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1305-A74C-42BB-B0BC-1B0481A06E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5344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1B83-5E55-4A52-868E-8B3F4F4CB9A1}" type="datetimeFigureOut">
              <a:rPr lang="es-VE" smtClean="0"/>
              <a:t>01/05/2013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1305-A74C-42BB-B0BC-1B0481A06E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6040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1B83-5E55-4A52-868E-8B3F4F4CB9A1}" type="datetimeFigureOut">
              <a:rPr lang="es-VE" smtClean="0"/>
              <a:t>01/05/2013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1305-A74C-42BB-B0BC-1B0481A06E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9793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1B83-5E55-4A52-868E-8B3F4F4CB9A1}" type="datetimeFigureOut">
              <a:rPr lang="es-VE" smtClean="0"/>
              <a:t>01/05/2013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1305-A74C-42BB-B0BC-1B0481A06E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329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1B83-5E55-4A52-868E-8B3F4F4CB9A1}" type="datetimeFigureOut">
              <a:rPr lang="es-VE" smtClean="0"/>
              <a:t>01/05/2013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1305-A74C-42BB-B0BC-1B0481A06E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3651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1B83-5E55-4A52-868E-8B3F4F4CB9A1}" type="datetimeFigureOut">
              <a:rPr lang="es-VE" smtClean="0"/>
              <a:t>01/05/2013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1305-A74C-42BB-B0BC-1B0481A06E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403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1B83-5E55-4A52-868E-8B3F4F4CB9A1}" type="datetimeFigureOut">
              <a:rPr lang="es-VE" smtClean="0"/>
              <a:t>01/05/2013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1305-A74C-42BB-B0BC-1B0481A06E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2454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1B83-5E55-4A52-868E-8B3F4F4CB9A1}" type="datetimeFigureOut">
              <a:rPr lang="es-VE" smtClean="0"/>
              <a:t>01/05/2013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1305-A74C-42BB-B0BC-1B0481A06E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8840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1B83-5E55-4A52-868E-8B3F4F4CB9A1}" type="datetimeFigureOut">
              <a:rPr lang="es-VE" smtClean="0"/>
              <a:t>01/05/2013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1305-A74C-42BB-B0BC-1B0481A06E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7956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F1B83-5E55-4A52-868E-8B3F4F4CB9A1}" type="datetimeFigureOut">
              <a:rPr lang="es-VE" smtClean="0"/>
              <a:t>01/05/2013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E1305-A74C-42BB-B0BC-1B0481A06E4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0633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64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5918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31488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PERD007</dc:creator>
  <cp:lastModifiedBy>PERD007</cp:lastModifiedBy>
  <cp:revision>1</cp:revision>
  <dcterms:created xsi:type="dcterms:W3CDTF">2013-05-02T01:20:24Z</dcterms:created>
  <dcterms:modified xsi:type="dcterms:W3CDTF">2013-05-02T01:27:07Z</dcterms:modified>
</cp:coreProperties>
</file>