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6D484-A503-4716-952A-01AD16D56373}" type="datetimeFigureOut">
              <a:rPr lang="es-VE" smtClean="0"/>
              <a:t>21/07/2014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BA489-B9B6-4DC6-825C-199C4DAA32A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9189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6D484-A503-4716-952A-01AD16D56373}" type="datetimeFigureOut">
              <a:rPr lang="es-VE" smtClean="0"/>
              <a:t>21/07/2014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BA489-B9B6-4DC6-825C-199C4DAA32A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053437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6D484-A503-4716-952A-01AD16D56373}" type="datetimeFigureOut">
              <a:rPr lang="es-VE" smtClean="0"/>
              <a:t>21/07/2014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BA489-B9B6-4DC6-825C-199C4DAA32A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48745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6D484-A503-4716-952A-01AD16D56373}" type="datetimeFigureOut">
              <a:rPr lang="es-VE" smtClean="0"/>
              <a:t>21/07/2014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BA489-B9B6-4DC6-825C-199C4DAA32A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68425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6D484-A503-4716-952A-01AD16D56373}" type="datetimeFigureOut">
              <a:rPr lang="es-VE" smtClean="0"/>
              <a:t>21/07/2014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BA489-B9B6-4DC6-825C-199C4DAA32A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89803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6D484-A503-4716-952A-01AD16D56373}" type="datetimeFigureOut">
              <a:rPr lang="es-VE" smtClean="0"/>
              <a:t>21/07/2014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BA489-B9B6-4DC6-825C-199C4DAA32A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67995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6D484-A503-4716-952A-01AD16D56373}" type="datetimeFigureOut">
              <a:rPr lang="es-VE" smtClean="0"/>
              <a:t>21/07/2014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BA489-B9B6-4DC6-825C-199C4DAA32A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5305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6D484-A503-4716-952A-01AD16D56373}" type="datetimeFigureOut">
              <a:rPr lang="es-VE" smtClean="0"/>
              <a:t>21/07/2014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BA489-B9B6-4DC6-825C-199C4DAA32A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2518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6D484-A503-4716-952A-01AD16D56373}" type="datetimeFigureOut">
              <a:rPr lang="es-VE" smtClean="0"/>
              <a:t>21/07/2014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BA489-B9B6-4DC6-825C-199C4DAA32A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39257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6D484-A503-4716-952A-01AD16D56373}" type="datetimeFigureOut">
              <a:rPr lang="es-VE" smtClean="0"/>
              <a:t>21/07/2014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BA489-B9B6-4DC6-825C-199C4DAA32A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00039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6D484-A503-4716-952A-01AD16D56373}" type="datetimeFigureOut">
              <a:rPr lang="es-VE" smtClean="0"/>
              <a:t>21/07/2014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BA489-B9B6-4DC6-825C-199C4DAA32A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58418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6D484-A503-4716-952A-01AD16D56373}" type="datetimeFigureOut">
              <a:rPr lang="es-VE" smtClean="0"/>
              <a:t>21/07/2014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BA489-B9B6-4DC6-825C-199C4DAA32A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36705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0"/>
          <p:cNvSpPr>
            <a:spLocks noChangeArrowheads="1"/>
          </p:cNvSpPr>
          <p:nvPr/>
        </p:nvSpPr>
        <p:spPr bwMode="auto">
          <a:xfrm>
            <a:off x="2806700" y="584200"/>
            <a:ext cx="2667000" cy="657225"/>
          </a:xfrm>
          <a:prstGeom prst="ellipse">
            <a:avLst/>
          </a:prstGeom>
          <a:gradFill rotWithShape="0">
            <a:gsLst>
              <a:gs pos="0">
                <a:srgbClr val="D99594"/>
              </a:gs>
              <a:gs pos="50000">
                <a:srgbClr val="F2DBDB"/>
              </a:gs>
              <a:gs pos="100000">
                <a:srgbClr val="D99594"/>
              </a:gs>
            </a:gsLst>
            <a:lin ang="18900000" scaled="1"/>
          </a:gradFill>
          <a:ln w="12700">
            <a:solidFill>
              <a:srgbClr val="D99594"/>
            </a:solidFill>
            <a:round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VE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ZONA EDUCATIVA</a:t>
            </a:r>
            <a:endParaRPr kumimoji="0" lang="es-V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AutoShape 39"/>
          <p:cNvSpPr>
            <a:spLocks noChangeShapeType="1"/>
          </p:cNvSpPr>
          <p:nvPr/>
        </p:nvSpPr>
        <p:spPr bwMode="auto">
          <a:xfrm>
            <a:off x="4157663" y="1241425"/>
            <a:ext cx="9525" cy="3143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6" name="Rectangle 38"/>
          <p:cNvSpPr>
            <a:spLocks noChangeArrowheads="1"/>
          </p:cNvSpPr>
          <p:nvPr/>
        </p:nvSpPr>
        <p:spPr bwMode="auto">
          <a:xfrm>
            <a:off x="3433763" y="1555750"/>
            <a:ext cx="1485900" cy="495300"/>
          </a:xfrm>
          <a:prstGeom prst="rect">
            <a:avLst/>
          </a:prstGeom>
          <a:gradFill rotWithShape="0">
            <a:gsLst>
              <a:gs pos="0">
                <a:srgbClr val="95B3D7"/>
              </a:gs>
              <a:gs pos="50000">
                <a:srgbClr val="4F81BD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4F81BD"/>
            </a:solidFill>
            <a:miter lim="800000"/>
            <a:headEnd/>
            <a:tailEnd/>
          </a:ln>
          <a:effectLst>
            <a:outerShdw dist="28398" dir="3806097" algn="ctr" rotWithShape="0">
              <a:srgbClr val="243F6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VE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DIRECCION</a:t>
            </a:r>
            <a:endParaRPr kumimoji="0" lang="es-V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utoShape 36"/>
          <p:cNvSpPr>
            <a:spLocks noChangeShapeType="1"/>
          </p:cNvSpPr>
          <p:nvPr/>
        </p:nvSpPr>
        <p:spPr bwMode="auto">
          <a:xfrm flipH="1">
            <a:off x="4959928" y="1793875"/>
            <a:ext cx="38862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9" name="AutoShape 35"/>
          <p:cNvSpPr>
            <a:spLocks noChangeShapeType="1"/>
          </p:cNvSpPr>
          <p:nvPr/>
        </p:nvSpPr>
        <p:spPr bwMode="auto">
          <a:xfrm>
            <a:off x="4167188" y="2051050"/>
            <a:ext cx="0" cy="1238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10" name="AutoShape 34"/>
          <p:cNvSpPr>
            <a:spLocks noChangeShapeType="1"/>
          </p:cNvSpPr>
          <p:nvPr/>
        </p:nvSpPr>
        <p:spPr bwMode="auto">
          <a:xfrm flipV="1">
            <a:off x="1909763" y="2174875"/>
            <a:ext cx="4533900" cy="95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11" name="AutoShape 33"/>
          <p:cNvSpPr>
            <a:spLocks noChangeShapeType="1"/>
          </p:cNvSpPr>
          <p:nvPr/>
        </p:nvSpPr>
        <p:spPr bwMode="auto">
          <a:xfrm>
            <a:off x="1909763" y="2203450"/>
            <a:ext cx="0" cy="2571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12" name="AutoShape 32"/>
          <p:cNvSpPr>
            <a:spLocks noChangeShapeType="1"/>
          </p:cNvSpPr>
          <p:nvPr/>
        </p:nvSpPr>
        <p:spPr bwMode="auto">
          <a:xfrm>
            <a:off x="6443663" y="2193925"/>
            <a:ext cx="0" cy="2571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13" name="Rectangle 31"/>
          <p:cNvSpPr>
            <a:spLocks noChangeArrowheads="1"/>
          </p:cNvSpPr>
          <p:nvPr/>
        </p:nvSpPr>
        <p:spPr bwMode="auto">
          <a:xfrm>
            <a:off x="1166813" y="2489200"/>
            <a:ext cx="1495425" cy="590550"/>
          </a:xfrm>
          <a:prstGeom prst="rect">
            <a:avLst/>
          </a:prstGeom>
          <a:gradFill rotWithShape="0">
            <a:gsLst>
              <a:gs pos="0">
                <a:srgbClr val="92CDDC"/>
              </a:gs>
              <a:gs pos="50000">
                <a:srgbClr val="4BACC6"/>
              </a:gs>
              <a:gs pos="100000">
                <a:srgbClr val="92CDDC"/>
              </a:gs>
            </a:gsLst>
            <a:lin ang="5400000" scaled="1"/>
          </a:gradFill>
          <a:ln w="12700">
            <a:solidFill>
              <a:srgbClr val="4BACC6"/>
            </a:solidFill>
            <a:miter lim="800000"/>
            <a:headEnd/>
            <a:tailEnd/>
          </a:ln>
          <a:effectLst>
            <a:outerShdw dist="28398" dir="3806097" algn="ctr" rotWithShape="0">
              <a:srgbClr val="205867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VE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SUB-DIRECTOR</a:t>
            </a:r>
            <a:endParaRPr kumimoji="0" lang="es-VE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VE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ACADEMICO</a:t>
            </a:r>
            <a:endParaRPr kumimoji="0" lang="es-V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30"/>
          <p:cNvSpPr>
            <a:spLocks noChangeArrowheads="1"/>
          </p:cNvSpPr>
          <p:nvPr/>
        </p:nvSpPr>
        <p:spPr bwMode="auto">
          <a:xfrm>
            <a:off x="5719763" y="2479675"/>
            <a:ext cx="1495425" cy="609600"/>
          </a:xfrm>
          <a:prstGeom prst="rect">
            <a:avLst/>
          </a:prstGeom>
          <a:gradFill rotWithShape="0">
            <a:gsLst>
              <a:gs pos="0">
                <a:srgbClr val="92CDDC"/>
              </a:gs>
              <a:gs pos="50000">
                <a:srgbClr val="4BACC6"/>
              </a:gs>
              <a:gs pos="100000">
                <a:srgbClr val="92CDDC"/>
              </a:gs>
            </a:gsLst>
            <a:lin ang="5400000" scaled="1"/>
          </a:gradFill>
          <a:ln w="12700">
            <a:solidFill>
              <a:srgbClr val="4BACC6"/>
            </a:solidFill>
            <a:miter lim="800000"/>
            <a:headEnd/>
            <a:tailEnd/>
          </a:ln>
          <a:effectLst>
            <a:outerShdw dist="28398" dir="3806097" algn="ctr" rotWithShape="0">
              <a:srgbClr val="205867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VE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SUB-DIRECTOR</a:t>
            </a:r>
            <a:endParaRPr kumimoji="0" lang="es-VE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VE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ADMINISTRATIVO</a:t>
            </a:r>
            <a:endParaRPr kumimoji="0" lang="es-V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29"/>
          <p:cNvSpPr>
            <a:spLocks noChangeArrowheads="1"/>
          </p:cNvSpPr>
          <p:nvPr/>
        </p:nvSpPr>
        <p:spPr bwMode="auto">
          <a:xfrm>
            <a:off x="3328988" y="2898775"/>
            <a:ext cx="1724025" cy="7524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6DDE8"/>
              </a:gs>
            </a:gsLst>
            <a:lin ang="5400000" scaled="1"/>
          </a:gradFill>
          <a:ln w="12700">
            <a:solidFill>
              <a:srgbClr val="92CDDC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VE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DEPARTAMENTO DE EVALUACION</a:t>
            </a:r>
            <a:endParaRPr kumimoji="0" lang="es-V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AutoShape 28"/>
          <p:cNvSpPr>
            <a:spLocks noChangeShapeType="1"/>
          </p:cNvSpPr>
          <p:nvPr/>
        </p:nvSpPr>
        <p:spPr bwMode="auto">
          <a:xfrm>
            <a:off x="1909763" y="3079750"/>
            <a:ext cx="0" cy="2000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17" name="AutoShape 27"/>
          <p:cNvSpPr>
            <a:spLocks noChangeShapeType="1"/>
          </p:cNvSpPr>
          <p:nvPr/>
        </p:nvSpPr>
        <p:spPr bwMode="auto">
          <a:xfrm>
            <a:off x="6443663" y="3089275"/>
            <a:ext cx="0" cy="2000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18" name="AutoShape 26"/>
          <p:cNvSpPr>
            <a:spLocks noChangeShapeType="1"/>
          </p:cNvSpPr>
          <p:nvPr/>
        </p:nvSpPr>
        <p:spPr bwMode="auto">
          <a:xfrm>
            <a:off x="1909763" y="3279775"/>
            <a:ext cx="1371600" cy="95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19" name="AutoShape 25"/>
          <p:cNvSpPr>
            <a:spLocks noChangeShapeType="1"/>
          </p:cNvSpPr>
          <p:nvPr/>
        </p:nvSpPr>
        <p:spPr bwMode="auto">
          <a:xfrm flipH="1">
            <a:off x="5053013" y="3289300"/>
            <a:ext cx="13811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20" name="AutoShape 24"/>
          <p:cNvSpPr>
            <a:spLocks noChangeShapeType="1"/>
          </p:cNvSpPr>
          <p:nvPr/>
        </p:nvSpPr>
        <p:spPr bwMode="auto">
          <a:xfrm>
            <a:off x="4167188" y="3651250"/>
            <a:ext cx="0" cy="1905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21" name="Rectangle 23"/>
          <p:cNvSpPr>
            <a:spLocks noChangeArrowheads="1"/>
          </p:cNvSpPr>
          <p:nvPr/>
        </p:nvSpPr>
        <p:spPr bwMode="auto">
          <a:xfrm>
            <a:off x="3575563" y="4187103"/>
            <a:ext cx="1600200" cy="4762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6DDE8"/>
              </a:gs>
            </a:gsLst>
            <a:lin ang="5400000" scaled="1"/>
          </a:gradFill>
          <a:ln w="12700">
            <a:solidFill>
              <a:srgbClr val="92CDDC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VE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AULA INTEGRADA</a:t>
            </a:r>
            <a:endParaRPr kumimoji="0" lang="es-V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5302828" y="4173826"/>
            <a:ext cx="1600200" cy="4762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6DDE8"/>
              </a:gs>
            </a:gsLst>
            <a:lin ang="5400000" scaled="1"/>
          </a:gradFill>
          <a:ln w="12700">
            <a:solidFill>
              <a:srgbClr val="92CDDC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VE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DEFENSORIA</a:t>
            </a:r>
            <a:endParaRPr kumimoji="0" lang="es-V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7119938" y="4175125"/>
            <a:ext cx="1600200" cy="4762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6DDE8"/>
              </a:gs>
            </a:gsLst>
            <a:lin ang="5400000" scaled="1"/>
          </a:gradFill>
          <a:ln w="12700">
            <a:solidFill>
              <a:srgbClr val="92CDDC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VE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EDUCACION FISICA</a:t>
            </a:r>
            <a:endParaRPr kumimoji="0" lang="es-V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1862138" y="4187103"/>
            <a:ext cx="1600200" cy="4762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6DDE8"/>
              </a:gs>
            </a:gsLst>
            <a:lin ang="5400000" scaled="1"/>
          </a:gradFill>
          <a:ln w="12700">
            <a:solidFill>
              <a:srgbClr val="92CDDC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VE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BIENESTAR ESTUDIANTIL</a:t>
            </a:r>
            <a:endParaRPr kumimoji="0" lang="es-V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18"/>
          <p:cNvSpPr>
            <a:spLocks noChangeArrowheads="1"/>
          </p:cNvSpPr>
          <p:nvPr/>
        </p:nvSpPr>
        <p:spPr bwMode="auto">
          <a:xfrm>
            <a:off x="323528" y="4227512"/>
            <a:ext cx="1445860" cy="4762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6DDE8"/>
              </a:gs>
            </a:gsLst>
            <a:lin ang="5400000" scaled="1"/>
          </a:gradFill>
          <a:ln w="12700">
            <a:solidFill>
              <a:srgbClr val="92CDDC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VE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PERSONAL DOCENTE</a:t>
            </a:r>
            <a:endParaRPr kumimoji="0" lang="es-V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AutoShape 17"/>
          <p:cNvSpPr>
            <a:spLocks noChangeShapeType="1"/>
          </p:cNvSpPr>
          <p:nvPr/>
        </p:nvSpPr>
        <p:spPr bwMode="auto">
          <a:xfrm>
            <a:off x="8805863" y="1793875"/>
            <a:ext cx="0" cy="40862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28" name="Rectangle 16"/>
          <p:cNvSpPr>
            <a:spLocks noChangeArrowheads="1"/>
          </p:cNvSpPr>
          <p:nvPr/>
        </p:nvSpPr>
        <p:spPr bwMode="auto">
          <a:xfrm>
            <a:off x="3376613" y="4832350"/>
            <a:ext cx="1600200" cy="4762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6DDE8"/>
              </a:gs>
            </a:gsLst>
            <a:lin ang="5400000" scaled="1"/>
          </a:gradFill>
          <a:ln w="12700">
            <a:solidFill>
              <a:srgbClr val="92CDDC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VE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ALUMNOS</a:t>
            </a:r>
            <a:endParaRPr kumimoji="0" lang="es-V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AutoShape 15"/>
          <p:cNvSpPr>
            <a:spLocks noChangeShapeType="1"/>
          </p:cNvSpPr>
          <p:nvPr/>
        </p:nvSpPr>
        <p:spPr bwMode="auto">
          <a:xfrm>
            <a:off x="900113" y="3841750"/>
            <a:ext cx="69532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30" name="Rectangle 14"/>
          <p:cNvSpPr>
            <a:spLocks noChangeArrowheads="1"/>
          </p:cNvSpPr>
          <p:nvPr/>
        </p:nvSpPr>
        <p:spPr bwMode="auto">
          <a:xfrm>
            <a:off x="1545872" y="5643418"/>
            <a:ext cx="2057400" cy="8096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6DDE8"/>
              </a:gs>
            </a:gsLst>
            <a:lin ang="5400000" scaled="1"/>
          </a:gradFill>
          <a:ln w="12700">
            <a:solidFill>
              <a:srgbClr val="92CDDC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VE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ASOCIACION CIVIL</a:t>
            </a:r>
            <a:endParaRPr kumimoji="0" lang="es-VE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VE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CONSEJO COMUNAL</a:t>
            </a:r>
            <a:endParaRPr kumimoji="0" lang="es-V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le 13"/>
          <p:cNvSpPr>
            <a:spLocks noChangeArrowheads="1"/>
          </p:cNvSpPr>
          <p:nvPr/>
        </p:nvSpPr>
        <p:spPr bwMode="auto">
          <a:xfrm>
            <a:off x="5767388" y="5632450"/>
            <a:ext cx="2057400" cy="8096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6DDE8"/>
              </a:gs>
            </a:gsLst>
            <a:lin ang="5400000" scaled="1"/>
          </a:gradFill>
          <a:ln w="12700">
            <a:solidFill>
              <a:srgbClr val="92CDDC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VE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PERSONAL ADMINISTRATIVO</a:t>
            </a:r>
            <a:endParaRPr kumimoji="0" lang="es-VE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VE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OBRERO</a:t>
            </a:r>
            <a:endParaRPr kumimoji="0" lang="es-V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AutoShape 11"/>
          <p:cNvSpPr>
            <a:spLocks noChangeShapeType="1"/>
          </p:cNvSpPr>
          <p:nvPr/>
        </p:nvSpPr>
        <p:spPr bwMode="auto">
          <a:xfrm flipH="1">
            <a:off x="7920038" y="587851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34" name="AutoShape 10"/>
          <p:cNvSpPr>
            <a:spLocks noChangeShapeType="1"/>
          </p:cNvSpPr>
          <p:nvPr/>
        </p:nvSpPr>
        <p:spPr bwMode="auto">
          <a:xfrm>
            <a:off x="900113" y="3841750"/>
            <a:ext cx="0" cy="3333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35" name="AutoShape 9"/>
          <p:cNvSpPr>
            <a:spLocks noChangeShapeType="1"/>
          </p:cNvSpPr>
          <p:nvPr/>
        </p:nvSpPr>
        <p:spPr bwMode="auto">
          <a:xfrm>
            <a:off x="2678258" y="3836987"/>
            <a:ext cx="0" cy="3333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36" name="AutoShape 8"/>
          <p:cNvSpPr>
            <a:spLocks noChangeShapeType="1"/>
          </p:cNvSpPr>
          <p:nvPr/>
        </p:nvSpPr>
        <p:spPr bwMode="auto">
          <a:xfrm>
            <a:off x="4375663" y="3836987"/>
            <a:ext cx="0" cy="3333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38" name="AutoShape 6"/>
          <p:cNvSpPr>
            <a:spLocks noChangeShapeType="1"/>
          </p:cNvSpPr>
          <p:nvPr/>
        </p:nvSpPr>
        <p:spPr bwMode="auto">
          <a:xfrm>
            <a:off x="6102928" y="3851275"/>
            <a:ext cx="0" cy="3333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39" name="AutoShape 5"/>
          <p:cNvSpPr>
            <a:spLocks noChangeShapeType="1"/>
          </p:cNvSpPr>
          <p:nvPr/>
        </p:nvSpPr>
        <p:spPr bwMode="auto">
          <a:xfrm>
            <a:off x="7853363" y="3851275"/>
            <a:ext cx="0" cy="3333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40" name="AutoShape 4"/>
          <p:cNvSpPr>
            <a:spLocks noChangeShapeType="1"/>
          </p:cNvSpPr>
          <p:nvPr/>
        </p:nvSpPr>
        <p:spPr bwMode="auto">
          <a:xfrm>
            <a:off x="900113" y="4660900"/>
            <a:ext cx="0" cy="4476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41" name="AutoShape 3"/>
          <p:cNvSpPr>
            <a:spLocks noChangeShapeType="1"/>
          </p:cNvSpPr>
          <p:nvPr/>
        </p:nvSpPr>
        <p:spPr bwMode="auto">
          <a:xfrm>
            <a:off x="7853363" y="4660900"/>
            <a:ext cx="0" cy="4476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42" name="AutoShape 2"/>
          <p:cNvSpPr>
            <a:spLocks noChangeShapeType="1"/>
          </p:cNvSpPr>
          <p:nvPr/>
        </p:nvSpPr>
        <p:spPr bwMode="auto">
          <a:xfrm>
            <a:off x="900113" y="5108575"/>
            <a:ext cx="23812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43" name="AutoShape 1"/>
          <p:cNvSpPr>
            <a:spLocks noChangeShapeType="1"/>
          </p:cNvSpPr>
          <p:nvPr/>
        </p:nvSpPr>
        <p:spPr bwMode="auto">
          <a:xfrm flipH="1">
            <a:off x="5453063" y="5108575"/>
            <a:ext cx="23717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44" name="Rectangle 41"/>
          <p:cNvSpPr>
            <a:spLocks noChangeArrowheads="1"/>
          </p:cNvSpPr>
          <p:nvPr/>
        </p:nvSpPr>
        <p:spPr bwMode="auto">
          <a:xfrm>
            <a:off x="481013" y="23552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05025" algn="l"/>
              </a:tabLst>
            </a:pPr>
            <a:r>
              <a:rPr kumimoji="0" lang="es-V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ngravers MT" pitchFamily="18" charset="0"/>
                <a:ea typeface="Calibri" pitchFamily="34" charset="0"/>
                <a:cs typeface="Times New Roman" pitchFamily="18" charset="0"/>
              </a:rPr>
              <a:t>ORGANIGRAMA DE LA ESCUELA B</a:t>
            </a:r>
            <a:r>
              <a:rPr kumimoji="0" lang="es-V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Á</a:t>
            </a:r>
            <a:r>
              <a:rPr kumimoji="0" lang="es-V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ngravers MT" pitchFamily="18" charset="0"/>
                <a:ea typeface="Calibri" pitchFamily="34" charset="0"/>
                <a:cs typeface="Times New Roman" pitchFamily="18" charset="0"/>
              </a:rPr>
              <a:t>SICA BOLIVARIANA </a:t>
            </a:r>
            <a:r>
              <a:rPr kumimoji="0" lang="es-V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“</a:t>
            </a:r>
            <a:r>
              <a:rPr kumimoji="0" lang="es-V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ngravers MT" pitchFamily="18" charset="0"/>
                <a:ea typeface="Calibri" pitchFamily="34" charset="0"/>
                <a:cs typeface="Times New Roman" pitchFamily="18" charset="0"/>
              </a:rPr>
              <a:t>LIBERTADOR</a:t>
            </a:r>
            <a:r>
              <a:rPr kumimoji="0" lang="es-V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”</a:t>
            </a:r>
            <a:r>
              <a:rPr kumimoji="0" lang="es-V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ngravers MT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es-VE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05025" algn="l"/>
              </a:tabLst>
            </a:pPr>
            <a:endParaRPr kumimoji="0" lang="es-V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55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05025" algn="l"/>
              </a:tabLst>
            </a:pPr>
            <a:endParaRPr kumimoji="0" lang="es-V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7" name="46 Conector recto"/>
          <p:cNvCxnSpPr/>
          <p:nvPr/>
        </p:nvCxnSpPr>
        <p:spPr>
          <a:xfrm>
            <a:off x="151206" y="1759518"/>
            <a:ext cx="0" cy="4277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>
            <a:endCxn id="6" idx="1"/>
          </p:cNvCxnSpPr>
          <p:nvPr/>
        </p:nvCxnSpPr>
        <p:spPr>
          <a:xfrm>
            <a:off x="151206" y="1803400"/>
            <a:ext cx="32825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58 Conector recto de flecha"/>
          <p:cNvCxnSpPr>
            <a:endCxn id="30" idx="1"/>
          </p:cNvCxnSpPr>
          <p:nvPr/>
        </p:nvCxnSpPr>
        <p:spPr>
          <a:xfrm>
            <a:off x="151206" y="6048231"/>
            <a:ext cx="139466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5527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36</Words>
  <Application>Microsoft Office PowerPoint</Application>
  <PresentationFormat>Presentación en pantalla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PERD007</dc:creator>
  <cp:lastModifiedBy>PERD007</cp:lastModifiedBy>
  <cp:revision>1</cp:revision>
  <dcterms:created xsi:type="dcterms:W3CDTF">2014-07-22T02:56:37Z</dcterms:created>
  <dcterms:modified xsi:type="dcterms:W3CDTF">2014-07-22T03:03:56Z</dcterms:modified>
</cp:coreProperties>
</file>