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910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54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2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9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17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3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514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09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80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31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6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8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78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290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735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85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30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56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69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98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0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3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76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50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0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848812-C115-402D-A64B-6F0B273CD3A2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6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B73F197-047D-4080-A9E6-D8851F05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225039"/>
            <a:ext cx="8825658" cy="1104541"/>
          </a:xfrm>
        </p:spPr>
        <p:txBody>
          <a:bodyPr/>
          <a:lstStyle/>
          <a:p>
            <a:pPr algn="ctr"/>
            <a:r>
              <a:rPr lang="pt-BR" dirty="0"/>
              <a:t>Kotlin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F241A7D-51D5-4780-9BCA-ED7AA144C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UNIVERSIDADE DO ESTADO DO RIO DE JANEIRO</a:t>
            </a:r>
          </a:p>
          <a:p>
            <a:r>
              <a:rPr lang="pt-BR" dirty="0"/>
              <a:t>CAMILLA MENEZES</a:t>
            </a:r>
          </a:p>
          <a:p>
            <a:r>
              <a:rPr lang="pt-BR" dirty="0"/>
              <a:t>FERNANDA PERDIZIO</a:t>
            </a:r>
          </a:p>
        </p:txBody>
      </p:sp>
    </p:spTree>
    <p:extLst>
      <p:ext uri="{BB962C8B-B14F-4D97-AF65-F5344CB8AC3E}">
        <p14:creationId xmlns:p14="http://schemas.microsoft.com/office/powerpoint/2010/main" val="27982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2622BD5-DE61-411E-AF3F-23278DDD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07803D-373F-4767-A0F2-D36B1412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3441700"/>
            <a:ext cx="8825659" cy="3416300"/>
          </a:xfrm>
        </p:spPr>
        <p:txBody>
          <a:bodyPr>
            <a:normAutofit/>
          </a:bodyPr>
          <a:lstStyle/>
          <a:p>
            <a:r>
              <a:rPr lang="pt-BR" dirty="0"/>
              <a:t>O </a:t>
            </a:r>
            <a:r>
              <a:rPr lang="pt-BR" dirty="0" smtClean="0"/>
              <a:t>Kotlin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uma linguagem estaticamente tipada, desenvolvida pela JetBrains, cuja sintaxe é mais expressiva e concisa do que a do Java. Com recursos como expressões </a:t>
            </a:r>
            <a:r>
              <a:rPr lang="pt-BR" dirty="0" smtClean="0"/>
              <a:t>lambda</a:t>
            </a:r>
            <a:r>
              <a:rPr lang="pt-BR" dirty="0"/>
              <a:t>, sobrecarga de operadores, templates de strings e muito mais.</a:t>
            </a:r>
          </a:p>
        </p:txBody>
      </p:sp>
    </p:spTree>
    <p:extLst>
      <p:ext uri="{BB962C8B-B14F-4D97-AF65-F5344CB8AC3E}">
        <p14:creationId xmlns:p14="http://schemas.microsoft.com/office/powerpoint/2010/main" val="420319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61FB0B-CFE4-40F9-9B6E-22DC8739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C636D29-A3CD-4C86-91DB-E830C2AA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3441700"/>
            <a:ext cx="8825659" cy="3416300"/>
          </a:xfrm>
        </p:spPr>
        <p:txBody>
          <a:bodyPr/>
          <a:lstStyle/>
          <a:p>
            <a:r>
              <a:rPr lang="pt-BR" dirty="0"/>
              <a:t>Segundo a JetBrains, criadora da linguagem, o Kotlin começou a ser desenvolvido em 2010 devido a uma percepção da empresa. A JetBrains já desenvolvia em Java a 10 anos e acumulava bastante conhecimento na utilização da plataforma, e sentiram que poderiam aumentar a produtividade do desenvolvimento dos produtos utilizando uma outra linguagem mais moderna. Após avaliarem as opções já existentes, decidiram juntar toda a bagagem e experiência que tinham para criar a tal linguagem.</a:t>
            </a:r>
          </a:p>
        </p:txBody>
      </p:sp>
    </p:spTree>
    <p:extLst>
      <p:ext uri="{BB962C8B-B14F-4D97-AF65-F5344CB8AC3E}">
        <p14:creationId xmlns:p14="http://schemas.microsoft.com/office/powerpoint/2010/main" val="37609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8D8560-6561-40D1-A74C-4AD43F1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801DFC-610C-464D-B07F-FA77D428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76682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pt-BR" sz="3300" dirty="0"/>
              <a:t>O Kotlin foi pensado para ser uma linguagem moderna e voltada para a indústria em geral e possui as seguintes características:</a:t>
            </a:r>
          </a:p>
          <a:p>
            <a:pPr fontAlgn="base"/>
            <a:r>
              <a:rPr lang="pt-BR" sz="2900" b="1" dirty="0"/>
              <a:t>E</a:t>
            </a:r>
            <a:r>
              <a:rPr lang="pt-BR" sz="2900" b="1" dirty="0" smtClean="0"/>
              <a:t>staticamente </a:t>
            </a:r>
            <a:r>
              <a:rPr lang="pt-BR" sz="2900" b="1" dirty="0"/>
              <a:t>tipado</a:t>
            </a:r>
            <a:r>
              <a:rPr lang="pt-BR" sz="2900" dirty="0"/>
              <a:t> - pensando para projetos de vida longa e que possuem grande crescimento, a linguagem possui tipagem estática que facilita a manutenção de código;</a:t>
            </a:r>
          </a:p>
          <a:p>
            <a:pPr fontAlgn="base"/>
            <a:r>
              <a:rPr lang="pt-BR" sz="2900" b="1" dirty="0"/>
              <a:t>F</a:t>
            </a:r>
            <a:r>
              <a:rPr lang="pt-BR" sz="2900" b="1" dirty="0" smtClean="0"/>
              <a:t>ácil </a:t>
            </a:r>
            <a:r>
              <a:rPr lang="pt-BR" sz="2900" b="1" dirty="0"/>
              <a:t>migração</a:t>
            </a:r>
            <a:r>
              <a:rPr lang="pt-BR" sz="2900" dirty="0"/>
              <a:t> - integração transparente com a linguagem Java, sendo possível utilizar qualquer framework ou biblioteca existente. Isso facilita muito a migração entre as linguagens, tornando-a suave e natural;</a:t>
            </a:r>
          </a:p>
          <a:p>
            <a:pPr fontAlgn="base"/>
            <a:r>
              <a:rPr lang="pt-BR" sz="2900" b="1" dirty="0"/>
              <a:t>P</a:t>
            </a:r>
            <a:r>
              <a:rPr lang="pt-BR" sz="2900" b="1" dirty="0" smtClean="0"/>
              <a:t>equena </a:t>
            </a:r>
            <a:r>
              <a:rPr lang="pt-BR" sz="2900" b="1" dirty="0"/>
              <a:t>curva de aprendizagem</a:t>
            </a:r>
            <a:r>
              <a:rPr lang="pt-BR" sz="2900" dirty="0"/>
              <a:t> - possui </a:t>
            </a:r>
            <a:r>
              <a:rPr lang="pt-BR" sz="2900" dirty="0" smtClean="0"/>
              <a:t>sintaxe enxuta </a:t>
            </a:r>
            <a:r>
              <a:rPr lang="pt-BR" sz="2900" dirty="0"/>
              <a:t>e intuitiva, </a:t>
            </a:r>
            <a:r>
              <a:rPr lang="pt-BR" sz="2900" dirty="0" smtClean="0"/>
              <a:t>documentação</a:t>
            </a:r>
            <a:r>
              <a:rPr lang="pt-BR" sz="2900" dirty="0"/>
              <a:t> </a:t>
            </a:r>
            <a:r>
              <a:rPr lang="pt-BR" sz="2900" dirty="0" smtClean="0"/>
              <a:t>completa</a:t>
            </a:r>
            <a:r>
              <a:rPr lang="pt-BR" sz="2900" dirty="0"/>
              <a:t>, uma ferramenta online para a execução de códigos e exemplos através de exercícios chamados Koans;</a:t>
            </a:r>
          </a:p>
          <a:p>
            <a:pPr fontAlgn="base"/>
            <a:r>
              <a:rPr lang="pt-BR" sz="2900" b="1" dirty="0"/>
              <a:t>M</a:t>
            </a:r>
            <a:r>
              <a:rPr lang="pt-BR" sz="2900" b="1" dirty="0" smtClean="0"/>
              <a:t>ulti-paradigma</a:t>
            </a:r>
            <a:r>
              <a:rPr lang="pt-BR" sz="2900" dirty="0"/>
              <a:t> - não força o desenvolvedor a utilizar um paradigma específico como o funcional ou orientado a objetos, suportando ambos;</a:t>
            </a:r>
          </a:p>
          <a:p>
            <a:pPr fontAlgn="base"/>
            <a:r>
              <a:rPr lang="pt-BR" sz="2900" b="1" dirty="0"/>
              <a:t>C</a:t>
            </a:r>
            <a:r>
              <a:rPr lang="pt-BR" sz="2900" b="1" dirty="0" smtClean="0"/>
              <a:t>ompatível </a:t>
            </a:r>
            <a:r>
              <a:rPr lang="pt-BR" sz="2900" b="1" dirty="0"/>
              <a:t>com a versão 6 do java</a:t>
            </a:r>
            <a:r>
              <a:rPr lang="pt-BR" sz="2900" dirty="0"/>
              <a:t> - projetos antigos podem se beneficiar de recursos não existentes anteriormente como lambdas e programação funcional;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867042"/>
          </a:xfrm>
        </p:spPr>
        <p:txBody>
          <a:bodyPr>
            <a:normAutofit lnSpcReduction="10000"/>
          </a:bodyPr>
          <a:lstStyle/>
          <a:p>
            <a:r>
              <a:rPr lang="pt-BR" sz="1600" b="1" dirty="0" smtClean="0"/>
              <a:t>Linguagem </a:t>
            </a:r>
            <a:r>
              <a:rPr lang="pt-BR" sz="1600" b="1" dirty="0"/>
              <a:t>concisa: </a:t>
            </a:r>
            <a:r>
              <a:rPr lang="pt-BR" sz="1600" dirty="0"/>
              <a:t>essa é uma particularidade muito importante, pois é possível escrever e fazer mais com menos código</a:t>
            </a:r>
            <a:r>
              <a:rPr lang="pt-BR" sz="1600" dirty="0" smtClean="0"/>
              <a:t>;</a:t>
            </a:r>
          </a:p>
          <a:p>
            <a:r>
              <a:rPr lang="pt-BR" sz="1600" b="1" dirty="0"/>
              <a:t>Proteção contra </a:t>
            </a:r>
            <a:r>
              <a:rPr lang="pt-BR" sz="1600" b="1" dirty="0" smtClean="0"/>
              <a:t>nulo(Bye </a:t>
            </a:r>
            <a:r>
              <a:rPr lang="pt-BR" sz="1600" b="1" dirty="0"/>
              <a:t>bye, NullPointerException!): </a:t>
            </a:r>
            <a:r>
              <a:rPr lang="pt-BR" sz="1600" dirty="0"/>
              <a:t>A proteção contra nulo acaba com a maior parte dos problemas de referências nulas, convertendo todos os tipos não nulos por padrão. Isso significa que o compilador não vai permitir o uso de uma variável que não foi inicializada, ou que tenha a chance de dar </a:t>
            </a:r>
            <a:r>
              <a:rPr lang="pt-BR" sz="1600" dirty="0" smtClean="0"/>
              <a:t>nulo. Caso </a:t>
            </a:r>
            <a:r>
              <a:rPr lang="pt-BR" sz="1600" dirty="0"/>
              <a:t>seja necessário usar uma variável nula no código, é necessário que o tipo seja declarado como “anulável”, acrescentando um ponto de interrogação ao final dele</a:t>
            </a:r>
            <a:r>
              <a:rPr lang="pt-BR" sz="1600" dirty="0" smtClean="0"/>
              <a:t>.</a:t>
            </a:r>
          </a:p>
          <a:p>
            <a:r>
              <a:rPr lang="pt-BR" sz="1600" b="1" dirty="0"/>
              <a:t>Classes de dado(Em Kotlin, uma data class é uma classe específica para representar </a:t>
            </a:r>
            <a:r>
              <a:rPr lang="pt-BR" sz="1600" b="1" dirty="0" smtClean="0"/>
              <a:t>entidades): </a:t>
            </a:r>
            <a:r>
              <a:rPr lang="pt-BR" sz="1600" dirty="0" smtClean="0"/>
              <a:t>A </a:t>
            </a:r>
            <a:r>
              <a:rPr lang="pt-BR" sz="1600" dirty="0"/>
              <a:t>classe de dados traz a vantagem de economizar tempo. Como muitas aplicações são orientadas pelos dados, pode ser necessário criar classes só com propriedades e campos para arquivar essas </a:t>
            </a:r>
            <a:r>
              <a:rPr lang="pt-BR" sz="1600" dirty="0" smtClean="0"/>
              <a:t>informações. O </a:t>
            </a:r>
            <a:r>
              <a:rPr lang="pt-BR" sz="1600" dirty="0"/>
              <a:t>problema é que, em Java, isso é muito </a:t>
            </a:r>
            <a:r>
              <a:rPr lang="pt-BR" sz="1600" dirty="0" smtClean="0"/>
              <a:t>trabalhoso, </a:t>
            </a:r>
            <a:r>
              <a:rPr lang="pt-BR" sz="1600" dirty="0"/>
              <a:t>mas, com o Kotlin, é possível declarar não só a classe, como também todas as suas propriedades em apenas uma linha.</a:t>
            </a:r>
            <a:endParaRPr lang="pt-BR" sz="1600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3302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pt-BR" dirty="0" smtClean="0"/>
              <a:t>       Exemplos de códigos </a:t>
            </a:r>
            <a:br>
              <a:rPr lang="pt-BR" dirty="0" smtClean="0"/>
            </a:br>
            <a:r>
              <a:rPr lang="pt-BR" dirty="0" smtClean="0"/>
              <a:t>Kotlin vs Java – Data Class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95" y="2470245"/>
            <a:ext cx="6619165" cy="393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91960" y="2473864"/>
            <a:ext cx="5400040" cy="24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pt-BR" dirty="0" smtClean="0"/>
              <a:t>       Exemplos de códigos </a:t>
            </a:r>
            <a:br>
              <a:rPr lang="pt-BR" dirty="0" smtClean="0"/>
            </a:br>
            <a:r>
              <a:rPr lang="pt-BR" dirty="0" smtClean="0"/>
              <a:t>Kotlin vs Java – Data Class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31733"/>
            <a:ext cx="5715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48836" y="5076967"/>
            <a:ext cx="1089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mostram os códigos, vimos que conseguimos reduzir um código java com + de 50 linhas </a:t>
            </a:r>
          </a:p>
          <a:p>
            <a:r>
              <a:rPr lang="pt-BR" dirty="0"/>
              <a:t>e</a:t>
            </a:r>
            <a:r>
              <a:rPr lang="pt-BR" dirty="0" smtClean="0"/>
              <a:t>m apenas uma linha no Kotlin, graças ao seu conceito de Data Class, que levam </a:t>
            </a:r>
            <a:r>
              <a:rPr lang="pt-BR" dirty="0"/>
              <a:t>à </a:t>
            </a:r>
          </a:p>
          <a:p>
            <a:r>
              <a:rPr lang="pt-BR" dirty="0" smtClean="0"/>
              <a:t>autogeração </a:t>
            </a:r>
            <a:r>
              <a:rPr lang="pt-BR" dirty="0"/>
              <a:t>de clichê como iguais, hashCode, toString, getters / setters e muito mais. </a:t>
            </a:r>
          </a:p>
        </p:txBody>
      </p:sp>
    </p:spTree>
    <p:extLst>
      <p:ext uri="{BB962C8B-B14F-4D97-AF65-F5344CB8AC3E}">
        <p14:creationId xmlns:p14="http://schemas.microsoft.com/office/powerpoint/2010/main" val="327828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Data Class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386739"/>
            <a:ext cx="8825659" cy="43937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	Java:										Kotlin: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" y="2871362"/>
            <a:ext cx="4469996" cy="381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80" y="2871362"/>
            <a:ext cx="49053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88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</a:t>
            </a:r>
            <a:r>
              <a:rPr lang="pt-BR" dirty="0" smtClean="0"/>
              <a:t>Operador ternário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</a:t>
            </a:r>
            <a:r>
              <a:rPr lang="pt-BR" dirty="0"/>
              <a:t>Condicional Ternário: aquela forma simples e </a:t>
            </a:r>
            <a:r>
              <a:rPr lang="pt-BR" dirty="0" smtClean="0"/>
              <a:t>elegante </a:t>
            </a:r>
            <a:r>
              <a:rPr lang="pt-BR" dirty="0"/>
              <a:t>de realizar condições e também atribuições em uma única </a:t>
            </a:r>
            <a:r>
              <a:rPr lang="pt-BR" dirty="0" smtClean="0"/>
              <a:t>linha.</a:t>
            </a:r>
            <a:r>
              <a:rPr lang="pt-BR" dirty="0"/>
              <a:t> </a:t>
            </a:r>
            <a:r>
              <a:rPr lang="pt-BR" dirty="0" smtClean="0"/>
              <a:t>As duas linguagens possuem essa possibilidade, mas no Kotlin essa condicional se torna mais expressiva.</a:t>
            </a:r>
          </a:p>
          <a:p>
            <a:pPr marL="0" indent="0">
              <a:buNone/>
            </a:pPr>
            <a:r>
              <a:rPr lang="pt-BR" dirty="0" smtClean="0"/>
              <a:t>						</a:t>
            </a:r>
            <a:r>
              <a:rPr lang="pt-BR" b="1" dirty="0" smtClean="0"/>
              <a:t>Java: </a:t>
            </a:r>
            <a:r>
              <a:rPr lang="en-US" dirty="0"/>
              <a:t>int max = (a &gt; b) ? a : 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b="1" dirty="0" smtClean="0"/>
              <a:t>Kotlin: </a:t>
            </a:r>
            <a:r>
              <a:rPr lang="en-US" dirty="0"/>
              <a:t>val max = if (a &gt; b) a else b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1220040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116</TotalTime>
  <Words>351</Words>
  <Application>Microsoft Office PowerPoint</Application>
  <PresentationFormat>Personalizar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HDOfficeLightV0</vt:lpstr>
      <vt:lpstr>Íon - Sala da Diretoria</vt:lpstr>
      <vt:lpstr>Kotlin</vt:lpstr>
      <vt:lpstr>A Linguagem</vt:lpstr>
      <vt:lpstr>História</vt:lpstr>
      <vt:lpstr>Características</vt:lpstr>
      <vt:lpstr>                      VANTAGENS</vt:lpstr>
      <vt:lpstr>       Exemplos de códigos  Kotlin vs Java – Data Class</vt:lpstr>
      <vt:lpstr>       Exemplos de códigos  Kotlin vs Java – Data Class</vt:lpstr>
      <vt:lpstr>Exemplos de códigos  Kotlin vs Java – Data Class</vt:lpstr>
      <vt:lpstr>Exemplos de códigos  Kotlin vs Java – Operador ternário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Eduardo José Ribeiro dos Santos</dc:creator>
  <cp:lastModifiedBy>Camilla Menezes Rangel dos Santos</cp:lastModifiedBy>
  <cp:revision>20</cp:revision>
  <dcterms:created xsi:type="dcterms:W3CDTF">2018-10-08T02:49:59Z</dcterms:created>
  <dcterms:modified xsi:type="dcterms:W3CDTF">2018-10-09T14:18:55Z</dcterms:modified>
</cp:coreProperties>
</file>