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3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60" r:id="rId10"/>
    <p:sldId id="261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B77CBC7-344E-4C4C-BD8C-7950ED9AF42D}" type="datetimeFigureOut">
              <a:rPr lang="pt-BR" smtClean="0"/>
              <a:pPr/>
              <a:t>08/10/2018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30AF684-FF44-4E80-9882-8E7EACC170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CBC7-344E-4C4C-BD8C-7950ED9AF42D}" type="datetimeFigureOut">
              <a:rPr lang="pt-BR" smtClean="0"/>
              <a:pPr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F684-FF44-4E80-9882-8E7EACC170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CBC7-344E-4C4C-BD8C-7950ED9AF42D}" type="datetimeFigureOut">
              <a:rPr lang="pt-BR" smtClean="0"/>
              <a:pPr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F684-FF44-4E80-9882-8E7EACC170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CB77CBC7-344E-4C4C-BD8C-7950ED9AF42D}" type="datetimeFigureOut">
              <a:rPr lang="pt-BR" smtClean="0"/>
              <a:pPr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F684-FF44-4E80-9882-8E7EACC170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CB77CBC7-344E-4C4C-BD8C-7950ED9AF42D}" type="datetimeFigureOut">
              <a:rPr lang="pt-BR" smtClean="0"/>
              <a:pPr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A30AF684-FF44-4E80-9882-8E7EACC17023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CB77CBC7-344E-4C4C-BD8C-7950ED9AF42D}" type="datetimeFigureOut">
              <a:rPr lang="pt-BR" smtClean="0"/>
              <a:pPr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A30AF684-FF44-4E80-9882-8E7EACC170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CB77CBC7-344E-4C4C-BD8C-7950ED9AF42D}" type="datetimeFigureOut">
              <a:rPr lang="pt-BR" smtClean="0"/>
              <a:pPr/>
              <a:t>08/10/2018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A30AF684-FF44-4E80-9882-8E7EACC170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CBC7-344E-4C4C-BD8C-7950ED9AF42D}" type="datetimeFigureOut">
              <a:rPr lang="pt-BR" smtClean="0"/>
              <a:pPr/>
              <a:t>08/10/2018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F684-FF44-4E80-9882-8E7EACC170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CB77CBC7-344E-4C4C-BD8C-7950ED9AF42D}" type="datetimeFigureOut">
              <a:rPr lang="pt-BR" smtClean="0"/>
              <a:pPr/>
              <a:t>08/10/2018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A30AF684-FF44-4E80-9882-8E7EACC170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CB77CBC7-344E-4C4C-BD8C-7950ED9AF42D}" type="datetimeFigureOut">
              <a:rPr lang="pt-BR" smtClean="0"/>
              <a:pPr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A30AF684-FF44-4E80-9882-8E7EACC170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CB77CBC7-344E-4C4C-BD8C-7950ED9AF42D}" type="datetimeFigureOut">
              <a:rPr lang="pt-BR" smtClean="0"/>
              <a:pPr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A30AF684-FF44-4E80-9882-8E7EACC170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B77CBC7-344E-4C4C-BD8C-7950ED9AF42D}" type="datetimeFigureOut">
              <a:rPr lang="pt-BR" smtClean="0"/>
              <a:pPr/>
              <a:t>08/10/2018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30AF684-FF44-4E80-9882-8E7EACC170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/>
              <a:t>Ruby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0" y="5105400"/>
            <a:ext cx="10750549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/>
              <a:t>Universidade do Estado do Rio de Janeiro</a:t>
            </a:r>
          </a:p>
          <a:p>
            <a:pPr algn="l"/>
            <a:r>
              <a:rPr lang="pt-BR" dirty="0"/>
              <a:t>Segunda, 08 </a:t>
            </a:r>
            <a:r>
              <a:rPr lang="pt-BR"/>
              <a:t>de outubro </a:t>
            </a:r>
            <a:r>
              <a:rPr lang="pt-BR" dirty="0"/>
              <a:t>de 2018</a:t>
            </a:r>
          </a:p>
          <a:p>
            <a:pPr algn="l"/>
            <a:r>
              <a:rPr lang="pt-BR" dirty="0"/>
              <a:t>Camilla Menezes</a:t>
            </a:r>
          </a:p>
          <a:p>
            <a:pPr algn="l"/>
            <a:r>
              <a:rPr lang="pt-BR" dirty="0"/>
              <a:t>Fernanda Perdizio</a:t>
            </a:r>
          </a:p>
        </p:txBody>
      </p:sp>
      <p:sp>
        <p:nvSpPr>
          <p:cNvPr id="6" name="Subtítulo 4"/>
          <p:cNvSpPr txBox="1">
            <a:spLocks/>
          </p:cNvSpPr>
          <p:nvPr/>
        </p:nvSpPr>
        <p:spPr>
          <a:xfrm>
            <a:off x="1441451" y="2357846"/>
            <a:ext cx="10750549" cy="1913708"/>
          </a:xfrm>
          <a:prstGeom prst="rect">
            <a:avLst/>
          </a:prstGeom>
          <a:noFill/>
        </p:spPr>
        <p:txBody>
          <a:bodyPr vert="horz" anchor="t">
            <a:noAutofit/>
          </a:bodyPr>
          <a:lstStyle/>
          <a:p>
            <a:pPr marR="36576" lvl="0" defTabSz="914400">
              <a:buClr>
                <a:schemeClr val="accent1"/>
              </a:buClr>
              <a:buSzPct val="80000"/>
            </a:pPr>
            <a:r>
              <a:rPr lang="pt-BR" sz="3200" dirty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latin typeface="Aparajita" pitchFamily="34" charset="0"/>
                <a:cs typeface="Aparajita" pitchFamily="34" charset="0"/>
              </a:rPr>
              <a:t>”Linguagem dinâmica e open source com foco na simplicidade e produtividade. Ela tem uma sintaxe elegante que é natural para ler e fácil de escrever.” criada por </a:t>
            </a:r>
            <a:r>
              <a:rPr lang="pt-BR" sz="3200" dirty="0" err="1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latin typeface="Aparajita" pitchFamily="34" charset="0"/>
                <a:cs typeface="Aparajita" pitchFamily="34" charset="0"/>
              </a:rPr>
              <a:t>Matz</a:t>
            </a:r>
            <a:endParaRPr lang="pt-BR" sz="3200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7DB02-3CB5-4114-820C-C53699ED2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31304"/>
            <a:ext cx="8946541" cy="5917095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Em Java:</a:t>
            </a:r>
            <a:br>
              <a:rPr lang="pt-BR" dirty="0"/>
            </a:br>
            <a:r>
              <a:rPr lang="pt-BR" dirty="0"/>
              <a:t>public List pessoasFisicas(List pessoas) {</a:t>
            </a:r>
            <a:br>
              <a:rPr lang="pt-BR" dirty="0"/>
            </a:br>
            <a:r>
              <a:rPr lang="pt-BR" dirty="0"/>
              <a:t>List resultado = new ArrayList();</a:t>
            </a:r>
            <a:br>
              <a:rPr lang="pt-BR" dirty="0"/>
            </a:br>
            <a:r>
              <a:rPr lang="pt-BR" dirty="0"/>
              <a:t>for (Pessoa </a:t>
            </a:r>
            <a:r>
              <a:rPr lang="pt-BR" dirty="0" err="1"/>
              <a:t>pessoa</a:t>
            </a:r>
            <a:r>
              <a:rPr lang="pt-BR" dirty="0"/>
              <a:t> : pessoas)</a:t>
            </a:r>
            <a:br>
              <a:rPr lang="pt-BR" dirty="0"/>
            </a:br>
            <a:r>
              <a:rPr lang="pt-BR" dirty="0" err="1"/>
              <a:t>if</a:t>
            </a:r>
            <a:r>
              <a:rPr lang="pt-BR" dirty="0"/>
              <a:t> (pessoa.</a:t>
            </a:r>
            <a:r>
              <a:rPr lang="pt-BR" dirty="0" err="1"/>
              <a:t>isFisica</a:t>
            </a:r>
            <a:r>
              <a:rPr lang="pt-BR" dirty="0"/>
              <a:t>()) </a:t>
            </a:r>
            <a:r>
              <a:rPr lang="pt-BR" dirty="0" err="1"/>
              <a:t>result.Add</a:t>
            </a:r>
            <a:r>
              <a:rPr lang="pt-BR" dirty="0"/>
              <a:t>(pessoa);</a:t>
            </a:r>
            <a:br>
              <a:rPr lang="pt-BR" dirty="0"/>
            </a:b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result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}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Em Ruby:</a:t>
            </a:r>
            <a:br>
              <a:rPr lang="pt-BR" dirty="0"/>
            </a:b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pessoasFisicas</a:t>
            </a:r>
            <a:r>
              <a:rPr lang="pt-BR" dirty="0"/>
              <a:t>(pessoas)</a:t>
            </a:r>
            <a:br>
              <a:rPr lang="pt-BR" dirty="0"/>
            </a:br>
            <a:r>
              <a:rPr lang="pt-BR" dirty="0" err="1"/>
              <a:t>return</a:t>
            </a:r>
            <a:r>
              <a:rPr lang="pt-BR" dirty="0"/>
              <a:t> pessoas.</a:t>
            </a:r>
            <a:r>
              <a:rPr lang="pt-BR" dirty="0" err="1"/>
              <a:t>select</a:t>
            </a:r>
            <a:r>
              <a:rPr lang="pt-BR" dirty="0"/>
              <a:t> {|e| </a:t>
            </a:r>
            <a:r>
              <a:rPr lang="pt-BR" dirty="0" err="1"/>
              <a:t>e.isFisica</a:t>
            </a:r>
            <a:r>
              <a:rPr lang="pt-BR" dirty="0"/>
              <a:t>}</a:t>
            </a:r>
            <a:br>
              <a:rPr lang="pt-BR" dirty="0"/>
            </a:br>
            <a:r>
              <a:rPr lang="pt-BR" dirty="0" err="1"/>
              <a:t>end</a:t>
            </a:r>
            <a:endParaRPr lang="pt-BR" dirty="0"/>
          </a:p>
          <a:p>
            <a:r>
              <a:rPr lang="pt-BR" dirty="0"/>
              <a:t>Sem comentário para essa última demonstração.</a:t>
            </a:r>
            <a:br>
              <a:rPr lang="pt-BR" dirty="0"/>
            </a:br>
            <a:r>
              <a:rPr lang="pt-BR" dirty="0"/>
              <a:t>"Ser expressivo" pode facilitar futuras manutenções, extensões e integrações no código.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805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00256-63BD-4223-807E-6458C890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E387A9-D277-4DFA-852D-79459FCF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principal diferença é não precisar inicializar objetos sempre, podemos usar a estrutura para criar. No Java há essa facilidade apenas com </a:t>
            </a:r>
            <a:r>
              <a:rPr lang="pt-BR" dirty="0" err="1"/>
              <a:t>Array</a:t>
            </a:r>
            <a:r>
              <a:rPr lang="pt-BR" dirty="0"/>
              <a:t>. </a:t>
            </a:r>
          </a:p>
          <a:p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D84FA0-8852-4183-A1CA-62E1222BC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582" y="3492958"/>
            <a:ext cx="1219199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// Java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[] vector_ = new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[5];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[]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vector_pre_defined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{1,2,3,4,5}; // Ruby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vector = []</a:t>
            </a:r>
            <a:b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vector_pre_defined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= [1,2,3,4,5]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197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E75E49-5BF8-4B3D-B3FC-8A9B56EA2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1792"/>
            <a:ext cx="8946541" cy="599660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Estruturalmente parecem iguais, mas podemos incrementar as posições facilmente no Ruby: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Em Java, teríamos que criar um ArrayList para ter quase o mesmo comportamento em Ruby: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 isso temos a liberdade de quando e quanto inserir novos elementos no </a:t>
            </a:r>
            <a:r>
              <a:rPr lang="pt-BR" dirty="0" err="1"/>
              <a:t>Array</a:t>
            </a:r>
            <a:endParaRPr lang="pt-BR" dirty="0"/>
          </a:p>
          <a:p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CD6034-0D9B-473B-AF96-2989B571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251" y="1676236"/>
            <a:ext cx="2657587" cy="931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2639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vector &lt;&lt; 1 # [1]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vector &lt;&lt; [2,3] # [1,[2,3]]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DF9224-74C2-40AF-9575-4C27264F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251" y="4082355"/>
            <a:ext cx="6552628" cy="105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2639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ArrayList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Integer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&gt; vector = new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ArrayLista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Integer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&gt;;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vector.add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(1);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11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Ruby - História e Origem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A linguagem Ruby foi concebida em 24 de fevereiro de 19993 por Yukihiro Matsumoto,conhecido como “Matz”, que uniu partes das suas linguagens favoritas (Perl, Smalltalk, Eiffel, Ada e Lisp) para formar uma nova linguagem que equilibra a programação funcional com a programação imperativa. Matz afirmou: Eu queria uma linguagem interpretada que fosse mais poderosa do que Perl e mais orientada a objeto do que Python.”</a:t>
            </a:r>
          </a:p>
          <a:p>
            <a:r>
              <a:rPr lang="pt-BR" dirty="0"/>
              <a:t>O nome </a:t>
            </a:r>
            <a:r>
              <a:rPr lang="pt-BR" i="1" dirty="0"/>
              <a:t>Ruby</a:t>
            </a:r>
            <a:r>
              <a:rPr lang="pt-BR" dirty="0"/>
              <a:t> foi decidido durante uma sessão de bate-papo online entre </a:t>
            </a:r>
            <a:r>
              <a:rPr lang="pt-BR" i="1" dirty="0"/>
              <a:t>Matsumoto</a:t>
            </a:r>
            <a:r>
              <a:rPr lang="pt-BR" dirty="0"/>
              <a:t> e </a:t>
            </a:r>
            <a:r>
              <a:rPr lang="pt-BR" i="1" dirty="0"/>
              <a:t>Keiju Ishitsuka.</a:t>
            </a:r>
            <a:r>
              <a:rPr lang="pt-BR" dirty="0"/>
              <a:t> Matsumoto explicou que o motivo de ter escolhido o nome "Ruby" foi porque essa era a pedra zodiacal de um de seus colegas.</a:t>
            </a:r>
          </a:p>
          <a:p>
            <a:r>
              <a:rPr lang="pt-BR" dirty="0"/>
              <a:t>A linguagem foi tornada pública em 1995 mas foi por volta de 2005 que o interesse pela linguagem Ruby subiu em conjunto com o Ruby on Rails, um framework de aplicações web popular escrito em Ruby. E a associação entre o framework e a linguagem é tão forte que ambos são muitas vezes confundidos por programadores que são novos a Ruby.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Ruby - Classificações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Ruby é visto como uma linguagem flexível, uma vez que permite aos seus utilizadores alterar partes da linguagem. Partes essenciais do Ruby podem ser removidas ou redefinidas à vontade e partes existentes podem ser acrescentadas. </a:t>
            </a:r>
          </a:p>
          <a:p>
            <a:r>
              <a:rPr lang="pt-BR" dirty="0"/>
              <a:t>Em Ruby, tudo é um objeto,onde até os "tipos primitivos" (tais como inteiro, real, entre outros) são classes. </a:t>
            </a:r>
          </a:p>
          <a:p>
            <a:r>
              <a:rPr lang="pt-BR" dirty="0" err="1"/>
              <a:t>Tipagem</a:t>
            </a:r>
            <a:r>
              <a:rPr lang="pt-BR" dirty="0"/>
              <a:t> dinâmica, mas forte. Isso significa que todas as variáveis devem ter um tipo (fazer parte de uma classe), mas a classe pode ser alterada dinamicamente.</a:t>
            </a:r>
          </a:p>
          <a:p>
            <a:r>
              <a:rPr lang="pt-BR" dirty="0"/>
              <a:t>Métodos de geração de código em tempo real, como os "</a:t>
            </a:r>
            <a:r>
              <a:rPr lang="pt-BR" dirty="0" err="1"/>
              <a:t>attribute</a:t>
            </a:r>
            <a:r>
              <a:rPr lang="pt-BR" dirty="0"/>
              <a:t> </a:t>
            </a:r>
            <a:r>
              <a:rPr lang="pt-BR" dirty="0" err="1"/>
              <a:t>accessors</a:t>
            </a:r>
            <a:r>
              <a:rPr lang="pt-BR" dirty="0"/>
              <a:t>".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Ruby </a:t>
            </a:r>
            <a:r>
              <a:rPr lang="pt-BR" dirty="0" err="1"/>
              <a:t>vs</a:t>
            </a:r>
            <a:r>
              <a:rPr lang="pt-BR" dirty="0"/>
              <a:t> Java</a:t>
            </a:r>
            <a:br>
              <a:rPr lang="pt-BR" dirty="0"/>
            </a:br>
            <a:r>
              <a:rPr lang="pt-BR" sz="3100" dirty="0">
                <a:solidFill>
                  <a:schemeClr val="tx1"/>
                </a:solidFill>
              </a:rPr>
              <a:t>Avaliação comparativa com foco em expressividade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Não existe nenhum método principal especial por onde a execução do programa inicia. É dado ao interpretador do Ruby um script de instruções para executar, e ele começa da primeira linha e continua até a última linha.</a:t>
            </a:r>
          </a:p>
          <a:p>
            <a:r>
              <a:rPr lang="pt-BR" dirty="0"/>
              <a:t>Não é necessária a utilização de chaves para abrir e fechar blocos.</a:t>
            </a:r>
          </a:p>
          <a:p>
            <a:r>
              <a:rPr lang="pt-BR" dirty="0"/>
              <a:t>Parênteses são geralmente opcionais nas chamadas de métodos.</a:t>
            </a:r>
          </a:p>
          <a:p>
            <a:r>
              <a:rPr lang="pt-BR" dirty="0"/>
              <a:t>Ruby permite atribuir numa variável um valor digitado no console através do teclado, isso é feito através do método </a:t>
            </a:r>
            <a:r>
              <a:rPr lang="pt-BR" dirty="0" err="1"/>
              <a:t>gets</a:t>
            </a:r>
            <a:r>
              <a:rPr lang="pt-BR" dirty="0"/>
              <a:t>, mas com ele só poderemos atribuir Strings.</a:t>
            </a:r>
          </a:p>
          <a:p>
            <a:r>
              <a:rPr lang="pt-BR" dirty="0"/>
              <a:t>Na criação do método não é necessário definir o tipo de retorno.</a:t>
            </a:r>
          </a:p>
          <a:p>
            <a:r>
              <a:rPr lang="pt-BR" dirty="0"/>
              <a:t>Em Ruby, é possível adicionar um elemento ao vetor, somente com o símbolo &lt;&lt;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Ruby </a:t>
            </a:r>
            <a:r>
              <a:rPr lang="pt-BR" dirty="0" err="1"/>
              <a:t>vs</a:t>
            </a:r>
            <a:r>
              <a:rPr lang="pt-BR" dirty="0"/>
              <a:t> Java</a:t>
            </a:r>
            <a:br>
              <a:rPr lang="pt-BR" dirty="0"/>
            </a:br>
            <a:r>
              <a:rPr lang="pt-BR" sz="3100" dirty="0">
                <a:solidFill>
                  <a:schemeClr val="tx1"/>
                </a:solidFill>
              </a:rPr>
              <a:t>Exemplos de código representativos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java:</a:t>
            </a:r>
            <a:endParaRPr lang="pt-BR" dirty="0"/>
          </a:p>
          <a:p>
            <a:r>
              <a:rPr lang="en-US" dirty="0"/>
              <a:t>class </a:t>
            </a:r>
            <a:r>
              <a:rPr lang="en-US" dirty="0" err="1"/>
              <a:t>MeuPrograma</a:t>
            </a:r>
            <a:r>
              <a:rPr lang="en-US" dirty="0"/>
              <a:t> {</a:t>
            </a:r>
            <a:endParaRPr lang="pt-BR" dirty="0"/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endParaRPr lang="pt-BR" dirty="0"/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Minha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Java!");</a:t>
            </a:r>
            <a:endParaRPr lang="pt-BR" dirty="0"/>
          </a:p>
          <a:p>
            <a:r>
              <a:rPr lang="en-US" dirty="0"/>
              <a:t>    }</a:t>
            </a:r>
            <a:endParaRPr lang="pt-BR" dirty="0"/>
          </a:p>
          <a:p>
            <a:r>
              <a:rPr lang="en-US" dirty="0"/>
              <a:t>}</a:t>
            </a:r>
            <a:endParaRPr lang="pt-BR" dirty="0"/>
          </a:p>
          <a:p>
            <a:r>
              <a:rPr lang="en-US" dirty="0"/>
              <a:t> </a:t>
            </a:r>
            <a:endParaRPr lang="pt-BR" dirty="0"/>
          </a:p>
          <a:p>
            <a:r>
              <a:rPr lang="en-US" dirty="0"/>
              <a:t>Ruby:</a:t>
            </a:r>
            <a:endParaRPr lang="pt-BR" dirty="0"/>
          </a:p>
          <a:p>
            <a:r>
              <a:rPr lang="pt-BR" dirty="0" err="1"/>
              <a:t>puts</a:t>
            </a:r>
            <a:r>
              <a:rPr lang="pt-BR" dirty="0"/>
              <a:t> "Minha primeira aplicação Ruby!"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Ruby </a:t>
            </a:r>
            <a:r>
              <a:rPr lang="pt-BR" dirty="0" err="1"/>
              <a:t>vs</a:t>
            </a:r>
            <a:r>
              <a:rPr lang="pt-BR" dirty="0"/>
              <a:t> Java</a:t>
            </a:r>
            <a:br>
              <a:rPr lang="pt-BR" dirty="0"/>
            </a:br>
            <a:r>
              <a:rPr lang="pt-BR" sz="3100" dirty="0">
                <a:solidFill>
                  <a:schemeClr val="tx1"/>
                </a:solidFill>
              </a:rPr>
              <a:t>Exemplos de código representativos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Java:</a:t>
            </a:r>
          </a:p>
          <a:p>
            <a:r>
              <a:rPr lang="pt-BR" dirty="0" err="1"/>
              <a:t>int</a:t>
            </a:r>
            <a:r>
              <a:rPr lang="pt-BR" dirty="0"/>
              <a:t> idade = 12;</a:t>
            </a:r>
          </a:p>
          <a:p>
            <a:r>
              <a:rPr lang="pt-BR" dirty="0" err="1"/>
              <a:t>if</a:t>
            </a:r>
            <a:r>
              <a:rPr lang="pt-BR" dirty="0"/>
              <a:t> (idade &lt; 18) {    </a:t>
            </a:r>
          </a:p>
          <a:p>
            <a:pPr lvl="1"/>
            <a:r>
              <a:rPr lang="pt-BR" dirty="0"/>
              <a:t>System.</a:t>
            </a:r>
            <a:r>
              <a:rPr lang="pt-BR" dirty="0" err="1"/>
              <a:t>out.println</a:t>
            </a:r>
            <a:r>
              <a:rPr lang="pt-BR" dirty="0"/>
              <a:t>("Menor de idade"); </a:t>
            </a:r>
          </a:p>
          <a:p>
            <a:pPr lvl="1"/>
            <a:r>
              <a:rPr lang="pt-BR" dirty="0"/>
              <a:t>idade++;</a:t>
            </a:r>
          </a:p>
          <a:p>
            <a:pPr lvl="1">
              <a:buNone/>
            </a:pPr>
            <a:r>
              <a:rPr lang="pt-BR" dirty="0"/>
              <a:t>}  </a:t>
            </a:r>
          </a:p>
          <a:p>
            <a:r>
              <a:rPr lang="pt-BR" dirty="0"/>
              <a:t>Ruby:</a:t>
            </a:r>
          </a:p>
          <a:p>
            <a:r>
              <a:rPr lang="pt-BR" dirty="0"/>
              <a:t>idade =12</a:t>
            </a:r>
          </a:p>
          <a:p>
            <a:r>
              <a:rPr lang="pt-BR" dirty="0" err="1"/>
              <a:t>if</a:t>
            </a:r>
            <a:r>
              <a:rPr lang="pt-BR" dirty="0"/>
              <a:t> idade&lt;18</a:t>
            </a:r>
          </a:p>
          <a:p>
            <a:r>
              <a:rPr lang="pt-BR" dirty="0" err="1"/>
              <a:t>puts</a:t>
            </a:r>
            <a:r>
              <a:rPr lang="pt-BR" dirty="0"/>
              <a:t> " 2 é menor que 18"</a:t>
            </a:r>
          </a:p>
          <a:p>
            <a:r>
              <a:rPr lang="pt-BR" dirty="0"/>
              <a:t>idade+=1</a:t>
            </a:r>
          </a:p>
          <a:p>
            <a:r>
              <a:rPr lang="pt-BR" dirty="0" err="1"/>
              <a:t>end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Ruby </a:t>
            </a:r>
            <a:r>
              <a:rPr lang="pt-BR" dirty="0" err="1"/>
              <a:t>vs</a:t>
            </a:r>
            <a:r>
              <a:rPr lang="pt-BR" dirty="0"/>
              <a:t> Java</a:t>
            </a:r>
            <a:br>
              <a:rPr lang="pt-BR" dirty="0"/>
            </a:br>
            <a:r>
              <a:rPr lang="pt-BR" sz="3100" dirty="0">
                <a:solidFill>
                  <a:schemeClr val="tx1"/>
                </a:solidFill>
              </a:rPr>
              <a:t>Exemplos de código representativos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exemplo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Ruby </a:t>
            </a:r>
            <a:r>
              <a:rPr lang="pt-BR" dirty="0" err="1"/>
              <a:t>vs</a:t>
            </a:r>
            <a:r>
              <a:rPr lang="pt-BR" dirty="0"/>
              <a:t> Java</a:t>
            </a:r>
            <a:br>
              <a:rPr lang="pt-BR" dirty="0"/>
            </a:br>
            <a:r>
              <a:rPr lang="pt-BR" sz="3100" dirty="0">
                <a:solidFill>
                  <a:schemeClr val="tx1"/>
                </a:solidFill>
              </a:rPr>
              <a:t>Exemplos de código representativos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java:</a:t>
            </a:r>
            <a:endParaRPr lang="pt-BR" dirty="0"/>
          </a:p>
          <a:p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exemplo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CF05ECE-4C9E-4468-9E59-E81627FAA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27652"/>
            <a:ext cx="8946541" cy="5320747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/>
              <a:t>Expressividade na linguagem</a:t>
            </a:r>
          </a:p>
          <a:p>
            <a:r>
              <a:rPr lang="pt-BR" dirty="0"/>
              <a:t>Atualmente existem muitas linguagens de programação no mercado, algumas que fazem parte do "legado" {cobol,natura...} e outras estão em "voga" {java,ruby,c#...}. Fala-se muito em expressividade na escrita de código. A linguagem pode ajudar e muito a criação de código mais expressivo. Como exemplo inicial, duas linguagens, Java já conhecida e admirada e Ruby nova e promissora.</a:t>
            </a:r>
            <a:br>
              <a:rPr lang="pt-BR" dirty="0"/>
            </a:br>
            <a:r>
              <a:rPr lang="pt-BR" dirty="0"/>
              <a:t>Para se obter o ultimo elemento de uma lista...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Em Java.</a:t>
            </a:r>
            <a:br>
              <a:rPr lang="pt-BR" dirty="0"/>
            </a:br>
            <a:r>
              <a:rPr lang="pt-BR" dirty="0"/>
              <a:t>aList.get(aList.size -1)</a:t>
            </a:r>
            <a:br>
              <a:rPr lang="pt-BR" dirty="0"/>
            </a:br>
            <a:r>
              <a:rPr lang="pt-BR" b="1" dirty="0"/>
              <a:t>Em Ruby.</a:t>
            </a:r>
            <a:br>
              <a:rPr lang="pt-BR" dirty="0"/>
            </a:br>
            <a:r>
              <a:rPr lang="pt-BR" dirty="0"/>
              <a:t>anArray.last</a:t>
            </a:r>
          </a:p>
          <a:p>
            <a:r>
              <a:rPr lang="pt-BR" dirty="0"/>
              <a:t>É notório que o código parece ser melhor expresso com Ruby.</a:t>
            </a:r>
            <a:br>
              <a:rPr lang="pt-BR" dirty="0"/>
            </a:br>
            <a:r>
              <a:rPr lang="pt-BR" dirty="0"/>
              <a:t>Agora considere os códigos abaixo:</a:t>
            </a:r>
          </a:p>
        </p:txBody>
      </p:sp>
    </p:spTree>
    <p:extLst>
      <p:ext uri="{BB962C8B-B14F-4D97-AF65-F5344CB8AC3E}">
        <p14:creationId xmlns:p14="http://schemas.microsoft.com/office/powerpoint/2010/main" val="438516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639</TotalTime>
  <Words>462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Aparajita</vt:lpstr>
      <vt:lpstr>Arial</vt:lpstr>
      <vt:lpstr>Century Gothic</vt:lpstr>
      <vt:lpstr>Menlo</vt:lpstr>
      <vt:lpstr>Verdana</vt:lpstr>
      <vt:lpstr>Wingdings 2</vt:lpstr>
      <vt:lpstr>Verve</vt:lpstr>
      <vt:lpstr>Ruby</vt:lpstr>
      <vt:lpstr>Ruby - História e Origem</vt:lpstr>
      <vt:lpstr>Ruby - Classificações</vt:lpstr>
      <vt:lpstr>Ruby vs Java Avaliação comparativa com foco em expressividade</vt:lpstr>
      <vt:lpstr>Ruby vs Java Exemplos de código representativos</vt:lpstr>
      <vt:lpstr>Ruby vs Java Exemplos de código representativos</vt:lpstr>
      <vt:lpstr>Ruby vs Java Exemplos de código representativos</vt:lpstr>
      <vt:lpstr>Ruby vs Java Exemplos de código representativos</vt:lpstr>
      <vt:lpstr>Apresentação do PowerPoint</vt:lpstr>
      <vt:lpstr>Apresentação do PowerPoint</vt:lpstr>
      <vt:lpstr>Diferenças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linguagem</dc:title>
  <dc:creator>Eduardo José Ribeiro dos Santos</dc:creator>
  <cp:lastModifiedBy>Eduardo José Ribeiro dos Santos</cp:lastModifiedBy>
  <cp:revision>19</cp:revision>
  <dcterms:created xsi:type="dcterms:W3CDTF">2018-09-30T14:16:48Z</dcterms:created>
  <dcterms:modified xsi:type="dcterms:W3CDTF">2018-10-08T03:10:47Z</dcterms:modified>
</cp:coreProperties>
</file>