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20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72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356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24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595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987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382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832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129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39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234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2014-10-26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374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9AD7A-8DBE-4D3D-8093-300C99F4DE5B}" type="datetimeFigureOut">
              <a:rPr lang="fr-CA" smtClean="0"/>
              <a:t>2014-10-26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744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3" r="22275"/>
          <a:stretch/>
        </p:blipFill>
        <p:spPr>
          <a:xfrm>
            <a:off x="2297475" y="4493176"/>
            <a:ext cx="1266825" cy="162368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91" y="2679079"/>
            <a:ext cx="865582" cy="6483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71" y="2576418"/>
            <a:ext cx="881210" cy="8812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81" y="2608167"/>
            <a:ext cx="881210" cy="88121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77" y="410300"/>
            <a:ext cx="876018" cy="158417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58" y="1994476"/>
            <a:ext cx="2562225" cy="1781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9" y="4142244"/>
            <a:ext cx="1398878" cy="18917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1" y="2149132"/>
            <a:ext cx="1712742" cy="1735782"/>
          </a:xfrm>
          <a:prstGeom prst="rect">
            <a:avLst/>
          </a:prstGeom>
        </p:spPr>
      </p:pic>
      <p:cxnSp>
        <p:nvCxnSpPr>
          <p:cNvPr id="13" name="Connecteur en angle 12"/>
          <p:cNvCxnSpPr>
            <a:stCxn id="11" idx="3"/>
            <a:endCxn id="5" idx="1"/>
          </p:cNvCxnSpPr>
          <p:nvPr/>
        </p:nvCxnSpPr>
        <p:spPr>
          <a:xfrm>
            <a:off x="2037473" y="3017023"/>
            <a:ext cx="89089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6" idx="0"/>
            <a:endCxn id="7" idx="2"/>
          </p:cNvCxnSpPr>
          <p:nvPr/>
        </p:nvCxnSpPr>
        <p:spPr>
          <a:xfrm rot="5400000" flipH="1" flipV="1">
            <a:off x="3943341" y="2301322"/>
            <a:ext cx="61369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4" idx="3"/>
            <a:endCxn id="8" idx="1"/>
          </p:cNvCxnSpPr>
          <p:nvPr/>
        </p:nvCxnSpPr>
        <p:spPr>
          <a:xfrm flipV="1">
            <a:off x="5556373" y="2885064"/>
            <a:ext cx="927885" cy="11819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9" idx="1"/>
            <a:endCxn id="10" idx="3"/>
          </p:cNvCxnSpPr>
          <p:nvPr/>
        </p:nvCxnSpPr>
        <p:spPr>
          <a:xfrm rot="10800000" flipV="1">
            <a:off x="3564301" y="5088116"/>
            <a:ext cx="730479" cy="2169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0" idx="0"/>
            <a:endCxn id="6" idx="2"/>
          </p:cNvCxnSpPr>
          <p:nvPr/>
        </p:nvCxnSpPr>
        <p:spPr>
          <a:xfrm rot="5400000" flipH="1" flipV="1">
            <a:off x="3088638" y="3331628"/>
            <a:ext cx="1003799" cy="131929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181102" y="38802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THC</a:t>
            </a:r>
            <a:endParaRPr lang="fr-CA" dirty="0"/>
          </a:p>
        </p:txBody>
      </p:sp>
      <p:sp>
        <p:nvSpPr>
          <p:cNvPr id="32" name="ZoneTexte 31"/>
          <p:cNvSpPr txBox="1"/>
          <p:nvPr/>
        </p:nvSpPr>
        <p:spPr>
          <a:xfrm>
            <a:off x="2559925" y="5938513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Throttle</a:t>
            </a:r>
            <a:endParaRPr lang="fr-CA" dirty="0"/>
          </a:p>
        </p:txBody>
      </p:sp>
      <p:sp>
        <p:nvSpPr>
          <p:cNvPr id="33" name="ZoneTexte 32"/>
          <p:cNvSpPr txBox="1"/>
          <p:nvPr/>
        </p:nvSpPr>
        <p:spPr>
          <a:xfrm>
            <a:off x="4705517" y="6007776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RHC</a:t>
            </a:r>
            <a:endParaRPr lang="fr-CA" dirty="0"/>
          </a:p>
        </p:txBody>
      </p:sp>
      <p:sp>
        <p:nvSpPr>
          <p:cNvPr id="34" name="ZoneTexte 33"/>
          <p:cNvSpPr txBox="1"/>
          <p:nvPr/>
        </p:nvSpPr>
        <p:spPr>
          <a:xfrm>
            <a:off x="3257151" y="369357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USB</a:t>
            </a:r>
            <a:endParaRPr lang="fr-CA" dirty="0"/>
          </a:p>
        </p:txBody>
      </p:sp>
      <p:sp>
        <p:nvSpPr>
          <p:cNvPr id="35" name="ZoneTexte 34"/>
          <p:cNvSpPr txBox="1"/>
          <p:nvPr/>
        </p:nvSpPr>
        <p:spPr>
          <a:xfrm>
            <a:off x="5980202" y="24685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WiFi</a:t>
            </a:r>
            <a:endParaRPr lang="fr-CA" dirty="0"/>
          </a:p>
        </p:txBody>
      </p:sp>
      <p:sp>
        <p:nvSpPr>
          <p:cNvPr id="38" name="ZoneTexte 37"/>
          <p:cNvSpPr txBox="1"/>
          <p:nvPr/>
        </p:nvSpPr>
        <p:spPr>
          <a:xfrm>
            <a:off x="5513896" y="3055771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 smtClean="0"/>
              <a:t>OrbConnect</a:t>
            </a:r>
            <a:endParaRPr lang="fr-CA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4262671" y="2161041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USB/ADK</a:t>
            </a:r>
            <a:endParaRPr lang="fr-CA" dirty="0"/>
          </a:p>
        </p:txBody>
      </p:sp>
      <p:sp>
        <p:nvSpPr>
          <p:cNvPr id="40" name="ZoneTexte 39"/>
          <p:cNvSpPr txBox="1"/>
          <p:nvPr/>
        </p:nvSpPr>
        <p:spPr>
          <a:xfrm>
            <a:off x="2137956" y="2700398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X/Y/Z</a:t>
            </a:r>
            <a:endParaRPr lang="fr-CA" dirty="0"/>
          </a:p>
        </p:txBody>
      </p:sp>
      <p:sp>
        <p:nvSpPr>
          <p:cNvPr id="41" name="ZoneTexte 40"/>
          <p:cNvSpPr txBox="1"/>
          <p:nvPr/>
        </p:nvSpPr>
        <p:spPr>
          <a:xfrm>
            <a:off x="4728245" y="101772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MCP</a:t>
            </a:r>
            <a:endParaRPr lang="fr-CA" dirty="0"/>
          </a:p>
        </p:txBody>
      </p:sp>
      <p:sp>
        <p:nvSpPr>
          <p:cNvPr id="42" name="ZoneTexte 41"/>
          <p:cNvSpPr txBox="1"/>
          <p:nvPr/>
        </p:nvSpPr>
        <p:spPr>
          <a:xfrm>
            <a:off x="7564378" y="3832606"/>
            <a:ext cx="861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Orbiter</a:t>
            </a:r>
          </a:p>
          <a:p>
            <a:r>
              <a:rPr lang="fr-CA" dirty="0" smtClean="0"/>
              <a:t>Master</a:t>
            </a:r>
            <a:endParaRPr lang="fr-CA" dirty="0"/>
          </a:p>
        </p:txBody>
      </p:sp>
      <p:sp>
        <p:nvSpPr>
          <p:cNvPr id="43" name="ZoneTexte 42"/>
          <p:cNvSpPr txBox="1"/>
          <p:nvPr/>
        </p:nvSpPr>
        <p:spPr>
          <a:xfrm>
            <a:off x="1986679" y="6377108"/>
            <a:ext cx="427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Orbiter </a:t>
            </a:r>
            <a:r>
              <a:rPr lang="fr-CA" dirty="0" err="1" smtClean="0"/>
              <a:t>Simpit</a:t>
            </a:r>
            <a:r>
              <a:rPr lang="fr-CA" dirty="0" smtClean="0"/>
              <a:t> Integrated Motion Controller</a:t>
            </a:r>
            <a:endParaRPr lang="fr-CA" dirty="0"/>
          </a:p>
        </p:txBody>
      </p:sp>
      <p:sp>
        <p:nvSpPr>
          <p:cNvPr id="44" name="ZoneTexte 43"/>
          <p:cNvSpPr txBox="1"/>
          <p:nvPr/>
        </p:nvSpPr>
        <p:spPr>
          <a:xfrm>
            <a:off x="7628255" y="6513913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Designer: Ronald Houde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2232839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20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Ronald Houde</dc:creator>
  <cp:lastModifiedBy>Ronald Houde</cp:lastModifiedBy>
  <cp:revision>3</cp:revision>
  <dcterms:created xsi:type="dcterms:W3CDTF">2014-10-26T02:23:39Z</dcterms:created>
  <dcterms:modified xsi:type="dcterms:W3CDTF">2014-10-27T00:55:21Z</dcterms:modified>
</cp:coreProperties>
</file>