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35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95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98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8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83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12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3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3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374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AD7A-8DBE-4D3D-8093-300C99F4DE5B}" type="datetimeFigureOut">
              <a:rPr lang="fr-CA" smtClean="0"/>
              <a:t>2014-10-25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4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22275"/>
          <a:stretch/>
        </p:blipFill>
        <p:spPr>
          <a:xfrm>
            <a:off x="2297475" y="4493176"/>
            <a:ext cx="1266825" cy="16236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91" y="2679079"/>
            <a:ext cx="865582" cy="648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71" y="2576418"/>
            <a:ext cx="881210" cy="8812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81" y="2608167"/>
            <a:ext cx="881210" cy="8812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410300"/>
            <a:ext cx="876018" cy="15841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8" y="1994476"/>
            <a:ext cx="2562225" cy="1781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9" y="4142244"/>
            <a:ext cx="1398878" cy="18917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1" y="2149132"/>
            <a:ext cx="1712742" cy="1735782"/>
          </a:xfrm>
          <a:prstGeom prst="rect">
            <a:avLst/>
          </a:prstGeom>
        </p:spPr>
      </p:pic>
      <p:cxnSp>
        <p:nvCxnSpPr>
          <p:cNvPr id="13" name="Connecteur en angle 12"/>
          <p:cNvCxnSpPr>
            <a:stCxn id="11" idx="3"/>
            <a:endCxn id="5" idx="1"/>
          </p:cNvCxnSpPr>
          <p:nvPr/>
        </p:nvCxnSpPr>
        <p:spPr>
          <a:xfrm>
            <a:off x="2037473" y="3017023"/>
            <a:ext cx="89089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0"/>
            <a:endCxn id="7" idx="2"/>
          </p:cNvCxnSpPr>
          <p:nvPr/>
        </p:nvCxnSpPr>
        <p:spPr>
          <a:xfrm rot="5400000" flipH="1" flipV="1">
            <a:off x="3943341" y="2301322"/>
            <a:ext cx="61369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4" idx="3"/>
            <a:endCxn id="8" idx="1"/>
          </p:cNvCxnSpPr>
          <p:nvPr/>
        </p:nvCxnSpPr>
        <p:spPr>
          <a:xfrm flipV="1">
            <a:off x="5556373" y="2885064"/>
            <a:ext cx="927885" cy="11819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10" idx="3"/>
          </p:cNvCxnSpPr>
          <p:nvPr/>
        </p:nvCxnSpPr>
        <p:spPr>
          <a:xfrm rot="10800000" flipV="1">
            <a:off x="3564301" y="5088116"/>
            <a:ext cx="730479" cy="2169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0" idx="0"/>
            <a:endCxn id="6" idx="2"/>
          </p:cNvCxnSpPr>
          <p:nvPr/>
        </p:nvCxnSpPr>
        <p:spPr>
          <a:xfrm rot="5400000" flipH="1" flipV="1">
            <a:off x="3088638" y="3331628"/>
            <a:ext cx="1003799" cy="131929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181102" y="3880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THC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9925" y="5938513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Throttle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4705517" y="600777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RHC</a:t>
            </a:r>
            <a:endParaRPr lang="fr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3257151" y="36935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</a:t>
            </a:r>
            <a:endParaRPr lang="fr-CA" dirty="0"/>
          </a:p>
        </p:txBody>
      </p:sp>
      <p:sp>
        <p:nvSpPr>
          <p:cNvPr id="35" name="ZoneTexte 34"/>
          <p:cNvSpPr txBox="1"/>
          <p:nvPr/>
        </p:nvSpPr>
        <p:spPr>
          <a:xfrm>
            <a:off x="5980202" y="24685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WiFi</a:t>
            </a:r>
            <a:endParaRPr lang="fr-CA" dirty="0"/>
          </a:p>
        </p:txBody>
      </p:sp>
      <p:sp>
        <p:nvSpPr>
          <p:cNvPr id="38" name="ZoneTexte 37"/>
          <p:cNvSpPr txBox="1"/>
          <p:nvPr/>
        </p:nvSpPr>
        <p:spPr>
          <a:xfrm>
            <a:off x="5513896" y="305577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OrbConnect</a:t>
            </a:r>
            <a:endParaRPr lang="fr-CA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262671" y="216104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USB/ADK</a:t>
            </a:r>
            <a:endParaRPr lang="fr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2137956" y="2700398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X/Y/Z</a:t>
            </a:r>
            <a:endParaRPr lang="fr-CA" dirty="0"/>
          </a:p>
        </p:txBody>
      </p:sp>
      <p:sp>
        <p:nvSpPr>
          <p:cNvPr id="41" name="ZoneTexte 40"/>
          <p:cNvSpPr txBox="1"/>
          <p:nvPr/>
        </p:nvSpPr>
        <p:spPr>
          <a:xfrm>
            <a:off x="4728245" y="101772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MCP</a:t>
            </a:r>
            <a:endParaRPr lang="fr-CA" dirty="0"/>
          </a:p>
        </p:txBody>
      </p:sp>
      <p:sp>
        <p:nvSpPr>
          <p:cNvPr id="42" name="ZoneTexte 41"/>
          <p:cNvSpPr txBox="1"/>
          <p:nvPr/>
        </p:nvSpPr>
        <p:spPr>
          <a:xfrm>
            <a:off x="7564378" y="3832606"/>
            <a:ext cx="86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</a:t>
            </a:r>
          </a:p>
          <a:p>
            <a:r>
              <a:rPr lang="fr-CA" dirty="0" smtClean="0"/>
              <a:t>Master</a:t>
            </a:r>
            <a:endParaRPr lang="fr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1986679" y="6377108"/>
            <a:ext cx="427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 </a:t>
            </a:r>
            <a:r>
              <a:rPr lang="fr-CA" dirty="0" err="1" smtClean="0"/>
              <a:t>Simpit</a:t>
            </a:r>
            <a:r>
              <a:rPr lang="fr-CA" dirty="0" smtClean="0"/>
              <a:t> Integrated Motion Controller</a:t>
            </a:r>
            <a:endParaRPr lang="fr-CA" dirty="0"/>
          </a:p>
        </p:txBody>
      </p:sp>
      <p:sp>
        <p:nvSpPr>
          <p:cNvPr id="44" name="ZoneTexte 43"/>
          <p:cNvSpPr txBox="1"/>
          <p:nvPr/>
        </p:nvSpPr>
        <p:spPr>
          <a:xfrm>
            <a:off x="7628255" y="6513913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Designer: Ronald Houde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23283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Ronald Houde</dc:creator>
  <cp:lastModifiedBy>Ronald Houde</cp:lastModifiedBy>
  <cp:revision>3</cp:revision>
  <dcterms:created xsi:type="dcterms:W3CDTF">2014-10-26T02:23:39Z</dcterms:created>
  <dcterms:modified xsi:type="dcterms:W3CDTF">2014-10-26T13:32:12Z</dcterms:modified>
</cp:coreProperties>
</file>