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8" autoAdjust="0"/>
  </p:normalViewPr>
  <p:slideViewPr>
    <p:cSldViewPr>
      <p:cViewPr>
        <p:scale>
          <a:sx n="100" d="100"/>
          <a:sy n="100" d="100"/>
        </p:scale>
        <p:origin x="-102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356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24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4595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98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38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832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3129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39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23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374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AD7A-8DBE-4D3D-8093-300C99F4DE5B}" type="datetimeFigureOut">
              <a:rPr lang="fr-CA" smtClean="0"/>
              <a:t>2014-11-17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88ED-CFF0-46AB-AC96-76B3113B580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44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22275"/>
          <a:stretch/>
        </p:blipFill>
        <p:spPr>
          <a:xfrm>
            <a:off x="3275235" y="3966637"/>
            <a:ext cx="1266825" cy="16236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91" y="2679079"/>
            <a:ext cx="865582" cy="648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71" y="2576418"/>
            <a:ext cx="881210" cy="8812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81" y="2608167"/>
            <a:ext cx="881210" cy="88121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77" y="410300"/>
            <a:ext cx="876018" cy="158417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58" y="1994476"/>
            <a:ext cx="2562225" cy="17811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944" y="3832606"/>
            <a:ext cx="1398878" cy="189174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1" y="2149132"/>
            <a:ext cx="1712742" cy="1735782"/>
          </a:xfrm>
          <a:prstGeom prst="rect">
            <a:avLst/>
          </a:prstGeom>
        </p:spPr>
      </p:pic>
      <p:cxnSp>
        <p:nvCxnSpPr>
          <p:cNvPr id="13" name="Connecteur en angle 12"/>
          <p:cNvCxnSpPr>
            <a:stCxn id="11" idx="3"/>
            <a:endCxn id="5" idx="1"/>
          </p:cNvCxnSpPr>
          <p:nvPr/>
        </p:nvCxnSpPr>
        <p:spPr>
          <a:xfrm>
            <a:off x="2037473" y="3017023"/>
            <a:ext cx="89089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0"/>
            <a:endCxn id="7" idx="2"/>
          </p:cNvCxnSpPr>
          <p:nvPr/>
        </p:nvCxnSpPr>
        <p:spPr>
          <a:xfrm rot="5400000" flipH="1" flipV="1">
            <a:off x="3943341" y="2301322"/>
            <a:ext cx="61369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4" idx="3"/>
            <a:endCxn id="8" idx="1"/>
          </p:cNvCxnSpPr>
          <p:nvPr/>
        </p:nvCxnSpPr>
        <p:spPr>
          <a:xfrm flipV="1">
            <a:off x="5556373" y="2885064"/>
            <a:ext cx="927885" cy="11819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stCxn id="9" idx="1"/>
            <a:endCxn id="10" idx="3"/>
          </p:cNvCxnSpPr>
          <p:nvPr/>
        </p:nvCxnSpPr>
        <p:spPr>
          <a:xfrm rot="10800000">
            <a:off x="4542060" y="4778479"/>
            <a:ext cx="77188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ngle 29"/>
          <p:cNvCxnSpPr>
            <a:stCxn id="10" idx="0"/>
            <a:endCxn id="6" idx="2"/>
          </p:cNvCxnSpPr>
          <p:nvPr/>
        </p:nvCxnSpPr>
        <p:spPr>
          <a:xfrm rot="5400000" flipH="1" flipV="1">
            <a:off x="3840787" y="3557238"/>
            <a:ext cx="477260" cy="341538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181102" y="38802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THC</a:t>
            </a:r>
            <a:endParaRPr lang="fr-CA" dirty="0"/>
          </a:p>
        </p:txBody>
      </p:sp>
      <p:sp>
        <p:nvSpPr>
          <p:cNvPr id="32" name="ZoneTexte 31"/>
          <p:cNvSpPr txBox="1"/>
          <p:nvPr/>
        </p:nvSpPr>
        <p:spPr>
          <a:xfrm>
            <a:off x="3495822" y="5440755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Throttle</a:t>
            </a:r>
            <a:endParaRPr lang="fr-CA" dirty="0"/>
          </a:p>
        </p:txBody>
      </p:sp>
      <p:sp>
        <p:nvSpPr>
          <p:cNvPr id="33" name="ZoneTexte 32"/>
          <p:cNvSpPr txBox="1"/>
          <p:nvPr/>
        </p:nvSpPr>
        <p:spPr>
          <a:xfrm>
            <a:off x="5731614" y="5807588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RHC (pitch/roll/</a:t>
            </a:r>
            <a:r>
              <a:rPr lang="fr-CA" dirty="0" err="1" smtClean="0"/>
              <a:t>yaw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4" name="ZoneTexte 33"/>
          <p:cNvSpPr txBox="1"/>
          <p:nvPr/>
        </p:nvSpPr>
        <p:spPr>
          <a:xfrm>
            <a:off x="4274875" y="35433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</a:t>
            </a:r>
            <a:endParaRPr lang="fr-CA" dirty="0"/>
          </a:p>
        </p:txBody>
      </p:sp>
      <p:sp>
        <p:nvSpPr>
          <p:cNvPr id="35" name="ZoneTexte 34"/>
          <p:cNvSpPr txBox="1"/>
          <p:nvPr/>
        </p:nvSpPr>
        <p:spPr>
          <a:xfrm>
            <a:off x="5980202" y="24685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WiFi</a:t>
            </a:r>
            <a:endParaRPr lang="fr-CA" dirty="0"/>
          </a:p>
        </p:txBody>
      </p:sp>
      <p:sp>
        <p:nvSpPr>
          <p:cNvPr id="38" name="ZoneTexte 37"/>
          <p:cNvSpPr txBox="1"/>
          <p:nvPr/>
        </p:nvSpPr>
        <p:spPr>
          <a:xfrm>
            <a:off x="5513896" y="305577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 dirty="0" err="1" smtClean="0"/>
              <a:t>OrbConnect</a:t>
            </a:r>
            <a:endParaRPr lang="fr-CA" sz="1400" dirty="0"/>
          </a:p>
        </p:txBody>
      </p:sp>
      <p:sp>
        <p:nvSpPr>
          <p:cNvPr id="39" name="ZoneTexte 38"/>
          <p:cNvSpPr txBox="1"/>
          <p:nvPr/>
        </p:nvSpPr>
        <p:spPr>
          <a:xfrm>
            <a:off x="3289246" y="214561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USB/ADK</a:t>
            </a:r>
            <a:endParaRPr lang="fr-CA" dirty="0"/>
          </a:p>
        </p:txBody>
      </p:sp>
      <p:sp>
        <p:nvSpPr>
          <p:cNvPr id="40" name="ZoneTexte 39"/>
          <p:cNvSpPr txBox="1"/>
          <p:nvPr/>
        </p:nvSpPr>
        <p:spPr>
          <a:xfrm>
            <a:off x="2137956" y="2700398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X/Y/Z</a:t>
            </a:r>
            <a:endParaRPr lang="fr-CA" dirty="0"/>
          </a:p>
        </p:txBody>
      </p:sp>
      <p:sp>
        <p:nvSpPr>
          <p:cNvPr id="41" name="ZoneTexte 40"/>
          <p:cNvSpPr txBox="1"/>
          <p:nvPr/>
        </p:nvSpPr>
        <p:spPr>
          <a:xfrm>
            <a:off x="4698802" y="841128"/>
            <a:ext cx="226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MCP/mobile </a:t>
            </a:r>
            <a:r>
              <a:rPr lang="fr-CA" dirty="0" err="1" smtClean="0"/>
              <a:t>WiFi</a:t>
            </a:r>
            <a:r>
              <a:rPr lang="fr-CA" dirty="0" smtClean="0"/>
              <a:t> Hub</a:t>
            </a:r>
            <a:endParaRPr lang="fr-CA" dirty="0"/>
          </a:p>
        </p:txBody>
      </p:sp>
      <p:sp>
        <p:nvSpPr>
          <p:cNvPr id="42" name="ZoneTexte 41"/>
          <p:cNvSpPr txBox="1"/>
          <p:nvPr/>
        </p:nvSpPr>
        <p:spPr>
          <a:xfrm>
            <a:off x="7564378" y="3832606"/>
            <a:ext cx="86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</a:t>
            </a:r>
          </a:p>
          <a:p>
            <a:r>
              <a:rPr lang="fr-CA" dirty="0" smtClean="0"/>
              <a:t>Master</a:t>
            </a:r>
            <a:endParaRPr lang="fr-CA" dirty="0"/>
          </a:p>
        </p:txBody>
      </p:sp>
      <p:sp>
        <p:nvSpPr>
          <p:cNvPr id="43" name="ZoneTexte 42"/>
          <p:cNvSpPr txBox="1"/>
          <p:nvPr/>
        </p:nvSpPr>
        <p:spPr>
          <a:xfrm>
            <a:off x="1986679" y="6377108"/>
            <a:ext cx="427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smtClean="0"/>
              <a:t>Orbiter </a:t>
            </a:r>
            <a:r>
              <a:rPr lang="fr-CA" dirty="0" err="1" smtClean="0"/>
              <a:t>Simpit</a:t>
            </a:r>
            <a:r>
              <a:rPr lang="fr-CA" dirty="0" smtClean="0"/>
              <a:t> Integrated Motion Controller</a:t>
            </a:r>
            <a:endParaRPr lang="fr-CA" dirty="0"/>
          </a:p>
        </p:txBody>
      </p:sp>
      <p:sp>
        <p:nvSpPr>
          <p:cNvPr id="44" name="ZoneTexte 43"/>
          <p:cNvSpPr txBox="1"/>
          <p:nvPr/>
        </p:nvSpPr>
        <p:spPr>
          <a:xfrm>
            <a:off x="7628255" y="6513913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 smtClean="0"/>
              <a:t>Designer: Ronald Houde</a:t>
            </a:r>
            <a:endParaRPr lang="fr-CA" sz="1000" dirty="0"/>
          </a:p>
        </p:txBody>
      </p:sp>
      <p:pic>
        <p:nvPicPr>
          <p:cNvPr id="1026" name="Picture 2" descr="http://www.tagpilotsupply.com/ProductImagesNew/A-F/chusvrudder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0" y="4317245"/>
            <a:ext cx="1813168" cy="149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en angle 19"/>
          <p:cNvCxnSpPr>
            <a:stCxn id="1026" idx="0"/>
            <a:endCxn id="5" idx="2"/>
          </p:cNvCxnSpPr>
          <p:nvPr/>
        </p:nvCxnSpPr>
        <p:spPr>
          <a:xfrm rot="5400000" flipH="1" flipV="1">
            <a:off x="2215332" y="3163601"/>
            <a:ext cx="859617" cy="14476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109142" y="5724352"/>
            <a:ext cx="210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 smtClean="0"/>
              <a:t>Rudder</a:t>
            </a:r>
            <a:r>
              <a:rPr lang="fr-CA" dirty="0" smtClean="0"/>
              <a:t> </a:t>
            </a:r>
            <a:r>
              <a:rPr lang="fr-CA" dirty="0" err="1" smtClean="0"/>
              <a:t>pedals</a:t>
            </a:r>
            <a:r>
              <a:rPr lang="fr-CA" dirty="0" smtClean="0"/>
              <a:t> (</a:t>
            </a:r>
            <a:r>
              <a:rPr lang="fr-CA" dirty="0" err="1" smtClean="0"/>
              <a:t>yaw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46" name="ZoneTexte 45"/>
          <p:cNvSpPr txBox="1"/>
          <p:nvPr/>
        </p:nvSpPr>
        <p:spPr>
          <a:xfrm>
            <a:off x="4329916" y="212300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</a:t>
            </a:r>
            <a:r>
              <a:rPr lang="fr-CA" dirty="0" smtClean="0"/>
              <a:t>r </a:t>
            </a:r>
            <a:r>
              <a:rPr lang="fr-CA" dirty="0" err="1" smtClean="0"/>
              <a:t>WiFi</a:t>
            </a:r>
            <a:endParaRPr lang="fr-CA" dirty="0"/>
          </a:p>
        </p:txBody>
      </p:sp>
      <p:cxnSp>
        <p:nvCxnSpPr>
          <p:cNvPr id="47" name="Connecteur en angle 46"/>
          <p:cNvCxnSpPr>
            <a:stCxn id="7" idx="3"/>
            <a:endCxn id="4" idx="0"/>
          </p:cNvCxnSpPr>
          <p:nvPr/>
        </p:nvCxnSpPr>
        <p:spPr>
          <a:xfrm>
            <a:off x="4688195" y="1202388"/>
            <a:ext cx="435387" cy="147669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39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32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Ronald Houde</dc:creator>
  <cp:lastModifiedBy>Ronald Houde</cp:lastModifiedBy>
  <cp:revision>5</cp:revision>
  <dcterms:created xsi:type="dcterms:W3CDTF">2014-10-26T02:23:39Z</dcterms:created>
  <dcterms:modified xsi:type="dcterms:W3CDTF">2014-11-17T20:44:18Z</dcterms:modified>
</cp:coreProperties>
</file>