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0" r:id="rId3"/>
    <p:sldId id="282" r:id="rId4"/>
    <p:sldId id="400" r:id="rId5"/>
    <p:sldId id="401" r:id="rId6"/>
    <p:sldId id="402" r:id="rId7"/>
    <p:sldId id="403" r:id="rId8"/>
    <p:sldId id="406" r:id="rId9"/>
    <p:sldId id="404" r:id="rId10"/>
    <p:sldId id="405" r:id="rId11"/>
    <p:sldId id="407" r:id="rId12"/>
    <p:sldId id="384" r:id="rId13"/>
    <p:sldId id="409" r:id="rId14"/>
    <p:sldId id="410" r:id="rId15"/>
    <p:sldId id="411" r:id="rId16"/>
    <p:sldId id="412" r:id="rId17"/>
    <p:sldId id="279" r:id="rId18"/>
    <p:sldId id="398" r:id="rId19"/>
    <p:sldId id="413" r:id="rId20"/>
    <p:sldId id="323" r:id="rId21"/>
    <p:sldId id="414" r:id="rId22"/>
    <p:sldId id="416" r:id="rId23"/>
    <p:sldId id="415" r:id="rId24"/>
    <p:sldId id="361" r:id="rId25"/>
    <p:sldId id="391" r:id="rId26"/>
    <p:sldId id="392" r:id="rId27"/>
    <p:sldId id="375" r:id="rId28"/>
    <p:sldId id="363" r:id="rId29"/>
    <p:sldId id="390" r:id="rId30"/>
    <p:sldId id="338" r:id="rId31"/>
    <p:sldId id="399" r:id="rId32"/>
    <p:sldId id="313" r:id="rId33"/>
    <p:sldId id="397" r:id="rId34"/>
    <p:sldId id="31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en-US" dirty="0"/>
            <a:t>Asynchronous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4100174" y="3285421"/>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Asynchronous communication</a:t>
          </a:r>
        </a:p>
      </dsp:txBody>
      <dsp:txXfrm>
        <a:off x="4100174" y="3285421"/>
        <a:ext cx="1603202"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27</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31</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4/24/2018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5855871" cy="1042404"/>
          </a:xfrm>
        </p:spPr>
        <p:txBody>
          <a:bodyPr>
            <a:normAutofit/>
          </a:bodyPr>
          <a:lstStyle/>
          <a:p>
            <a:r>
              <a:rPr lang="en-US" sz="2200" dirty="0"/>
              <a:t>the blockchain that solves</a:t>
            </a:r>
            <a:br>
              <a:rPr lang="pl-PL" sz="2200" dirty="0"/>
            </a:br>
            <a:r>
              <a:rPr lang="en-US" sz="2200" dirty="0"/>
              <a:t>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en-US" dirty="0"/>
              <a:t>We're looking for </a:t>
            </a:r>
            <a:r>
              <a:rPr lang="pl-PL" dirty="0"/>
              <a:t>a</a:t>
            </a:r>
            <a:r>
              <a:rPr lang="en-US" dirty="0"/>
              <a:t> repeated, no-end-in-sight game</a:t>
            </a:r>
            <a:endParaRPr lang="pl-PL" dirty="0"/>
          </a:p>
          <a:p>
            <a:r>
              <a:rPr lang="pl-PL" dirty="0"/>
              <a:t>W</a:t>
            </a:r>
            <a:r>
              <a:rPr lang="en-US" dirty="0"/>
              <a:t>e want to remember who we are dealing with</a:t>
            </a:r>
            <a:endParaRPr lang="pl-PL" dirty="0"/>
          </a:p>
          <a:p>
            <a:r>
              <a:rPr lang="pl-PL" dirty="0"/>
              <a:t>W</a:t>
            </a:r>
            <a:r>
              <a:rPr lang="en-US" dirty="0"/>
              <a:t>e need rules of the game</a:t>
            </a:r>
            <a:r>
              <a:rPr lang="pl-PL" dirty="0"/>
              <a:t> &amp; we </a:t>
            </a:r>
            <a:r>
              <a:rPr lang="pl-PL" dirty="0" err="1"/>
              <a:t>need</a:t>
            </a:r>
            <a:r>
              <a:rPr lang="pl-PL" dirty="0"/>
              <a:t> a</a:t>
            </a:r>
            <a:r>
              <a:rPr lang="en-US" dirty="0"/>
              <a:t> way to hold </a:t>
            </a:r>
            <a:r>
              <a:rPr lang="pl-PL" dirty="0"/>
              <a:t>a </a:t>
            </a:r>
            <a:r>
              <a:rPr lang="pl-PL" dirty="0" err="1"/>
              <a:t>violator</a:t>
            </a:r>
            <a:r>
              <a:rPr lang="pl-PL" dirty="0"/>
              <a:t> </a:t>
            </a:r>
            <a:r>
              <a:rPr lang="en-US" dirty="0"/>
              <a:t>to account</a:t>
            </a:r>
            <a:endParaRPr lang="pl-PL" dirty="0"/>
          </a:p>
          <a:p>
            <a:r>
              <a:rPr lang="pl-PL" dirty="0"/>
              <a:t>We </a:t>
            </a:r>
            <a:r>
              <a:rPr lang="pl-PL" dirty="0" err="1"/>
              <a:t>need</a:t>
            </a:r>
            <a:r>
              <a:rPr lang="pl-PL" dirty="0"/>
              <a:t> a </a:t>
            </a:r>
            <a:r>
              <a:rPr lang="pl-PL" dirty="0">
                <a:solidFill>
                  <a:schemeClr val="tx2">
                    <a:lumMod val="75000"/>
                  </a:schemeClr>
                </a:solidFill>
              </a:rPr>
              <a:t>win-win</a:t>
            </a:r>
            <a:r>
              <a:rPr lang="pl-PL" dirty="0"/>
              <a:t> /</a:t>
            </a:r>
            <a:r>
              <a:rPr lang="en-US" dirty="0"/>
              <a:t> </a:t>
            </a:r>
            <a:r>
              <a:rPr lang="en-US" dirty="0">
                <a:solidFill>
                  <a:schemeClr val="tx2">
                    <a:lumMod val="75000"/>
                  </a:schemeClr>
                </a:solidFill>
              </a:rPr>
              <a:t>net-positive</a:t>
            </a:r>
            <a:r>
              <a:rPr lang="en-US" dirty="0"/>
              <a:t> game</a:t>
            </a:r>
            <a:endParaRPr lang="pl-PL" dirty="0"/>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business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the </a:t>
            </a:r>
            <a:r>
              <a:rPr lang="pl-PL" dirty="0" err="1"/>
              <a:t>constitution</a:t>
            </a:r>
            <a:endParaRPr lang="pl-PL" dirty="0"/>
          </a:p>
          <a:p>
            <a:r>
              <a:rPr lang="pl-PL" dirty="0"/>
              <a:t>T</a:t>
            </a:r>
            <a:r>
              <a:rPr lang="en-US" dirty="0"/>
              <a:t>he community is the people who have agreed to the constitution</a:t>
            </a:r>
            <a:endParaRPr lang="pl-PL" dirty="0"/>
          </a:p>
          <a:p>
            <a:r>
              <a:rPr lang="pl-PL" dirty="0" err="1"/>
              <a:t>Entire</a:t>
            </a:r>
            <a:r>
              <a:rPr lang="pl-PL" dirty="0"/>
              <a:t> </a:t>
            </a:r>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r>
              <a:rPr lang="pl-PL" dirty="0"/>
              <a:t> to handle </a:t>
            </a:r>
            <a:r>
              <a:rPr lang="pl-PL" dirty="0" err="1"/>
              <a:t>black</a:t>
            </a:r>
            <a:r>
              <a:rPr lang="pl-PL" dirty="0"/>
              <a:t> </a:t>
            </a:r>
            <a:r>
              <a:rPr lang="pl-PL" dirty="0" err="1"/>
              <a:t>swans</a:t>
            </a:r>
            <a:endParaRPr lang="pl-PL" dirty="0"/>
          </a:p>
          <a:p>
            <a:pPr lvl="1"/>
            <a:r>
              <a:rPr lang="pl-PL" dirty="0" err="1"/>
              <a:t>arbitration</a:t>
            </a:r>
            <a:r>
              <a:rPr lang="pl-PL" dirty="0"/>
              <a:t> to </a:t>
            </a:r>
            <a:r>
              <a:rPr lang="pl-PL" dirty="0" err="1"/>
              <a:t>resolve</a:t>
            </a:r>
            <a:r>
              <a:rPr lang="pl-PL" dirty="0"/>
              <a:t> </a:t>
            </a:r>
            <a:r>
              <a:rPr lang="pl-PL" dirty="0" err="1"/>
              <a:t>disputes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SUMMARY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err="1"/>
              <a:t>unpermissioned</a:t>
            </a:r>
            <a:r>
              <a:rPr lang="pl-PL" dirty="0"/>
              <a:t> blockchain:</a:t>
            </a:r>
          </a:p>
          <a:p>
            <a:pPr lvl="1"/>
            <a:r>
              <a:rPr lang="pl-PL" dirty="0"/>
              <a:t>T</a:t>
            </a:r>
            <a:r>
              <a:rPr lang="en-US" dirty="0"/>
              <a:t>he entrepreneur is looking for win-win, but </a:t>
            </a:r>
            <a:r>
              <a:rPr lang="pl-PL" dirty="0"/>
              <a:t>he </a:t>
            </a:r>
            <a:r>
              <a:rPr lang="en-US" dirty="0"/>
              <a:t>gets win-lose</a:t>
            </a:r>
            <a:endParaRPr lang="pl-PL" dirty="0"/>
          </a:p>
          <a:p>
            <a:pPr lvl="1"/>
            <a:r>
              <a:rPr lang="pl-PL" dirty="0" err="1"/>
              <a:t>It’s</a:t>
            </a:r>
            <a:r>
              <a:rPr lang="pl-PL" dirty="0"/>
              <a:t> </a:t>
            </a:r>
            <a:r>
              <a:rPr lang="pl-PL" dirty="0" err="1"/>
              <a:t>about</a:t>
            </a:r>
            <a:r>
              <a:rPr lang="pl-PL" dirty="0"/>
              <a:t> </a:t>
            </a:r>
            <a:r>
              <a:rPr lang="en-US" dirty="0"/>
              <a:t>taking the value from the other person</a:t>
            </a:r>
            <a:endParaRPr lang="pl-PL" dirty="0"/>
          </a:p>
          <a:p>
            <a:r>
              <a:rPr lang="pl-PL" dirty="0"/>
              <a:t>The </a:t>
            </a:r>
            <a:r>
              <a:rPr lang="pl-PL" dirty="0" err="1"/>
              <a:t>permissioned</a:t>
            </a:r>
            <a:r>
              <a:rPr lang="pl-PL" dirty="0"/>
              <a:t> blockchain</a:t>
            </a:r>
          </a:p>
          <a:p>
            <a:pPr lvl="1"/>
            <a:r>
              <a:rPr lang="pl-PL" dirty="0"/>
              <a:t>C</a:t>
            </a:r>
            <a:r>
              <a:rPr lang="en-US" dirty="0" err="1"/>
              <a:t>oncentrates</a:t>
            </a:r>
            <a:r>
              <a:rPr lang="en-US" dirty="0"/>
              <a:t> on blocking people out</a:t>
            </a:r>
            <a:r>
              <a:rPr lang="pl-PL" dirty="0"/>
              <a:t>,</a:t>
            </a:r>
            <a:r>
              <a:rPr lang="en-US" dirty="0"/>
              <a:t> </a:t>
            </a:r>
            <a:r>
              <a:rPr lang="pl-PL" dirty="0" err="1"/>
              <a:t>so</a:t>
            </a:r>
            <a:r>
              <a:rPr lang="pl-PL" dirty="0"/>
              <a:t> </a:t>
            </a:r>
            <a:r>
              <a:rPr lang="pl-PL" dirty="0" err="1"/>
              <a:t>that</a:t>
            </a:r>
            <a:r>
              <a:rPr lang="en-US" dirty="0"/>
              <a:t> the ones that are inside can </a:t>
            </a:r>
            <a:r>
              <a:rPr lang="pl-PL" dirty="0" err="1"/>
              <a:t>safely</a:t>
            </a:r>
            <a:r>
              <a:rPr lang="en-US" dirty="0"/>
              <a:t> trade</a:t>
            </a:r>
            <a:endParaRPr lang="pl-PL" dirty="0"/>
          </a:p>
          <a:p>
            <a:pPr lvl="1"/>
            <a:r>
              <a:rPr lang="pl-PL" dirty="0"/>
              <a:t>The problem: y</a:t>
            </a:r>
            <a:r>
              <a:rPr lang="en-US" dirty="0" err="1"/>
              <a:t>ou</a:t>
            </a:r>
            <a:r>
              <a:rPr lang="en-US" dirty="0"/>
              <a:t> can't have a vibrant growing economy without small business</a:t>
            </a:r>
            <a:endParaRPr lang="pl-PL" dirty="0"/>
          </a:p>
          <a:p>
            <a:r>
              <a:rPr lang="en-US" dirty="0"/>
              <a:t>So we need the freedom of </a:t>
            </a:r>
            <a:r>
              <a:rPr lang="pl-PL" dirty="0"/>
              <a:t>(1)</a:t>
            </a:r>
            <a:r>
              <a:rPr lang="en-US" dirty="0"/>
              <a:t> but </a:t>
            </a:r>
            <a:r>
              <a:rPr lang="pl-PL" dirty="0" err="1"/>
              <a:t>still</a:t>
            </a:r>
            <a:r>
              <a:rPr lang="pl-PL" dirty="0"/>
              <a:t> </a:t>
            </a:r>
            <a:r>
              <a:rPr lang="en-US" dirty="0"/>
              <a:t>the protection</a:t>
            </a:r>
            <a:r>
              <a:rPr lang="pl-PL" dirty="0"/>
              <a:t> </a:t>
            </a:r>
            <a:r>
              <a:rPr lang="pl-PL" dirty="0" err="1"/>
              <a:t>offered</a:t>
            </a:r>
            <a:r>
              <a:rPr lang="pl-PL" dirty="0"/>
              <a:t> by</a:t>
            </a:r>
            <a:r>
              <a:rPr lang="en-US" dirty="0"/>
              <a:t> </a:t>
            </a:r>
            <a:r>
              <a:rPr lang="pl-PL" dirty="0"/>
              <a:t>(2)</a:t>
            </a:r>
            <a:r>
              <a:rPr lang="en-US" dirty="0"/>
              <a:t>. </a:t>
            </a:r>
            <a:endParaRPr lang="pl-PL" dirty="0"/>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a:t>
            </a:r>
            <a:r>
              <a:rPr lang="pl-PL" cap="none" dirty="0" err="1"/>
              <a:t>taken</a:t>
            </a:r>
            <a:r>
              <a:rPr lang="pl-PL" cap="none" dirty="0"/>
              <a:t> from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a:t>
            </a:r>
            <a:r>
              <a:rPr lang="pl-PL" cap="none" dirty="0"/>
              <a:t> of</a:t>
            </a:r>
            <a:r>
              <a:rPr lang="en-US" cap="none" dirty="0"/>
              <a:t> entry taken from the </a:t>
            </a:r>
            <a:r>
              <a:rPr lang="en-US" cap="none" dirty="0" err="1"/>
              <a:t>unpermissioned</a:t>
            </a:r>
            <a:r>
              <a:rPr lang="en-US" cap="none" dirty="0"/>
              <a:t>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 Actually</a:t>
            </a:r>
            <a:r>
              <a:rPr lang="pl-PL" cap="none" dirty="0"/>
              <a:t>,</a:t>
            </a:r>
            <a:r>
              <a:rPr lang="en-US" cap="none" dirty="0"/>
              <a:t> we don't need a wall. 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732426092"/>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Consensus</a:t>
            </a:r>
            <a:r>
              <a:rPr lang="pl-PL" dirty="0"/>
              <a:t> </a:t>
            </a:r>
            <a:r>
              <a:rPr lang="pl-PL" dirty="0" err="1"/>
              <a:t>mechanism</a:t>
            </a:r>
            <a:endParaRPr lang="pl-PL" dirty="0"/>
          </a:p>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a:t>Both </a:t>
            </a:r>
            <a:r>
              <a:rPr lang="pl-PL" dirty="0" err="1"/>
              <a:t>executors</a:t>
            </a:r>
            <a:r>
              <a:rPr lang="pl-PL" dirty="0"/>
              <a:t> of the </a:t>
            </a:r>
            <a:r>
              <a:rPr lang="pl-PL" dirty="0" err="1"/>
              <a:t>constitution</a:t>
            </a:r>
            <a:r>
              <a:rPr lang="pl-PL" dirty="0"/>
              <a:t> and </a:t>
            </a:r>
            <a:r>
              <a:rPr lang="pl-PL" dirty="0" err="1"/>
              <a:t>subjects</a:t>
            </a:r>
            <a:r>
              <a:rPr lang="pl-PL" dirty="0"/>
              <a:t> of the </a:t>
            </a:r>
            <a:r>
              <a:rPr lang="pl-PL" dirty="0" err="1"/>
              <a:t>constitution</a:t>
            </a:r>
            <a:endParaRPr lang="pl-PL" dirty="0"/>
          </a:p>
          <a:p>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a:t>
            </a:r>
            <a:r>
              <a:rPr lang="pl-PL" dirty="0"/>
              <a:t>NOT</a:t>
            </a:r>
            <a:r>
              <a:rPr lang="en-US" dirty="0"/>
              <a:t> </a:t>
            </a:r>
            <a:r>
              <a:rPr lang="pl-PL" dirty="0"/>
              <a:t>in any way</a:t>
            </a:r>
            <a:r>
              <a:rPr lang="en-US" dirty="0"/>
              <a:t> associated with block.one, the company developing EOS code. We are just part of the emerging EOS community.</a:t>
            </a:r>
            <a:endParaRPr lang="pl-PL" dirty="0"/>
          </a:p>
          <a:p>
            <a:r>
              <a:rPr lang="en-US" dirty="0"/>
              <a:t>We have no interest in you buying EOS tokens, and this certainly should not be treated as financial advice. </a:t>
            </a:r>
            <a:endParaRPr lang="pl-PL" dirty="0"/>
          </a:p>
          <a:p>
            <a:r>
              <a:rPr lang="en-US" dirty="0"/>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Deus ex Machina</a:t>
            </a:r>
            <a:r>
              <a:rPr lang="pl-PL" dirty="0"/>
              <a:t>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err="1"/>
              <a:t>Vitalik</a:t>
            </a:r>
            <a:r>
              <a:rPr lang="pl-PL" dirty="0"/>
              <a:t> </a:t>
            </a:r>
            <a:r>
              <a:rPr lang="pl-PL" dirty="0" err="1"/>
              <a:t>Buterin</a:t>
            </a:r>
            <a:r>
              <a:rPr lang="pl-PL" dirty="0"/>
              <a:t>: </a:t>
            </a:r>
            <a:r>
              <a:rPr lang="pl-PL" dirty="0" err="1"/>
              <a:t>governance</a:t>
            </a:r>
            <a:r>
              <a:rPr lang="pl-PL" dirty="0"/>
              <a:t> by </a:t>
            </a:r>
            <a:r>
              <a:rPr lang="pl-PL" dirty="0" err="1"/>
              <a:t>cryptoeconomics</a:t>
            </a:r>
            <a:r>
              <a:rPr lang="pl-PL" dirty="0"/>
              <a:t>.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autonomous</a:t>
            </a:r>
            <a:r>
              <a:rPr lang="pl-PL" dirty="0"/>
              <a:t>.</a:t>
            </a:r>
          </a:p>
          <a:p>
            <a:r>
              <a:rPr lang="pl-PL" dirty="0"/>
              <a:t>Daniel Larimer: t</a:t>
            </a:r>
            <a:r>
              <a:rPr lang="en-US" dirty="0"/>
              <a:t>here is no such thing as a closed economic system</a:t>
            </a:r>
            <a:r>
              <a:rPr lang="pl-PL" dirty="0"/>
              <a:t>, we </a:t>
            </a:r>
            <a:r>
              <a:rPr lang="pl-PL" dirty="0" err="1"/>
              <a:t>must</a:t>
            </a:r>
            <a:r>
              <a:rPr lang="pl-PL" dirty="0"/>
              <a:t> </a:t>
            </a:r>
            <a:r>
              <a:rPr lang="pl-PL" dirty="0" err="1"/>
              <a:t>always</a:t>
            </a:r>
            <a:r>
              <a:rPr lang="pl-PL" dirty="0"/>
              <a:t> </a:t>
            </a:r>
            <a:r>
              <a:rPr lang="pl-PL" dirty="0" err="1"/>
              <a:t>rely</a:t>
            </a:r>
            <a:r>
              <a:rPr lang="pl-PL" dirty="0"/>
              <a:t> on </a:t>
            </a:r>
            <a:r>
              <a:rPr lang="pl-PL" dirty="0" err="1"/>
              <a:t>external</a:t>
            </a:r>
            <a:r>
              <a:rPr lang="pl-PL" dirty="0"/>
              <a:t> </a:t>
            </a:r>
            <a:r>
              <a:rPr lang="pl-PL" dirty="0" err="1"/>
              <a:t>input</a:t>
            </a:r>
            <a:r>
              <a:rPr lang="pl-PL" dirty="0"/>
              <a:t>, </a:t>
            </a:r>
            <a:r>
              <a:rPr lang="pl-PL" dirty="0" err="1"/>
              <a:t>such</a:t>
            </a:r>
            <a:r>
              <a:rPr lang="pl-PL" dirty="0"/>
              <a:t> as </a:t>
            </a:r>
            <a:r>
              <a:rPr lang="pl-PL" dirty="0" err="1"/>
              <a:t>human</a:t>
            </a:r>
            <a:r>
              <a:rPr lang="pl-PL" dirty="0"/>
              <a:t> </a:t>
            </a:r>
            <a:r>
              <a:rPr lang="pl-PL" dirty="0" err="1"/>
              <a:t>judgement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endParaRPr lang="pl-PL" dirty="0"/>
          </a:p>
          <a:p>
            <a:r>
              <a:rPr lang="en-US" dirty="0"/>
              <a:t>The more effective a group is at maintaining its integrity as it grows, the larger the group will grow</a:t>
            </a:r>
            <a:endParaRPr lang="pl-PL" dirty="0"/>
          </a:p>
          <a:p>
            <a:r>
              <a:rPr lang="en-US" dirty="0"/>
              <a:t>The more corrupt a group is</a:t>
            </a:r>
            <a:r>
              <a:rPr lang="pl-PL" dirty="0"/>
              <a:t>,</a:t>
            </a:r>
            <a:r>
              <a:rPr lang="en-US" dirty="0"/>
              <a:t> the faster it will die</a:t>
            </a:r>
            <a:endParaRPr lang="pl-PL" dirty="0"/>
          </a:p>
        </p:txBody>
      </p:sp>
    </p:spTree>
    <p:extLst>
      <p:ext uri="{BB962C8B-B14F-4D97-AF65-F5344CB8AC3E}">
        <p14:creationId xmlns:p14="http://schemas.microsoft.com/office/powerpoint/2010/main" val="385715889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lower the barrier to entry 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BLOCKCHAINS</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Unpermissioned</a:t>
            </a:r>
            <a:r>
              <a:rPr lang="pl-PL" dirty="0"/>
              <a:t> </a:t>
            </a:r>
            <a:r>
              <a:rPr lang="pl-PL" dirty="0" err="1"/>
              <a:t>blockchains</a:t>
            </a:r>
            <a:endParaRPr lang="pl-PL" dirty="0"/>
          </a:p>
          <a:p>
            <a:r>
              <a:rPr lang="pl-PL" dirty="0" err="1"/>
              <a:t>Permissioned</a:t>
            </a:r>
            <a:r>
              <a:rPr lang="pl-PL" dirty="0"/>
              <a:t> </a:t>
            </a:r>
            <a:r>
              <a:rPr lang="pl-PL" dirty="0" err="1"/>
              <a:t>blockchains</a:t>
            </a:r>
            <a:endParaRPr lang="pl-PL" dirty="0"/>
          </a:p>
        </p:txBody>
      </p:sp>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anarchy</a:t>
            </a:r>
            <a:r>
              <a:rPr lang="pl-PL" dirty="0"/>
              <a:t> / </a:t>
            </a:r>
            <a:r>
              <a:rPr lang="pl-PL" dirty="0" err="1"/>
              <a:t>wild</a:t>
            </a:r>
            <a:r>
              <a:rPr lang="pl-PL" dirty="0"/>
              <a:t> west</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r>
              <a:rPr lang="pl-PL" dirty="0"/>
              <a:t> (for </a:t>
            </a:r>
            <a:r>
              <a:rPr lang="pl-PL" dirty="0" err="1"/>
              <a:t>banks</a:t>
            </a:r>
            <a:r>
              <a:rPr lang="pl-PL" dirty="0"/>
              <a:t> &amp; </a:t>
            </a:r>
            <a:r>
              <a:rPr lang="pl-PL" dirty="0" err="1"/>
              <a:t>large</a:t>
            </a:r>
            <a:r>
              <a:rPr lang="pl-PL" dirty="0"/>
              <a:t> </a:t>
            </a:r>
            <a:r>
              <a:rPr lang="pl-PL" dirty="0" err="1"/>
              <a:t>institutions</a:t>
            </a:r>
            <a:r>
              <a:rPr lang="pl-PL" dirty="0"/>
              <a:t>)</a:t>
            </a:r>
          </a:p>
          <a:p>
            <a:r>
              <a:rPr lang="pl-PL" dirty="0" err="1"/>
              <a:t>Paradigm</a:t>
            </a:r>
            <a:r>
              <a:rPr lang="pl-PL" dirty="0"/>
              <a:t> of a </a:t>
            </a:r>
            <a:r>
              <a:rPr lang="pl-PL" dirty="0" err="1"/>
              <a:t>walled</a:t>
            </a:r>
            <a:r>
              <a:rPr lang="pl-PL" dirty="0"/>
              <a:t> garden: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W</a:t>
            </a:r>
            <a:r>
              <a:rPr lang="en-US" dirty="0"/>
              <a:t>e like complexity, we like a risky business</a:t>
            </a:r>
            <a:endParaRPr lang="pl-PL" dirty="0"/>
          </a:p>
          <a:p>
            <a:r>
              <a:rPr lang="pl-PL" dirty="0" err="1"/>
              <a:t>Complexity</a:t>
            </a:r>
            <a:r>
              <a:rPr lang="pl-PL" dirty="0"/>
              <a:t> </a:t>
            </a:r>
            <a:r>
              <a:rPr lang="pl-PL" dirty="0" err="1"/>
              <a:t>also</a:t>
            </a:r>
            <a:r>
              <a:rPr lang="pl-PL" dirty="0"/>
              <a:t> </a:t>
            </a:r>
            <a:r>
              <a:rPr lang="pl-PL" dirty="0" err="1"/>
              <a:t>means</a:t>
            </a:r>
            <a:r>
              <a:rPr lang="pl-PL" dirty="0"/>
              <a:t> </a:t>
            </a:r>
            <a:r>
              <a:rPr lang="en-US" dirty="0"/>
              <a:t>lot</a:t>
            </a:r>
            <a:r>
              <a:rPr lang="pl-PL" dirty="0"/>
              <a:t>s</a:t>
            </a:r>
            <a:r>
              <a:rPr lang="en-US" dirty="0"/>
              <a:t> of things which can go wrong</a:t>
            </a:r>
            <a:r>
              <a:rPr lang="pl-PL" dirty="0"/>
              <a:t>, </a:t>
            </a:r>
            <a:r>
              <a:rPr lang="en-US" dirty="0"/>
              <a:t>especially </a:t>
            </a:r>
            <a:r>
              <a:rPr lang="pl-PL" dirty="0"/>
              <a:t>on a </a:t>
            </a:r>
            <a:r>
              <a:rPr lang="en-US" dirty="0"/>
              <a:t>blockchain</a:t>
            </a:r>
            <a:endParaRPr lang="pl-PL" dirty="0"/>
          </a:p>
          <a:p>
            <a:r>
              <a:rPr lang="pl-PL" dirty="0"/>
              <a:t>Black Swan: </a:t>
            </a:r>
            <a:r>
              <a:rPr lang="en-US" dirty="0"/>
              <a:t>happens very infrequently</a:t>
            </a:r>
            <a:r>
              <a:rPr lang="pl-PL" dirty="0"/>
              <a:t> but </a:t>
            </a:r>
            <a:r>
              <a:rPr lang="pl-PL" dirty="0" err="1"/>
              <a:t>it’s</a:t>
            </a:r>
            <a:r>
              <a:rPr lang="pl-PL" dirty="0"/>
              <a:t> </a:t>
            </a:r>
            <a:r>
              <a:rPr lang="pl-PL" dirty="0" err="1"/>
              <a:t>extremely</a:t>
            </a:r>
            <a:r>
              <a:rPr lang="pl-PL" dirty="0"/>
              <a:t> </a:t>
            </a:r>
            <a:r>
              <a:rPr lang="pl-PL" dirty="0" err="1"/>
              <a:t>costly</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the </a:t>
            </a:r>
            <a:r>
              <a:rPr lang="pl-PL" dirty="0" err="1"/>
              <a:t>legal</a:t>
            </a:r>
            <a:r>
              <a:rPr lang="pl-PL" dirty="0"/>
              <a:t> system </a:t>
            </a:r>
            <a:r>
              <a:rPr lang="pl-PL" dirty="0" err="1"/>
              <a:t>offers</a:t>
            </a:r>
            <a:r>
              <a:rPr lang="pl-PL" dirty="0"/>
              <a:t> </a:t>
            </a:r>
            <a:r>
              <a:rPr lang="pl-PL" dirty="0" err="1"/>
              <a:t>courts</a:t>
            </a:r>
            <a:r>
              <a:rPr lang="pl-PL" dirty="0"/>
              <a:t> of law</a:t>
            </a:r>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err="1"/>
              <a:t>Pure</a:t>
            </a:r>
            <a:r>
              <a:rPr lang="pl-PL" dirty="0"/>
              <a:t>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9921</TotalTime>
  <Words>1062</Words>
  <Application>Microsoft Office PowerPoint</Application>
  <PresentationFormat>Widescreen</PresentationFormat>
  <Paragraphs>162</Paragraphs>
  <Slides>34</Slides>
  <Notes>14</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Tw Cen MT</vt:lpstr>
      <vt:lpstr>Circuit</vt:lpstr>
      <vt:lpstr>EOS</vt:lpstr>
      <vt:lpstr>Disclaimer</vt:lpstr>
      <vt:lpstr>BLOCKCHAIN Evolution</vt:lpstr>
      <vt:lpstr>TWO ALTERNATIVE FORMS OF BLOCKCHAINS</vt:lpstr>
      <vt:lpstr>UNPERMISSIONED blockchains</vt:lpstr>
      <vt:lpstr>PERMISSIONED blockchains</vt:lpstr>
      <vt:lpstr>TRADING = DEALING WITH COMPLEXITY</vt:lpstr>
      <vt:lpstr>The blockchain for business is the blockchain that solves the black swan.</vt:lpstr>
      <vt:lpstr>THE PROBLEM WITH black SWAN</vt:lpstr>
      <vt:lpstr>WHAT DOES THE BUSINESS NEED?</vt:lpstr>
      <vt:lpstr>The entrepreneur wants a business where they can deal with people and build profits, not extract profits.</vt:lpstr>
      <vt:lpstr>WHAT We need IS a governed blockchain </vt:lpstr>
      <vt:lpstr>HOW DO WE BUILD a GOVERNED BLOCKCHAIN?</vt:lpstr>
      <vt:lpstr>SUMMARY</vt:lpstr>
      <vt:lpstr>EOS is that third choice, the governed blockchain. In essence what we have is the safety taken from the permissioned blockchain, and the freedom of entry taken from the unpermissioned blockchain</vt:lpstr>
      <vt:lpstr>The fallacy is that we need a wall. Actually, we don't need a wall. What we need is controls.</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Deus ex Machina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504</cp:revision>
  <dcterms:created xsi:type="dcterms:W3CDTF">2017-11-07T09:57:11Z</dcterms:created>
  <dcterms:modified xsi:type="dcterms:W3CDTF">2018-04-24T16:19:04Z</dcterms:modified>
</cp:coreProperties>
</file>