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ca-ES" sz="4400" spc="-1" strike="noStrike">
                <a:latin typeface="Arial"/>
              </a:rPr>
              <a:t>Click to edit the title text format</a:t>
            </a:r>
            <a:endParaRPr b="0" lang="ca-E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3200" spc="-1" strike="noStrike">
                <a:latin typeface="Arial"/>
              </a:rPr>
              <a:t>Click to edit the outline text format</a:t>
            </a:r>
            <a:endParaRPr b="0" lang="ca-E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" sz="2800" spc="-1" strike="noStrike">
                <a:latin typeface="Arial"/>
              </a:rPr>
              <a:t>Second Outline Level</a:t>
            </a:r>
            <a:endParaRPr b="0" lang="ca-E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Arial"/>
              </a:rPr>
              <a:t>Third Outline Level</a:t>
            </a:r>
            <a:endParaRPr b="0" lang="ca-E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" sz="2000" spc="-1" strike="noStrike">
                <a:latin typeface="Arial"/>
              </a:rPr>
              <a:t>Fourth Outline Level</a:t>
            </a:r>
            <a:endParaRPr b="0" lang="ca-E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latin typeface="Arial"/>
              </a:rPr>
              <a:t>Fifth Outline Level</a:t>
            </a:r>
            <a:endParaRPr b="0" lang="ca-E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latin typeface="Arial"/>
              </a:rPr>
              <a:t>Sixth Outline Level</a:t>
            </a:r>
            <a:endParaRPr b="0" lang="ca-E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latin typeface="Arial"/>
              </a:rPr>
              <a:t>Seventh Outline Level</a:t>
            </a:r>
            <a:endParaRPr b="0" lang="ca-E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ca-ES" sz="1400" spc="-1" strike="noStrike">
                <a:latin typeface="Arial"/>
              </a:rPr>
              <a:t>&lt;date/time&gt;</a:t>
            </a:r>
            <a:endParaRPr b="0" lang="ca-E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ca-ES" sz="1400" spc="-1" strike="noStrike">
                <a:latin typeface="Arial"/>
              </a:rPr>
              <a:t>&lt;footer&gt;</a:t>
            </a:r>
            <a:endParaRPr b="0" lang="ca-E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948C454-FB09-4F9D-BDF5-5E5B546E3DDC}" type="slidenum">
              <a:rPr b="0" lang="ca-ES" sz="1400" spc="-1" strike="noStrike">
                <a:latin typeface="Arial"/>
              </a:rPr>
              <a:t>&lt;number&gt;</a:t>
            </a:fld>
            <a:endParaRPr b="0" lang="ca-ES" sz="1400" spc="-1" strike="noStrike"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ca-ES" sz="4400" spc="-1" strike="noStrike">
                <a:latin typeface="Arial"/>
              </a:rPr>
              <a:t>Click to edit the title text format</a:t>
            </a:r>
            <a:endParaRPr b="0" lang="ca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3200" spc="-1" strike="noStrike">
                <a:latin typeface="Arial"/>
              </a:rPr>
              <a:t>Click to edit the outline text format</a:t>
            </a:r>
            <a:endParaRPr b="0" lang="ca-E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" sz="2800" spc="-1" strike="noStrike">
                <a:latin typeface="Arial"/>
              </a:rPr>
              <a:t>Second Outline Level</a:t>
            </a:r>
            <a:endParaRPr b="0" lang="ca-E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Arial"/>
              </a:rPr>
              <a:t>Third Outline Level</a:t>
            </a:r>
            <a:endParaRPr b="0" lang="ca-E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" sz="2000" spc="-1" strike="noStrike">
                <a:latin typeface="Arial"/>
              </a:rPr>
              <a:t>Fourth Outline Level</a:t>
            </a:r>
            <a:endParaRPr b="0" lang="ca-E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latin typeface="Arial"/>
              </a:rPr>
              <a:t>Fifth Outline Level</a:t>
            </a:r>
            <a:endParaRPr b="0" lang="ca-E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latin typeface="Arial"/>
              </a:rPr>
              <a:t>Sixth Outline Level</a:t>
            </a:r>
            <a:endParaRPr b="0" lang="ca-E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latin typeface="Arial"/>
              </a:rPr>
              <a:t>Seventh Outline Level</a:t>
            </a:r>
            <a:endParaRPr b="0" lang="ca-ES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ca-ES" sz="1400" spc="-1" strike="noStrike">
                <a:latin typeface="Arial"/>
              </a:rPr>
              <a:t>&lt;footer&gt;</a:t>
            </a:r>
            <a:endParaRPr b="0" lang="ca-ES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ca-ES" sz="1400" spc="-1" strike="noStrike">
                <a:latin typeface="Arial"/>
              </a:rPr>
              <a:t>&lt;date/time&gt;</a:t>
            </a:r>
            <a:endParaRPr b="0" lang="ca-ES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4949943-CCFF-4D1D-A2BF-D5E10EFA4862}" type="slidenum">
              <a:rPr b="0" lang="ca-ES" sz="1400" spc="-1" strike="noStrike">
                <a:latin typeface="Arial"/>
              </a:rPr>
              <a:t>&lt;number&gt;</a:t>
            </a:fld>
            <a:endParaRPr b="0" lang="ca-E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ca-ES" sz="4400" spc="-1" strike="noStrike">
                <a:latin typeface="Arial"/>
              </a:rPr>
              <a:t>Test document</a:t>
            </a:r>
            <a:endParaRPr b="0" lang="ca-E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LibreOffice/6.3.1.2$Linux_X86_64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2023-09-26T15:08:07Z</dcterms:created>
  <dc:creator/>
  <dc:description/>
  <dc:language>ca-ES</dc:language>
  <cp:lastModifiedBy/>
  <dcterms:modified xsi:type="dcterms:W3CDTF">2023-09-26T15:09:24Z</dcterms:modified>
  <cp:revision>2</cp:revision>
  <dc:subject/>
  <dc:title>Beehive</dc:title>
</cp:coreProperties>
</file>