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7" r:id="rId5"/>
    <p:sldId id="265" r:id="rId6"/>
    <p:sldId id="268" r:id="rId7"/>
    <p:sldId id="266" r:id="rId8"/>
    <p:sldId id="269" r:id="rId9"/>
    <p:sldId id="272" r:id="rId10"/>
    <p:sldId id="270" r:id="rId11"/>
    <p:sldId id="273" r:id="rId12"/>
    <p:sldId id="271" r:id="rId13"/>
    <p:sldId id="274" r:id="rId14"/>
    <p:sldId id="277" r:id="rId15"/>
    <p:sldId id="275" r:id="rId16"/>
    <p:sldId id="276" r:id="rId17"/>
    <p:sldId id="278" r:id="rId18"/>
    <p:sldId id="281" r:id="rId19"/>
    <p:sldId id="279" r:id="rId20"/>
    <p:sldId id="282" r:id="rId21"/>
    <p:sldId id="280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34"/>
    <a:srgbClr val="B56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6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0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3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9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255C-F3B6-4993-8589-6A7176B15032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8757-6E3A-4B72-96D2-8CCAE183A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5999"/>
          </a:xfrm>
          <a:prstGeom prst="rect">
            <a:avLst/>
          </a:prstGeom>
          <a:solidFill>
            <a:srgbClr val="2A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80061"/>
            <a:ext cx="5909498" cy="8945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5" name="Imagem 4" descr="Grupo de pessoas num palco com luzes&#10;&#10;Descrição gerada automaticamente">
            <a:extLst>
              <a:ext uri="{FF2B5EF4-FFF2-40B4-BE49-F238E27FC236}">
                <a16:creationId xmlns:a16="http://schemas.microsoft.com/office/drawing/2014/main" id="{EF9C9695-DD7C-F952-53DB-9B1048A39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r="18239" b="1"/>
          <a:stretch/>
        </p:blipFill>
        <p:spPr>
          <a:xfrm>
            <a:off x="640704" y="2360574"/>
            <a:ext cx="5571066" cy="68972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4BE4EF-84A0-31E4-F50B-4AD7BBAE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4" y="643467"/>
            <a:ext cx="5571065" cy="2944685"/>
          </a:xfrm>
          <a:prstGeom prst="rect">
            <a:avLst/>
          </a:prstGeom>
        </p:spPr>
      </p:pic>
      <p:pic>
        <p:nvPicPr>
          <p:cNvPr id="3" name="Imagem 2" descr="Desenho de uma placa&#10;&#10;Descrição gerada automaticamente">
            <a:extLst>
              <a:ext uri="{FF2B5EF4-FFF2-40B4-BE49-F238E27FC236}">
                <a16:creationId xmlns:a16="http://schemas.microsoft.com/office/drawing/2014/main" id="{7BD2AC70-635E-E282-45C2-A7FFB806E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9" y="2192451"/>
            <a:ext cx="4279212" cy="215520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AE6CED7-509B-D230-9905-F8A7F1D6AA6A}"/>
              </a:ext>
            </a:extLst>
          </p:cNvPr>
          <p:cNvSpPr/>
          <p:nvPr/>
        </p:nvSpPr>
        <p:spPr>
          <a:xfrm>
            <a:off x="640704" y="1053296"/>
            <a:ext cx="5571065" cy="789661"/>
          </a:xfrm>
          <a:prstGeom prst="rect">
            <a:avLst/>
          </a:prstGeom>
          <a:solidFill>
            <a:srgbClr val="E00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latin typeface="Aptos Black" panose="020F0502020204030204" pitchFamily="34" charset="0"/>
              </a:rPr>
              <a:t>Componentes: A Saga Épica do Angular</a:t>
            </a:r>
          </a:p>
        </p:txBody>
      </p:sp>
    </p:spTree>
    <p:extLst>
      <p:ext uri="{BB962C8B-B14F-4D97-AF65-F5344CB8AC3E}">
        <p14:creationId xmlns:p14="http://schemas.microsoft.com/office/powerpoint/2010/main" val="429488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0" y="2896633"/>
            <a:ext cx="6760030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Defesa Cibernética contra Bugs: Testando Componentes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9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Defesa Cibernética contra Bugs: Testando Componentes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4637314"/>
            <a:ext cx="5915025" cy="4741282"/>
          </a:xfrm>
        </p:spPr>
        <p:txBody>
          <a:bodyPr/>
          <a:lstStyle/>
          <a:p>
            <a:r>
              <a:rPr lang="pt-BR" sz="2400" dirty="0"/>
              <a:t>O quinto capítulo é uma jornada na fortificação das defesas contra bugs. </a:t>
            </a:r>
          </a:p>
          <a:p>
            <a:r>
              <a:rPr lang="pt-BR" sz="2400" dirty="0"/>
              <a:t>Abordaremos técnicas de teste unitário e de integração específicas para componentes Angular, garantindo que seu código permaneça resiliente em face dos desafios do desenvolvimento. </a:t>
            </a:r>
          </a:p>
          <a:p>
            <a:r>
              <a:rPr lang="pt-BR" sz="2400" dirty="0"/>
              <a:t>Este capítulo é essencial para assegurar a estabilidade e confiabilidade dos seus componentes em diferentes cenários e ambientes.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7" y="1582209"/>
            <a:ext cx="5915025" cy="2454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Abordagem de técnicas de teste para garantir a robustez e a confiabilidade dos seus componentes Angular.</a:t>
            </a:r>
          </a:p>
        </p:txBody>
      </p:sp>
    </p:spTree>
    <p:extLst>
      <p:ext uri="{BB962C8B-B14F-4D97-AF65-F5344CB8AC3E}">
        <p14:creationId xmlns:p14="http://schemas.microsoft.com/office/powerpoint/2010/main" val="415452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3301582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Mergulhando nas Profundezas dos Serviços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Mergulhando nas Profundezas dos Serviços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788228"/>
            <a:ext cx="5915025" cy="5134051"/>
          </a:xfrm>
        </p:spPr>
        <p:txBody>
          <a:bodyPr/>
          <a:lstStyle/>
          <a:p>
            <a:r>
              <a:rPr lang="pt-BR" sz="2400" dirty="0"/>
              <a:t>Os serviços são aliados poderosos na busca pela reutilização inteligente de lógica e dados. </a:t>
            </a:r>
          </a:p>
          <a:p>
            <a:r>
              <a:rPr lang="pt-BR" sz="2400" dirty="0"/>
              <a:t>Neste capítulo, mergulhamos nas profundezas dos serviços no Angular, explorando como criar, utilizar e otimizar serviços para fortalecer a arquitetura de componentes. </a:t>
            </a:r>
          </a:p>
          <a:p>
            <a:r>
              <a:rPr lang="pt-BR" sz="2400" dirty="0"/>
              <a:t>Os leitores serão equipados com conhecimentos valiosos sobre como maximizar o potencial dos serviços no ecossistema Angular.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7" y="1322172"/>
            <a:ext cx="5915025" cy="1904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Exploração dos serviços como aliados poderosos na busca pela reutilização de lógica e dados.</a:t>
            </a:r>
          </a:p>
        </p:txBody>
      </p:sp>
    </p:spTree>
    <p:extLst>
      <p:ext uri="{BB962C8B-B14F-4D97-AF65-F5344CB8AC3E}">
        <p14:creationId xmlns:p14="http://schemas.microsoft.com/office/powerpoint/2010/main" val="268317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831319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O Poder Oculto dos Diretivas: Guiando Componentes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0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Poder Oculto dos Diretivas: Guiando Componentes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691816"/>
            <a:ext cx="5915025" cy="6025231"/>
          </a:xfrm>
        </p:spPr>
        <p:txBody>
          <a:bodyPr/>
          <a:lstStyle/>
          <a:p>
            <a:r>
              <a:rPr lang="pt-BR" sz="2400" dirty="0"/>
              <a:t>Diretivas são artefatos poderosos e muitas vezes subestimados no desenvolvimento Angular. </a:t>
            </a:r>
          </a:p>
          <a:p>
            <a:r>
              <a:rPr lang="pt-BR" sz="2400" dirty="0"/>
              <a:t>Este capítulo revela os segredos por trás das diretivas, explorando como elas podem guiar e aprimorar a funcionalidade dos componentes. </a:t>
            </a:r>
          </a:p>
          <a:p>
            <a:r>
              <a:rPr lang="pt-BR" sz="2400" dirty="0"/>
              <a:t>Desde diretivas incorporadas até a criação de diretivas personalizadas, os leitores descobrirão como tirar o máximo proveito dessa ferramenta versátil.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7" y="1582208"/>
            <a:ext cx="5915025" cy="184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Descoberta do papel das diretivas e como elas podem aprimorar a experiência dos seus componentes.</a:t>
            </a:r>
          </a:p>
        </p:txBody>
      </p:sp>
    </p:spTree>
    <p:extLst>
      <p:ext uri="{BB962C8B-B14F-4D97-AF65-F5344CB8AC3E}">
        <p14:creationId xmlns:p14="http://schemas.microsoft.com/office/powerpoint/2010/main" val="672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6" y="2890195"/>
            <a:ext cx="6642464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Componentização Além do Horizonte: Integrando Angular com Outras Tecnologias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Componentização Além do Horizonte: Integrando Angular com Outras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4021677"/>
            <a:ext cx="5915025" cy="6285266"/>
          </a:xfrm>
        </p:spPr>
        <p:txBody>
          <a:bodyPr/>
          <a:lstStyle/>
          <a:p>
            <a:r>
              <a:rPr lang="pt-BR" sz="2400" dirty="0"/>
              <a:t>Os desenvolvedores não estão limitados ao ecossistema Angular - podem explorar novos horizontes integrando-o com outras tecnologias. </a:t>
            </a:r>
          </a:p>
          <a:p>
            <a:r>
              <a:rPr lang="pt-BR" sz="2400" dirty="0"/>
              <a:t>Neste capítulo, discutimos estratégias para superar fronteiras tecnológicas, garantindo que os componentes Angular possam interagir de maneira eficiente com diferentes frameworks e ambientes.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7" y="1727121"/>
            <a:ext cx="5915025" cy="174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Exploração de estratégias para integrar componentes Angular em diferentes ambientes e tecnologias.</a:t>
            </a:r>
          </a:p>
        </p:txBody>
      </p:sp>
    </p:spTree>
    <p:extLst>
      <p:ext uri="{BB962C8B-B14F-4D97-AF65-F5344CB8AC3E}">
        <p14:creationId xmlns:p14="http://schemas.microsoft.com/office/powerpoint/2010/main" val="294411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2484416"/>
            <a:ext cx="6616338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A Jornada Continua: Explorando Novas Fronteiras no Desenvolvimento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1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Jornada Continua: Explorando Novas Fronteiras no Desenvolvimento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4010935"/>
            <a:ext cx="5915025" cy="5367660"/>
          </a:xfrm>
        </p:spPr>
        <p:txBody>
          <a:bodyPr/>
          <a:lstStyle/>
          <a:p>
            <a:r>
              <a:rPr lang="pt-BR" sz="2400" dirty="0"/>
              <a:t>Este capítulo oferece uma visão futurista, explorando as tendências emergentes no desenvolvimento Angular. </a:t>
            </a:r>
          </a:p>
          <a:p>
            <a:r>
              <a:rPr lang="pt-BR" sz="2400" dirty="0"/>
              <a:t>Desde atualizações de versões até novas tecnologias e práticas recomendadas, os leitores serão preparados para enfrentar os desafios futuros e continuar evoluindo em sua jornada de desenvolvimento Angular.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6" y="1687932"/>
            <a:ext cx="5915025" cy="195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Visão futurista e discussão sobre as tendências emergentes no ecossistema Angular e no desenvolvimento de componentes.</a:t>
            </a:r>
          </a:p>
        </p:txBody>
      </p:sp>
    </p:spTree>
    <p:extLst>
      <p:ext uri="{BB962C8B-B14F-4D97-AF65-F5344CB8AC3E}">
        <p14:creationId xmlns:p14="http://schemas.microsoft.com/office/powerpoint/2010/main" val="21435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" y="3726218"/>
            <a:ext cx="6257109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Princípios Fundamentais da Componentização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5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184016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Conclusão: O Legado dos Componentes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5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Conclusão: O Legado dos Componentes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941805"/>
            <a:ext cx="5915025" cy="4980474"/>
          </a:xfrm>
        </p:spPr>
        <p:txBody>
          <a:bodyPr/>
          <a:lstStyle/>
          <a:p>
            <a:r>
              <a:rPr lang="pt-BR" sz="2400" dirty="0"/>
              <a:t>Encerramos nossa jornada épica refletindo sobre o impacto duradouro da </a:t>
            </a:r>
            <a:r>
              <a:rPr lang="pt-BR" sz="2400" dirty="0" err="1"/>
              <a:t>componentização</a:t>
            </a:r>
            <a:r>
              <a:rPr lang="pt-BR" sz="2400" dirty="0"/>
              <a:t> no universo Angular. Celebramos as realizações, aprendizados e o legado significativo que os componentes deixam para o desenvolvimento web. </a:t>
            </a:r>
          </a:p>
          <a:p>
            <a:r>
              <a:rPr lang="pt-BR" sz="2400" dirty="0"/>
              <a:t>Este capítulo conclui nosso </a:t>
            </a:r>
            <a:r>
              <a:rPr lang="pt-BR" sz="2400" dirty="0" err="1"/>
              <a:t>eBook</a:t>
            </a:r>
            <a:r>
              <a:rPr lang="pt-BR" sz="2400" dirty="0"/>
              <a:t> com uma mensagem inspiradora, convidando os leitores a continuarem explorando, inovando e contribuindo para o sempre-evoluindo ecossistema Angular.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8" y="1582208"/>
            <a:ext cx="5915025" cy="2198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Reflexão sobre a jornada épica, destacando a importância e o impacto duradouro da </a:t>
            </a:r>
            <a:r>
              <a:rPr lang="pt-BR" sz="3200" dirty="0" err="1"/>
              <a:t>componentização</a:t>
            </a:r>
            <a:r>
              <a:rPr lang="pt-BR" sz="3200" dirty="0"/>
              <a:t> no universo Angular.</a:t>
            </a:r>
          </a:p>
        </p:txBody>
      </p:sp>
    </p:spTree>
    <p:extLst>
      <p:ext uri="{BB962C8B-B14F-4D97-AF65-F5344CB8AC3E}">
        <p14:creationId xmlns:p14="http://schemas.microsoft.com/office/powerpoint/2010/main" val="69169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Princípios Fundamentais da Componentização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3770275"/>
            <a:ext cx="6374674" cy="5608320"/>
          </a:xfrm>
        </p:spPr>
        <p:txBody>
          <a:bodyPr>
            <a:normAutofit/>
          </a:bodyPr>
          <a:lstStyle/>
          <a:p>
            <a:r>
              <a:rPr lang="pt-BR" sz="2400" dirty="0"/>
              <a:t>No primeiro capítulo, adentramos nos alicerces do Angular, explorando os princípios que fazem da </a:t>
            </a:r>
            <a:r>
              <a:rPr lang="pt-BR" sz="2400" dirty="0" err="1"/>
              <a:t>componentização</a:t>
            </a:r>
            <a:r>
              <a:rPr lang="pt-BR" sz="2400" dirty="0"/>
              <a:t> a pedra angular do desenvolvimento moderno. </a:t>
            </a:r>
          </a:p>
          <a:p>
            <a:r>
              <a:rPr lang="pt-BR" sz="2400" dirty="0"/>
              <a:t>Compreenderemos como a quebra de aplicações em blocos independentes, chamados componentes, não apenas simplifica o código, mas também promove a reutilização eficiente de código, facilita a manutenção e contribui para uma compreensão mais clara da estrutura do projeto. </a:t>
            </a:r>
          </a:p>
          <a:p>
            <a:r>
              <a:rPr lang="pt-BR" sz="2400" dirty="0"/>
              <a:t>Vamos desvendar como a adoção desses princípios fundamentais pode transformar significativamente a maneira como construímos aplicações robustas no Angular.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313509" y="1676685"/>
            <a:ext cx="6374674" cy="1904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Introdução aos conceitos essenciais que sustentam a arquitetura centrada em componentes do Angular</a:t>
            </a:r>
          </a:p>
        </p:txBody>
      </p:sp>
    </p:spTree>
    <p:extLst>
      <p:ext uri="{BB962C8B-B14F-4D97-AF65-F5344CB8AC3E}">
        <p14:creationId xmlns:p14="http://schemas.microsoft.com/office/powerpoint/2010/main" val="19018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835389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Desbravando o Ecossistema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8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Desbravando o Ecossistema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592925"/>
            <a:ext cx="5915025" cy="6285266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/>
              <a:t>O segundo capítulo é uma jornada exploratória pelo vasto ecossistema do Angular. </a:t>
            </a:r>
          </a:p>
          <a:p>
            <a:r>
              <a:rPr lang="pt-BR" sz="2400" dirty="0"/>
              <a:t>Desde o poderoso Angular CLI até bibliotecas especializadas e ferramentas de suporte, este capítulo oferece um guia detalhado para dominar as diversas facetas do Angular. </a:t>
            </a:r>
          </a:p>
          <a:p>
            <a:r>
              <a:rPr lang="pt-BR" sz="2400" dirty="0"/>
              <a:t>Você será conduzido através das ferramentas essenciais que maximizam a eficiência no desenvolvimento, proporcionando uma compreensão profunda do ecossistema e capacitando-o a enfrentar os desafios de forma proativa.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7" y="1713217"/>
            <a:ext cx="5915025" cy="1172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Exploração das ferramentas e recursos do Angular que potencializam o desenvolvimento de componentes.</a:t>
            </a:r>
          </a:p>
        </p:txBody>
      </p:sp>
    </p:spTree>
    <p:extLst>
      <p:ext uri="{BB962C8B-B14F-4D97-AF65-F5344CB8AC3E}">
        <p14:creationId xmlns:p14="http://schemas.microsoft.com/office/powerpoint/2010/main" val="217524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3726218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Criação Épica de Componentes Angular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3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Criação Épica de Componentes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093329"/>
            <a:ext cx="5915025" cy="6285266"/>
          </a:xfrm>
        </p:spPr>
        <p:txBody>
          <a:bodyPr/>
          <a:lstStyle/>
          <a:p>
            <a:r>
              <a:rPr lang="pt-BR" sz="2400" dirty="0"/>
              <a:t>O terceiro capítulo mergulha na arte de criar componentes no Angular. </a:t>
            </a:r>
          </a:p>
          <a:p>
            <a:r>
              <a:rPr lang="pt-BR" sz="2400" dirty="0"/>
              <a:t>Este não é apenas um guia básico, mas uma exploração detalhada de técnicas avançadas de design e implementação. </a:t>
            </a:r>
          </a:p>
          <a:p>
            <a:r>
              <a:rPr lang="pt-BR" sz="2400" dirty="0"/>
              <a:t>Você aprenderá como criar componentes que vão além do comum, destacando-se como blocos de construção notáveis em suas aplicações. </a:t>
            </a:r>
          </a:p>
          <a:p>
            <a:r>
              <a:rPr lang="pt-BR" sz="2400" dirty="0"/>
              <a:t>Este capítulo é um convite para elevar a qualidade do seu código e aprimorar a experiência de desenvolvimento ao criar componentes Angular verdadeiramente épicos.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8" y="1674870"/>
            <a:ext cx="5915025" cy="794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Guia passo a passo sobre a criação eficiente e poderosa de componentes, com dicas práticas.</a:t>
            </a:r>
          </a:p>
        </p:txBody>
      </p:sp>
    </p:spTree>
    <p:extLst>
      <p:ext uri="{BB962C8B-B14F-4D97-AF65-F5344CB8AC3E}">
        <p14:creationId xmlns:p14="http://schemas.microsoft.com/office/powerpoint/2010/main" val="1973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705388-2DE8-D16A-7CAA-2A67C209271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090A37-7E7D-4031-9213-380DD19E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3223205"/>
            <a:ext cx="5915025" cy="794768"/>
          </a:xfrm>
        </p:spPr>
        <p:txBody>
          <a:bodyPr>
            <a:no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Comunicação Interplanetária entre Componentes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CDBD035-CAB5-AFD6-2E13-31AC8CFF08BD}"/>
              </a:ext>
            </a:extLst>
          </p:cNvPr>
          <p:cNvSpPr txBox="1">
            <a:spLocks/>
          </p:cNvSpPr>
          <p:nvPr/>
        </p:nvSpPr>
        <p:spPr>
          <a:xfrm>
            <a:off x="3429000" y="6775675"/>
            <a:ext cx="3331030" cy="1858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BDB73C-116C-6665-F3AC-E3A4A1A1F075}"/>
              </a:ext>
            </a:extLst>
          </p:cNvPr>
          <p:cNvSpPr/>
          <p:nvPr/>
        </p:nvSpPr>
        <p:spPr>
          <a:xfrm>
            <a:off x="471487" y="5504224"/>
            <a:ext cx="5915025" cy="9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1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2E6F8-DD6A-5AC4-84D8-F127B40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94768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Comunicação Interplanetária entre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353EB-D10A-5BD2-6D9B-A3F42AFA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708628"/>
            <a:ext cx="5915025" cy="6285266"/>
          </a:xfrm>
        </p:spPr>
        <p:txBody>
          <a:bodyPr/>
          <a:lstStyle/>
          <a:p>
            <a:r>
              <a:rPr lang="pt-BR" sz="2400" dirty="0"/>
              <a:t>No quarto capítulo, aprofundamo-nos nas estratégias avançadas para facilitar a comunicação entre os seus componentes Angular. </a:t>
            </a:r>
          </a:p>
          <a:p>
            <a:r>
              <a:rPr lang="pt-BR" sz="2400" dirty="0"/>
              <a:t>Desde a transmissão eficiente de dados até a gestão de eventos personalizados, este capítulo abrange técnicas que garantem uma interação fluida e coordenada em toda a aplicação. </a:t>
            </a:r>
          </a:p>
          <a:p>
            <a:r>
              <a:rPr lang="pt-BR" sz="2400" dirty="0"/>
              <a:t>Prepare-se para estabelecer uma comunicação interplanetária entre seus componentes, criando uma sinfonia harmoniosa de interação.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623248-FBC2-45BA-1EC5-017BA4C6022C}"/>
              </a:ext>
            </a:extLst>
          </p:cNvPr>
          <p:cNvSpPr txBox="1">
            <a:spLocks/>
          </p:cNvSpPr>
          <p:nvPr/>
        </p:nvSpPr>
        <p:spPr>
          <a:xfrm>
            <a:off x="471488" y="1582208"/>
            <a:ext cx="5915025" cy="1866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Estratégias avançadas para facilitar a comunicação entre componentes e criar uma harmonia galáctica em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2326674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1071</TotalTime>
  <Words>928</Words>
  <Application>Microsoft Office PowerPoint</Application>
  <PresentationFormat>Papel A4 (210 x 297 mm)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Aptos Black</vt:lpstr>
      <vt:lpstr>Arial</vt:lpstr>
      <vt:lpstr>Calibri</vt:lpstr>
      <vt:lpstr>Calibri Light</vt:lpstr>
      <vt:lpstr>Impact</vt:lpstr>
      <vt:lpstr>Tema do Office</vt:lpstr>
      <vt:lpstr>Apresentação do PowerPoint</vt:lpstr>
      <vt:lpstr>Princípios Fundamentais da Componentização</vt:lpstr>
      <vt:lpstr>Princípios Fundamentais da Componentização</vt:lpstr>
      <vt:lpstr>Desbravando o Ecossistema Angular</vt:lpstr>
      <vt:lpstr>Desbravando o Ecossistema Angular</vt:lpstr>
      <vt:lpstr>Criação Épica de Componentes Angular</vt:lpstr>
      <vt:lpstr>Criação Épica de Componentes Angular</vt:lpstr>
      <vt:lpstr>Comunicação Interplanetária entre Componentes</vt:lpstr>
      <vt:lpstr>Comunicação Interplanetária entre Componentes</vt:lpstr>
      <vt:lpstr>Defesa Cibernética contra Bugs: Testando Componentes Angular</vt:lpstr>
      <vt:lpstr>Defesa Cibernética contra Bugs: Testando Componentes Angular</vt:lpstr>
      <vt:lpstr>Mergulhando nas Profundezas dos Serviços Angular</vt:lpstr>
      <vt:lpstr>Mergulhando nas Profundezas dos Serviços Angular</vt:lpstr>
      <vt:lpstr>O Poder Oculto dos Diretivas: Guiando Componentes Angular</vt:lpstr>
      <vt:lpstr>O Poder Oculto dos Diretivas: Guiando Componentes Angular</vt:lpstr>
      <vt:lpstr>Componentização Além do Horizonte: Integrando Angular com Outras Tecnologias</vt:lpstr>
      <vt:lpstr>Componentização Além do Horizonte: Integrando Angular com Outras Tecnologias</vt:lpstr>
      <vt:lpstr>A Jornada Continua: Explorando Novas Fronteiras no Desenvolvimento Angular</vt:lpstr>
      <vt:lpstr>A Jornada Continua: Explorando Novas Fronteiras no Desenvolvimento Angular</vt:lpstr>
      <vt:lpstr>Conclusão: O Legado dos Componentes Angular</vt:lpstr>
      <vt:lpstr>Conclusão: O Legado dos Componentes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yagoo</dc:creator>
  <cp:lastModifiedBy>yagoo</cp:lastModifiedBy>
  <cp:revision>2</cp:revision>
  <dcterms:created xsi:type="dcterms:W3CDTF">2023-12-16T18:10:11Z</dcterms:created>
  <dcterms:modified xsi:type="dcterms:W3CDTF">2023-12-17T12:02:01Z</dcterms:modified>
</cp:coreProperties>
</file>