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8e51b8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8e51b8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8e51b88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8e51b88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8e51b88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8e51b88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8e51b88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8e51b88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331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Escape Room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681277"/>
            <a:ext cx="53613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Three.js – 2º Projeto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Computação Gráfica - 2020/2021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Joaquim Madeira (jmadeira@ua.pt)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segundo projeto de Introdução à Computação Gráfica decidi criar uma escape room, usando a Showroom que apresentei no primeiro projeto como 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Tal como numa escape room normal, o utilizador terá que resolver um mistério para poder escapar da mesma e ganhar o jogo.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Ambientação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 de fundo;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Controlos em primeira pessoa;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Iluminação;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Texturas e modelos.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Interação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425" y="1570950"/>
            <a:ext cx="1444275" cy="126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875" y="1570954"/>
            <a:ext cx="1444275" cy="125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110" y="1570950"/>
            <a:ext cx="1444265" cy="12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9975" y="3311000"/>
            <a:ext cx="1464725" cy="126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3425" y="3311000"/>
            <a:ext cx="1464725" cy="128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2650" y="3311000"/>
            <a:ext cx="1464725" cy="12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00" y="1579250"/>
            <a:ext cx="540360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