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7" r:id="rId10"/>
    <p:sldId id="266" r:id="rId11"/>
    <p:sldId id="262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CaixaDeTexto 13"/>
          <p:cNvSpPr txBox="1">
            <a:spLocks noChangeArrowheads="1"/>
          </p:cNvSpPr>
          <p:nvPr/>
        </p:nvSpPr>
        <p:spPr bwMode="auto">
          <a:xfrm>
            <a:off x="1956234" y="1386321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Acessando</a:t>
            </a:r>
            <a:r>
              <a:rPr lang="pt-BR" altLang="pt-BR" sz="1800" dirty="0"/>
              <a:t> a Virtual </a:t>
            </a:r>
            <a:r>
              <a:rPr lang="pt-BR" altLang="pt-BR" sz="1800" dirty="0" err="1"/>
              <a:t>Machine</a:t>
            </a:r>
            <a:r>
              <a:rPr lang="pt-BR" altLang="pt-BR" sz="1800" dirty="0"/>
              <a:t> como </a:t>
            </a:r>
            <a:r>
              <a:rPr lang="pt-BR" altLang="pt-BR" sz="1800" b="1" dirty="0"/>
              <a:t>root </a:t>
            </a:r>
            <a:r>
              <a:rPr lang="pt-BR" altLang="pt-BR" sz="1800" dirty="0"/>
              <a:t>você é direcionado automaticamente para o diretório</a:t>
            </a:r>
            <a:r>
              <a:rPr lang="pt-BR" altLang="pt-BR" sz="1800" b="1" dirty="0"/>
              <a:t> root </a:t>
            </a:r>
            <a:r>
              <a:rPr lang="pt-BR" altLang="pt-BR" sz="1800" dirty="0"/>
              <a:t>como pode ser observado através do </a:t>
            </a:r>
            <a:r>
              <a:rPr lang="pt-BR" altLang="pt-BR" sz="1800" b="1" dirty="0" err="1"/>
              <a:t>prompt</a:t>
            </a:r>
            <a:r>
              <a:rPr lang="pt-BR" altLang="pt-BR" sz="1800" dirty="0"/>
              <a:t>: </a:t>
            </a:r>
            <a:endParaRPr lang="pt-BR" altLang="pt-BR" sz="1800" b="1" dirty="0"/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72" y="2394384"/>
            <a:ext cx="84248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5"/>
          <p:cNvSpPr txBox="1">
            <a:spLocks noChangeArrowheads="1"/>
          </p:cNvSpPr>
          <p:nvPr/>
        </p:nvSpPr>
        <p:spPr bwMode="auto">
          <a:xfrm>
            <a:off x="1956234" y="4050146"/>
            <a:ext cx="807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Digitando</a:t>
            </a:r>
            <a:r>
              <a:rPr lang="pt-BR" altLang="pt-BR" sz="1800" dirty="0"/>
              <a:t> o comando </a:t>
            </a:r>
            <a:r>
              <a:rPr lang="pt-BR" altLang="pt-BR" sz="1800" b="1" dirty="0" err="1"/>
              <a:t>ls</a:t>
            </a:r>
            <a:r>
              <a:rPr lang="pt-BR" altLang="pt-BR" sz="1800" dirty="0"/>
              <a:t> teremos a visualização do diretório nativo:</a:t>
            </a:r>
          </a:p>
        </p:txBody>
      </p:sp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97" y="4699434"/>
            <a:ext cx="83518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67661" y="1329170"/>
            <a:ext cx="79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</a:t>
            </a:r>
            <a:r>
              <a:rPr lang="pt-BR" b="1" dirty="0"/>
              <a:t> </a:t>
            </a:r>
            <a:r>
              <a:rPr lang="pt-BR" b="1" dirty="0" err="1"/>
              <a:t>ls</a:t>
            </a:r>
            <a:r>
              <a:rPr lang="pt-BR" b="1" dirty="0"/>
              <a:t> -1</a:t>
            </a:r>
            <a:r>
              <a:rPr lang="pt-BR" dirty="0"/>
              <a:t>, podemos fazer com que os arquivos do diretório sejam listados por linha, um em cada linha: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34" y="1975501"/>
            <a:ext cx="8783927" cy="174675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75297" y="3928402"/>
            <a:ext cx="7920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criar um arquivo vazio, digita-se: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pt-BR" altLang="pt-B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prompt</a:t>
            </a:r>
            <a:r>
              <a:rPr lang="pt-BR" alt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]#</a:t>
            </a:r>
            <a:r>
              <a:rPr lang="pt-BR" altLang="pt-BR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</a:t>
            </a:r>
            <a:r>
              <a:rPr lang="pt-BR" alt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&lt;nome do arquivo&gt;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075297" y="4802909"/>
            <a:ext cx="840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Vá para o diretório home, então digite: </a:t>
            </a:r>
            <a:r>
              <a:rPr lang="pt-BR" dirty="0" err="1" smtClean="0"/>
              <a:t>cd</a:t>
            </a:r>
            <a:r>
              <a:rPr lang="pt-BR" dirty="0" smtClean="0"/>
              <a:t> /home</a:t>
            </a:r>
          </a:p>
          <a:p>
            <a:pPr algn="ctr"/>
            <a:r>
              <a:rPr lang="pt-BR" dirty="0" smtClean="0"/>
              <a:t>Estando lá, crie os seguintes arquivos:</a:t>
            </a:r>
          </a:p>
          <a:p>
            <a:pPr algn="ctr"/>
            <a:r>
              <a:rPr lang="pt-BR" dirty="0" err="1" smtClean="0"/>
              <a:t>atexto</a:t>
            </a:r>
            <a:r>
              <a:rPr lang="pt-BR" dirty="0" smtClean="0"/>
              <a:t>, 1texto, 13texto, texto, </a:t>
            </a:r>
            <a:r>
              <a:rPr lang="pt-BR" dirty="0" err="1" smtClean="0"/>
              <a:t>texton</a:t>
            </a:r>
            <a:r>
              <a:rPr lang="pt-BR" dirty="0" smtClean="0"/>
              <a:t>, texto2, texto34, texto123, texto abc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1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90256" y="4088743"/>
            <a:ext cx="898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Então teremos: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744088" y="5441557"/>
            <a:ext cx="924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Dica </a:t>
            </a:r>
            <a:r>
              <a:rPr lang="pt-BR" b="1" dirty="0" err="1" smtClean="0">
                <a:solidFill>
                  <a:srgbClr val="FF0000"/>
                </a:solidFill>
              </a:rPr>
              <a:t>impotante</a:t>
            </a:r>
            <a:r>
              <a:rPr lang="pt-BR" b="1" dirty="0" smtClean="0">
                <a:solidFill>
                  <a:srgbClr val="FF0000"/>
                </a:solidFill>
              </a:rPr>
              <a:t>:</a:t>
            </a:r>
            <a:r>
              <a:rPr lang="pt-BR" dirty="0" smtClean="0"/>
              <a:t> poderia ter digitado um único comando, assim também...</a:t>
            </a:r>
          </a:p>
          <a:p>
            <a:pPr algn="ctr"/>
            <a:r>
              <a:rPr lang="pt-BR" b="1" dirty="0" err="1"/>
              <a:t>t</a:t>
            </a:r>
            <a:r>
              <a:rPr lang="pt-BR" b="1" dirty="0" err="1" smtClean="0"/>
              <a:t>ouch</a:t>
            </a:r>
            <a:r>
              <a:rPr lang="pt-BR" b="1" dirty="0" smtClean="0"/>
              <a:t> </a:t>
            </a:r>
            <a:r>
              <a:rPr lang="pt-BR" b="1" dirty="0" err="1" smtClean="0"/>
              <a:t>atexto</a:t>
            </a:r>
            <a:r>
              <a:rPr lang="pt-BR" b="1" dirty="0" smtClean="0"/>
              <a:t> 1texto 13texto texto </a:t>
            </a:r>
            <a:r>
              <a:rPr lang="pt-BR" b="1" dirty="0" err="1" smtClean="0"/>
              <a:t>texton</a:t>
            </a:r>
            <a:r>
              <a:rPr lang="pt-BR" b="1" dirty="0" smtClean="0"/>
              <a:t> texto2 texto34 texto123 </a:t>
            </a:r>
            <a:r>
              <a:rPr lang="pt-BR" b="1" dirty="0" err="1" smtClean="0"/>
              <a:t>textoabc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24" y="1245528"/>
            <a:ext cx="9656907" cy="286626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979" y="4453125"/>
            <a:ext cx="9664771" cy="9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45160" y="1219632"/>
            <a:ext cx="7920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2000" b="1" dirty="0" err="1"/>
              <a:t>Metacaracteres</a:t>
            </a:r>
            <a:endParaRPr lang="pt-BR" altLang="pt-BR" sz="2000" b="1" dirty="0"/>
          </a:p>
        </p:txBody>
      </p: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295563" y="1682169"/>
            <a:ext cx="11212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O </a:t>
            </a:r>
            <a:r>
              <a:rPr lang="pt-BR" altLang="pt-BR" sz="1800" b="1" dirty="0">
                <a:solidFill>
                  <a:srgbClr val="FF0000"/>
                </a:solidFill>
              </a:rPr>
              <a:t>*</a:t>
            </a:r>
            <a:r>
              <a:rPr lang="pt-BR" altLang="pt-BR" sz="1800" dirty="0"/>
              <a:t> usado para representar qualquer quantidade de </a:t>
            </a:r>
            <a:r>
              <a:rPr lang="pt-BR" altLang="pt-BR" sz="1800" dirty="0" smtClean="0"/>
              <a:t>caracteres, isto é, substitui um conjunto de caracteres.</a:t>
            </a:r>
            <a:endParaRPr lang="pt-BR" altLang="pt-BR" sz="18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02" y="2088062"/>
            <a:ext cx="8890289" cy="168311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15348" y="3790949"/>
            <a:ext cx="86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O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?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dirty="0"/>
              <a:t>usado para substituir um único </a:t>
            </a:r>
            <a:r>
              <a:rPr lang="pt-BR" altLang="pt-BR" dirty="0" err="1" smtClean="0"/>
              <a:t>caracter</a:t>
            </a:r>
            <a:r>
              <a:rPr lang="pt-BR" altLang="pt-BR" dirty="0" smtClean="0"/>
              <a:t>. 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52" y="4183065"/>
            <a:ext cx="8840787" cy="19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tângulo 7"/>
          <p:cNvSpPr/>
          <p:nvPr/>
        </p:nvSpPr>
        <p:spPr>
          <a:xfrm>
            <a:off x="427757" y="1322098"/>
            <a:ext cx="10424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dirty="0"/>
              <a:t>Os </a:t>
            </a:r>
            <a:r>
              <a:rPr lang="pt-BR" altLang="pt-BR" b="1" dirty="0">
                <a:solidFill>
                  <a:srgbClr val="FF0000"/>
                </a:solidFill>
              </a:rPr>
              <a:t>[]</a:t>
            </a:r>
            <a:r>
              <a:rPr lang="pt-BR" altLang="pt-BR" dirty="0"/>
              <a:t> usado para gerar uma lista de caracteres, se digitássemos: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91" y="1774318"/>
            <a:ext cx="8892173" cy="162797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42925" y="3440389"/>
            <a:ext cx="8591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t-BR" altLang="pt-BR" dirty="0"/>
              <a:t>As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{}</a:t>
            </a:r>
            <a:r>
              <a:rPr lang="pt-BR" altLang="pt-BR" dirty="0"/>
              <a:t>usado para gerar uma </a:t>
            </a:r>
            <a:r>
              <a:rPr lang="pt-BR" altLang="pt-BR" dirty="0" smtClean="0"/>
              <a:t>sequência </a:t>
            </a:r>
            <a:r>
              <a:rPr lang="pt-BR" altLang="pt-BR" dirty="0"/>
              <a:t>de caracteres separados por virgula: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691" y="3847821"/>
            <a:ext cx="8892173" cy="22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529322" y="1819275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Vamos fazer agora a LISTA 03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03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33692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18"/>
          <p:cNvSpPr txBox="1">
            <a:spLocks noChangeArrowheads="1"/>
          </p:cNvSpPr>
          <p:nvPr/>
        </p:nvSpPr>
        <p:spPr bwMode="auto">
          <a:xfrm>
            <a:off x="2172134" y="1553802"/>
            <a:ext cx="771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Vamos nos direcionar para o diretório raiz, para tanto: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34" y="1985602"/>
            <a:ext cx="84248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72134" y="3712802"/>
            <a:ext cx="792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Vamos nos direcionar para o diretório </a:t>
            </a:r>
            <a:r>
              <a:rPr lang="pt-BR" altLang="pt-BR" sz="1800" b="1" dirty="0" err="1">
                <a:latin typeface="+mn-lt"/>
              </a:rPr>
              <a:t>proc</a:t>
            </a:r>
            <a:r>
              <a:rPr lang="pt-BR" altLang="pt-BR" sz="1800" dirty="0">
                <a:latin typeface="+mn-lt"/>
              </a:rPr>
              <a:t>, então: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34" y="4289064"/>
            <a:ext cx="84978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68720"/>
            <a:ext cx="8521701" cy="6435726"/>
            <a:chOff x="1956234" y="268720"/>
            <a:chExt cx="8521701" cy="6435726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+mn-lt"/>
                </a:rPr>
                <a:t>FATEC-RL Profa. Dora</a:t>
              </a:r>
            </a:p>
          </p:txBody>
        </p:sp>
      </p:grpSp>
      <p:sp>
        <p:nvSpPr>
          <p:cNvPr id="8" name="CaixaDeTexto 12"/>
          <p:cNvSpPr txBox="1">
            <a:spLocks noChangeArrowheads="1"/>
          </p:cNvSpPr>
          <p:nvPr/>
        </p:nvSpPr>
        <p:spPr bwMode="auto">
          <a:xfrm>
            <a:off x="1993902" y="1254356"/>
            <a:ext cx="7358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Vejamos seu conteúdo, logo: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03929" y="5029505"/>
            <a:ext cx="982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Identificando o conteúdo pelas cores padrão do ambiente LINUX:</a:t>
            </a:r>
          </a:p>
          <a:p>
            <a:pPr algn="ctr"/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Azul = diretório, Branco = arquivos, Vermelho = arq.  compactado, Verde água = link</a:t>
            </a:r>
            <a:endParaRPr lang="pt-BR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234" y="1692304"/>
            <a:ext cx="8980710" cy="319852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91855" y="5707942"/>
            <a:ext cx="944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DICA IMPORTANTE: </a:t>
            </a:r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para limpar a tela utilize o comando: </a:t>
            </a:r>
            <a:r>
              <a:rPr lang="pt-BR" b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clear</a:t>
            </a:r>
            <a:endParaRPr lang="pt-BR" b="1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WordArt 6"/>
          <p:cNvSpPr>
            <a:spLocks noChangeArrowheads="1" noChangeShapeType="1" noTextEdit="1"/>
          </p:cNvSpPr>
          <p:nvPr/>
        </p:nvSpPr>
        <p:spPr bwMode="auto">
          <a:xfrm>
            <a:off x="3565959" y="259195"/>
            <a:ext cx="6553200" cy="720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240271"/>
            <a:ext cx="804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discutir algumas variações do comando </a:t>
            </a:r>
            <a:r>
              <a:rPr lang="pt-BR" dirty="0" err="1" smtClean="0"/>
              <a:t>ls</a:t>
            </a:r>
            <a:r>
              <a:rPr lang="pt-BR" dirty="0" smtClean="0"/>
              <a:t> e a utilização de alguns parâmetros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5244" y="1602842"/>
            <a:ext cx="9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Para </a:t>
            </a:r>
            <a:r>
              <a:rPr lang="pt-BR" b="1" dirty="0"/>
              <a:t>exibir o diretório corrente</a:t>
            </a:r>
            <a:r>
              <a:rPr lang="pt-BR" dirty="0"/>
              <a:t>, utiliza-se o comando: </a:t>
            </a:r>
            <a:r>
              <a:rPr lang="pt-BR" dirty="0" err="1" smtClean="0"/>
              <a:t>ls</a:t>
            </a:r>
            <a:r>
              <a:rPr lang="pt-BR" dirty="0" smtClean="0"/>
              <a:t> ou </a:t>
            </a:r>
            <a:r>
              <a:rPr lang="pt-BR" dirty="0" err="1" smtClean="0"/>
              <a:t>ls</a:t>
            </a:r>
            <a:r>
              <a:rPr lang="pt-BR" dirty="0" smtClean="0"/>
              <a:t> 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90" y="1998159"/>
            <a:ext cx="7268875" cy="41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98315" y="1329170"/>
            <a:ext cx="816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listar o </a:t>
            </a:r>
            <a:r>
              <a:rPr lang="pt-BR" b="1" dirty="0"/>
              <a:t>conteúdo do diretório anterior</a:t>
            </a:r>
            <a:r>
              <a:rPr lang="pt-BR" dirty="0"/>
              <a:t>, digita-se </a:t>
            </a:r>
            <a:r>
              <a:rPr lang="pt-BR" dirty="0" err="1"/>
              <a:t>ls</a:t>
            </a:r>
            <a:r>
              <a:rPr lang="pt-BR" dirty="0"/>
              <a:t> ..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72" y="1686622"/>
            <a:ext cx="9260609" cy="138141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938842" y="3141783"/>
            <a:ext cx="84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</a:t>
            </a:r>
            <a:r>
              <a:rPr lang="pt-BR" b="1" dirty="0"/>
              <a:t>visualizar </a:t>
            </a:r>
            <a:r>
              <a:rPr lang="pt-BR" b="1" dirty="0" smtClean="0"/>
              <a:t>o diretório nativo sem se deslocar do diretório corrente</a:t>
            </a:r>
            <a:r>
              <a:rPr lang="pt-BR" dirty="0" smtClean="0"/>
              <a:t> </a:t>
            </a:r>
            <a:r>
              <a:rPr lang="pt-BR" dirty="0"/>
              <a:t>digita-se, </a:t>
            </a:r>
            <a:r>
              <a:rPr lang="pt-BR" dirty="0" err="1"/>
              <a:t>ls</a:t>
            </a:r>
            <a:r>
              <a:rPr lang="pt-BR" dirty="0"/>
              <a:t> </a:t>
            </a:r>
            <a:r>
              <a:rPr lang="pt-BR" dirty="0" smtClean="0"/>
              <a:t>~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545" y="3493345"/>
            <a:ext cx="7484339" cy="26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075297" y="1276783"/>
            <a:ext cx="820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Vamos agora listar os arquivos pelo formato longo, então digite:</a:t>
            </a:r>
            <a:r>
              <a:rPr lang="pt-BR" altLang="pt-BR" sz="1800" b="1" dirty="0">
                <a:latin typeface="+mn-lt"/>
              </a:rPr>
              <a:t> </a:t>
            </a:r>
            <a:r>
              <a:rPr lang="pt-BR" altLang="pt-BR" sz="1800" b="1" dirty="0" err="1">
                <a:latin typeface="+mn-lt"/>
              </a:rPr>
              <a:t>ls</a:t>
            </a:r>
            <a:r>
              <a:rPr lang="pt-BR" altLang="pt-BR" sz="1800" b="1" dirty="0">
                <a:latin typeface="+mn-lt"/>
              </a:rPr>
              <a:t> –l</a:t>
            </a:r>
            <a:endParaRPr lang="pt-BR" altLang="pt-BR" sz="1800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8" y="1643857"/>
            <a:ext cx="7156801" cy="43808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777017" y="2329266"/>
            <a:ext cx="4036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Da esquerda para a direita:</a:t>
            </a:r>
          </a:p>
          <a:p>
            <a:endParaRPr lang="pt-BR" dirty="0" smtClean="0"/>
          </a:p>
          <a:p>
            <a:r>
              <a:rPr lang="pt-BR" dirty="0" smtClean="0"/>
              <a:t>1°coluna = identifica tipo e permissões</a:t>
            </a:r>
          </a:p>
          <a:p>
            <a:r>
              <a:rPr lang="pt-BR" dirty="0" smtClean="0"/>
              <a:t>2°coluna = quantidade de usuários</a:t>
            </a:r>
          </a:p>
          <a:p>
            <a:r>
              <a:rPr lang="pt-BR" dirty="0" smtClean="0"/>
              <a:t>3°coluna = usuário que gerou o </a:t>
            </a:r>
            <a:r>
              <a:rPr lang="pt-BR" dirty="0" err="1" smtClean="0"/>
              <a:t>arq</a:t>
            </a:r>
            <a:r>
              <a:rPr lang="pt-BR" dirty="0" smtClean="0"/>
              <a:t>/</a:t>
            </a:r>
            <a:r>
              <a:rPr lang="pt-BR" dirty="0" err="1" smtClean="0"/>
              <a:t>dir</a:t>
            </a:r>
            <a:endParaRPr lang="pt-BR" dirty="0" smtClean="0"/>
          </a:p>
          <a:p>
            <a:r>
              <a:rPr lang="pt-BR" dirty="0" smtClean="0"/>
              <a:t>4°coluna = grupo que usa o </a:t>
            </a:r>
            <a:r>
              <a:rPr lang="pt-BR" dirty="0" err="1" smtClean="0"/>
              <a:t>arq</a:t>
            </a:r>
            <a:r>
              <a:rPr lang="pt-BR" dirty="0" smtClean="0"/>
              <a:t>/</a:t>
            </a:r>
            <a:r>
              <a:rPr lang="pt-BR" dirty="0" err="1" smtClean="0"/>
              <a:t>dir</a:t>
            </a:r>
            <a:endParaRPr lang="pt-BR" dirty="0" smtClean="0"/>
          </a:p>
          <a:p>
            <a:r>
              <a:rPr lang="pt-BR" dirty="0" smtClean="0"/>
              <a:t>5°coluna = tamanho do </a:t>
            </a:r>
            <a:r>
              <a:rPr lang="pt-BR" dirty="0" err="1" smtClean="0"/>
              <a:t>arq</a:t>
            </a:r>
            <a:r>
              <a:rPr lang="pt-BR" dirty="0" smtClean="0"/>
              <a:t>/</a:t>
            </a:r>
            <a:r>
              <a:rPr lang="pt-BR" dirty="0" err="1" smtClean="0"/>
              <a:t>dir</a:t>
            </a:r>
            <a:endParaRPr lang="pt-BR" dirty="0" smtClean="0"/>
          </a:p>
          <a:p>
            <a:r>
              <a:rPr lang="pt-BR" dirty="0" smtClean="0"/>
              <a:t>6°coluna = data de criação do </a:t>
            </a:r>
            <a:r>
              <a:rPr lang="pt-BR" dirty="0" err="1" smtClean="0"/>
              <a:t>arq</a:t>
            </a:r>
            <a:r>
              <a:rPr lang="pt-BR" dirty="0" smtClean="0"/>
              <a:t>/</a:t>
            </a:r>
            <a:r>
              <a:rPr lang="pt-BR" dirty="0" err="1" smtClean="0"/>
              <a:t>dir</a:t>
            </a:r>
            <a:endParaRPr lang="pt-BR" dirty="0" smtClean="0"/>
          </a:p>
          <a:p>
            <a:r>
              <a:rPr lang="pt-BR" dirty="0" smtClean="0"/>
              <a:t>7°coluna = horário de criação do </a:t>
            </a:r>
            <a:r>
              <a:rPr lang="pt-BR" dirty="0" err="1" smtClean="0"/>
              <a:t>arq</a:t>
            </a:r>
            <a:r>
              <a:rPr lang="pt-BR" dirty="0" smtClean="0"/>
              <a:t>/</a:t>
            </a:r>
            <a:r>
              <a:rPr lang="pt-BR" dirty="0" err="1" smtClean="0"/>
              <a:t>dir</a:t>
            </a:r>
            <a:endParaRPr lang="pt-BR" dirty="0" smtClean="0"/>
          </a:p>
          <a:p>
            <a:r>
              <a:rPr lang="pt-BR" dirty="0" smtClean="0"/>
              <a:t>8°coluna = nome do </a:t>
            </a:r>
            <a:r>
              <a:rPr lang="pt-BR" dirty="0" err="1" smtClean="0"/>
              <a:t>arq</a:t>
            </a:r>
            <a:r>
              <a:rPr lang="pt-BR" dirty="0" smtClean="0"/>
              <a:t>/</a:t>
            </a:r>
            <a:r>
              <a:rPr lang="pt-BR" dirty="0" err="1" smtClean="0"/>
              <a:t>dir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1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419442" y="1249638"/>
            <a:ext cx="9282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Para visualizar os arquivos ocultos de um diretório, iremos inicialmente </a:t>
            </a:r>
            <a:r>
              <a:rPr lang="pt-BR" b="1" dirty="0" smtClean="0">
                <a:ea typeface="Verdana" panose="020B0604030504040204" pitchFamily="34" charset="0"/>
                <a:cs typeface="Verdana" panose="020B0604030504040204" pitchFamily="34" charset="0"/>
              </a:rPr>
              <a:t>sair</a:t>
            </a:r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 do diretório </a:t>
            </a:r>
            <a:r>
              <a:rPr lang="pt-BR" b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proc</a:t>
            </a:r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b="1" dirty="0" smtClean="0">
                <a:ea typeface="Verdana" panose="020B0604030504040204" pitchFamily="34" charset="0"/>
                <a:cs typeface="Verdana" panose="020B0604030504040204" pitchFamily="34" charset="0"/>
              </a:rPr>
              <a:t>ir para o diretório </a:t>
            </a:r>
            <a:r>
              <a:rPr lang="pt-BR" b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fatec</a:t>
            </a:r>
            <a:r>
              <a:rPr lang="pt-BR" b="1" dirty="0" smtClean="0">
                <a:ea typeface="Verdana" panose="020B0604030504040204" pitchFamily="34" charset="0"/>
                <a:cs typeface="Verdana" panose="020B0604030504040204" pitchFamily="34" charset="0"/>
              </a:rPr>
              <a:t> que está dentro do diretório home</a:t>
            </a:r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, então:</a:t>
            </a:r>
          </a:p>
          <a:p>
            <a:endParaRPr lang="pt-BR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Deve-se direcionar para o diretório desejado, digitando: </a:t>
            </a:r>
            <a:r>
              <a:rPr lang="pt-BR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cd</a:t>
            </a:r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 /home/</a:t>
            </a:r>
            <a:r>
              <a:rPr lang="pt-BR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fatec</a:t>
            </a:r>
            <a:endParaRPr lang="pt-BR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Estando no diretório desejado, se digitarmos: </a:t>
            </a:r>
            <a:r>
              <a:rPr lang="pt-BR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ls</a:t>
            </a:r>
            <a:endParaRPr lang="pt-BR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Veremos os arquivos, diretórios, links, etc... </a:t>
            </a:r>
            <a:r>
              <a:rPr lang="pt-BR" dirty="0"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ue lá existir</a:t>
            </a:r>
          </a:p>
          <a:p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Porém, o diretório pode conter arquivos ocultos....</a:t>
            </a:r>
          </a:p>
          <a:p>
            <a:r>
              <a:rPr lang="pt-BR" dirty="0" smtClean="0">
                <a:ea typeface="Verdana" panose="020B0604030504040204" pitchFamily="34" charset="0"/>
                <a:cs typeface="Verdana" panose="020B0604030504040204" pitchFamily="34" charset="0"/>
              </a:rPr>
              <a:t>Para visualiza-los também devemos digitar: </a:t>
            </a:r>
            <a:r>
              <a:rPr lang="pt-BR" b="1" dirty="0" err="1" smtClean="0">
                <a:ea typeface="Verdana" panose="020B0604030504040204" pitchFamily="34" charset="0"/>
                <a:cs typeface="Verdana" panose="020B0604030504040204" pitchFamily="34" charset="0"/>
              </a:rPr>
              <a:t>ls</a:t>
            </a:r>
            <a:r>
              <a:rPr lang="pt-BR" b="1" dirty="0" smtClean="0">
                <a:ea typeface="Verdana" panose="020B0604030504040204" pitchFamily="34" charset="0"/>
                <a:cs typeface="Verdana" panose="020B0604030504040204" pitchFamily="34" charset="0"/>
              </a:rPr>
              <a:t> -a</a:t>
            </a:r>
            <a:endParaRPr lang="pt-BR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7" y="3651624"/>
            <a:ext cx="11462941" cy="18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9122" y="1438261"/>
            <a:ext cx="7920037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+mn-lt"/>
              </a:rPr>
              <a:t>Agora digite:</a:t>
            </a:r>
            <a:r>
              <a:rPr lang="pt-BR" altLang="pt-BR" sz="1800" b="1" dirty="0">
                <a:latin typeface="+mn-lt"/>
              </a:rPr>
              <a:t> </a:t>
            </a:r>
            <a:r>
              <a:rPr lang="pt-BR" altLang="pt-BR" sz="1800" b="1" dirty="0" err="1">
                <a:latin typeface="+mn-lt"/>
              </a:rPr>
              <a:t>ls</a:t>
            </a:r>
            <a:r>
              <a:rPr lang="pt-BR" altLang="pt-BR" sz="1800" b="1" dirty="0">
                <a:latin typeface="+mn-lt"/>
              </a:rPr>
              <a:t> –F </a:t>
            </a:r>
            <a:r>
              <a:rPr lang="pt-BR" altLang="pt-BR" sz="1800" dirty="0">
                <a:latin typeface="+mn-lt"/>
              </a:rPr>
              <a:t>e você pode observar que os arquivos e diretórios tem um símbolo no final do nome, a saber: </a:t>
            </a:r>
            <a:endParaRPr lang="pt-BR" altLang="pt-BR" sz="1800" dirty="0" smtClean="0">
              <a:latin typeface="+mn-lt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 smtClean="0">
                <a:latin typeface="+mn-lt"/>
              </a:rPr>
              <a:t>arquivos </a:t>
            </a:r>
            <a:r>
              <a:rPr lang="pt-BR" altLang="pt-BR" sz="1800" b="1" dirty="0">
                <a:latin typeface="+mn-lt"/>
              </a:rPr>
              <a:t>simples (sem símbolo), </a:t>
            </a:r>
            <a:endParaRPr lang="pt-BR" altLang="pt-BR" sz="1800" b="1" dirty="0" smtClean="0">
              <a:latin typeface="+mn-lt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 smtClean="0">
                <a:latin typeface="+mn-lt"/>
              </a:rPr>
              <a:t>diretórios </a:t>
            </a:r>
            <a:r>
              <a:rPr lang="pt-BR" altLang="pt-BR" sz="1800" b="1" dirty="0">
                <a:latin typeface="+mn-lt"/>
              </a:rPr>
              <a:t>(com / ), </a:t>
            </a:r>
            <a:endParaRPr lang="pt-BR" altLang="pt-BR" sz="1800" b="1" dirty="0" smtClean="0">
              <a:latin typeface="+mn-lt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 smtClean="0">
                <a:latin typeface="+mn-lt"/>
              </a:rPr>
              <a:t>arquivos </a:t>
            </a:r>
            <a:r>
              <a:rPr lang="pt-BR" altLang="pt-BR" sz="1800" b="1" dirty="0" err="1">
                <a:latin typeface="+mn-lt"/>
              </a:rPr>
              <a:t>linkados</a:t>
            </a:r>
            <a:r>
              <a:rPr lang="pt-BR" altLang="pt-BR" sz="1800" b="1" dirty="0">
                <a:latin typeface="+mn-lt"/>
              </a:rPr>
              <a:t> (com @), etc...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" y="3700530"/>
            <a:ext cx="11628936" cy="84325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75297" y="5070764"/>
            <a:ext cx="820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Observação</a:t>
            </a:r>
            <a:r>
              <a:rPr lang="pt-BR" dirty="0" smtClean="0"/>
              <a:t>: esses símbolos aparecerão sempre para cada uma das especificações dos dados, independente da cor do mesmo.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9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583564"/>
            <a:ext cx="854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 </a:t>
            </a:r>
            <a:r>
              <a:rPr lang="pt-BR" b="1" dirty="0" err="1"/>
              <a:t>ls</a:t>
            </a:r>
            <a:r>
              <a:rPr lang="pt-BR" b="1" dirty="0"/>
              <a:t> -t</a:t>
            </a:r>
            <a:r>
              <a:rPr lang="pt-BR" dirty="0"/>
              <a:t> podemos listar os arquivos por ordem de data de modificação. Arquivos que foram modificados por último, mais recentemente, são exibidos em primeiro lugar: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63" y="2648024"/>
            <a:ext cx="10187565" cy="25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632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23</cp:revision>
  <dcterms:created xsi:type="dcterms:W3CDTF">2019-01-21T18:47:19Z</dcterms:created>
  <dcterms:modified xsi:type="dcterms:W3CDTF">2019-02-09T21:41:24Z</dcterms:modified>
</cp:coreProperties>
</file>