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02284" y="1155488"/>
            <a:ext cx="8181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 dirty="0">
                <a:latin typeface="+mn-lt"/>
              </a:rPr>
              <a:t>Permissões de Arquivos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1672" y="1499748"/>
            <a:ext cx="11453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dirty="0"/>
              <a:t>A cada arquivo ou diretório do sistema é associado um proprietário, um grupo e seus respectivos direitos de acesso, ou permissões.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31475" y="2787233"/>
            <a:ext cx="6075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dirty="0"/>
              <a:t>Por exemplo</a:t>
            </a:r>
            <a:r>
              <a:rPr lang="pt-BR" altLang="pt-BR" dirty="0" smtClean="0"/>
              <a:t>: [</a:t>
            </a:r>
            <a:r>
              <a:rPr lang="pt-BR" altLang="pt-BR" dirty="0" err="1"/>
              <a:t>prompt</a:t>
            </a:r>
            <a:r>
              <a:rPr lang="pt-BR" altLang="pt-BR" dirty="0" smtClean="0"/>
              <a:t>]# </a:t>
            </a:r>
            <a:r>
              <a:rPr lang="pt-BR" altLang="pt-BR" dirty="0" err="1"/>
              <a:t>ls</a:t>
            </a:r>
            <a:r>
              <a:rPr lang="pt-BR" altLang="pt-BR" dirty="0"/>
              <a:t> –l texto.txt</a:t>
            </a:r>
            <a:endParaRPr lang="pt-BR" altLang="pt-BR" i="1" dirty="0"/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5" y="3169429"/>
            <a:ext cx="6697663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276235" y="1897933"/>
            <a:ext cx="40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 esquerda para a direita, temos: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46153" y="2269971"/>
            <a:ext cx="5089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 smtClean="0"/>
              <a:t>Primeiro caractere do tipo de arquivo </a:t>
            </a:r>
            <a:r>
              <a:rPr lang="pt-BR" dirty="0" smtClean="0"/>
              <a:t>pode ser: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d</a:t>
            </a:r>
            <a:r>
              <a:rPr lang="pt-BR" dirty="0"/>
              <a:t>: diretório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b</a:t>
            </a:r>
            <a:r>
              <a:rPr lang="pt-BR" dirty="0"/>
              <a:t>: arquivo de bloco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c</a:t>
            </a:r>
            <a:r>
              <a:rPr lang="pt-BR" dirty="0"/>
              <a:t>: arquivo especial de caractere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p</a:t>
            </a:r>
            <a:r>
              <a:rPr lang="pt-BR" dirty="0"/>
              <a:t>: canal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s</a:t>
            </a:r>
            <a:r>
              <a:rPr lang="pt-BR" dirty="0"/>
              <a:t>: socket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-</a:t>
            </a:r>
            <a:r>
              <a:rPr lang="pt-BR" dirty="0" smtClean="0"/>
              <a:t>: </a:t>
            </a:r>
            <a:r>
              <a:rPr lang="pt-BR" dirty="0"/>
              <a:t>arquivo normal</a:t>
            </a:r>
          </a:p>
          <a:p>
            <a:r>
              <a:rPr lang="pt-BR" b="1" dirty="0" smtClean="0"/>
              <a:t>2</a:t>
            </a:r>
            <a:r>
              <a:rPr lang="pt-BR" dirty="0" smtClean="0"/>
              <a:t>. </a:t>
            </a:r>
            <a:r>
              <a:rPr lang="pt-BR" b="1" dirty="0" smtClean="0"/>
              <a:t>Atributos do usuário, grupo e outros estão agrupados com três caracteres que significa: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555555"/>
                </a:solidFill>
                <a:latin typeface="Helvetica Neue"/>
              </a:rPr>
              <a:t>r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: significa permissão de leitura (</a:t>
            </a:r>
            <a:r>
              <a:rPr lang="pt-BR" altLang="pt-BR" b="1" dirty="0" err="1">
                <a:solidFill>
                  <a:srgbClr val="555555"/>
                </a:solidFill>
                <a:latin typeface="Helvetica Neue"/>
              </a:rPr>
              <a:t>read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555555"/>
                </a:solidFill>
                <a:latin typeface="Helvetica Neue"/>
              </a:rPr>
              <a:t>w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: significa permissão de gravação (</a:t>
            </a:r>
            <a:r>
              <a:rPr lang="pt-BR" altLang="pt-BR" b="1" dirty="0" err="1">
                <a:solidFill>
                  <a:srgbClr val="555555"/>
                </a:solidFill>
                <a:latin typeface="Helvetica Neue"/>
              </a:rPr>
              <a:t>write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555555"/>
                </a:solidFill>
                <a:latin typeface="Helvetica Neue"/>
              </a:rPr>
              <a:t>x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: significa permissão de execução (</a:t>
            </a:r>
            <a:r>
              <a:rPr lang="pt-BR" altLang="pt-BR" b="1" dirty="0" err="1">
                <a:solidFill>
                  <a:srgbClr val="555555"/>
                </a:solidFill>
                <a:latin typeface="Helvetica Neue"/>
              </a:rPr>
              <a:t>execution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555555"/>
                </a:solidFill>
                <a:latin typeface="Helvetica Neue"/>
              </a:rPr>
              <a:t>-</a:t>
            </a:r>
            <a:r>
              <a:rPr lang="pt-BR" altLang="pt-BR" dirty="0">
                <a:solidFill>
                  <a:srgbClr val="555555"/>
                </a:solidFill>
                <a:latin typeface="Helvetica Neue"/>
              </a:rPr>
              <a:t>: significa permissão </a:t>
            </a:r>
            <a:r>
              <a:rPr lang="pt-BR" altLang="pt-BR" b="1" dirty="0">
                <a:solidFill>
                  <a:srgbClr val="555555"/>
                </a:solidFill>
                <a:latin typeface="Helvetica Neue"/>
              </a:rPr>
              <a:t>desabilitada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49959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18927" y="1173884"/>
            <a:ext cx="85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alterar a permissão de um diretório/arquivo no  LINUX?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00697" y="1654083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altLang="pt-BR" b="1" dirty="0" err="1">
                <a:solidFill>
                  <a:srgbClr val="FF0000"/>
                </a:solidFill>
              </a:rPr>
              <a:t>chmod</a:t>
            </a:r>
            <a:r>
              <a:rPr lang="pt-BR" altLang="pt-BR" b="1" dirty="0">
                <a:solidFill>
                  <a:srgbClr val="FF0000"/>
                </a:solidFill>
              </a:rPr>
              <a:t> [</a:t>
            </a:r>
            <a:r>
              <a:rPr lang="pt-BR" altLang="pt-BR" b="1" i="1" dirty="0">
                <a:solidFill>
                  <a:srgbClr val="FF0000"/>
                </a:solidFill>
              </a:rPr>
              <a:t>opções</a:t>
            </a:r>
            <a:r>
              <a:rPr lang="pt-BR" altLang="pt-BR" b="1" dirty="0">
                <a:solidFill>
                  <a:srgbClr val="FF0000"/>
                </a:solidFill>
              </a:rPr>
              <a:t>] [</a:t>
            </a:r>
            <a:r>
              <a:rPr lang="pt-BR" altLang="pt-BR" b="1" i="1" dirty="0">
                <a:solidFill>
                  <a:srgbClr val="FF0000"/>
                </a:solidFill>
              </a:rPr>
              <a:t>permissões</a:t>
            </a:r>
            <a:r>
              <a:rPr lang="pt-BR" altLang="pt-BR" b="1" dirty="0">
                <a:solidFill>
                  <a:srgbClr val="FF0000"/>
                </a:solidFill>
              </a:rPr>
              <a:t>] [</a:t>
            </a:r>
            <a:r>
              <a:rPr lang="pt-BR" altLang="pt-BR" b="1" i="1" dirty="0">
                <a:solidFill>
                  <a:srgbClr val="FF0000"/>
                </a:solidFill>
              </a:rPr>
              <a:t>diretório/arquivo</a:t>
            </a:r>
            <a:r>
              <a:rPr lang="pt-BR" altLang="pt-BR" b="1" dirty="0">
                <a:solidFill>
                  <a:srgbClr val="FF0000"/>
                </a:solidFill>
              </a:rPr>
              <a:t>]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3564" y="202341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dirty="0"/>
              <a:t>Existem duas notações para se aplicar </a:t>
            </a:r>
            <a:r>
              <a:rPr lang="pt-BR" altLang="pt-BR" dirty="0" smtClean="0"/>
              <a:t>ao </a:t>
            </a:r>
            <a:r>
              <a:rPr lang="pt-BR" altLang="pt-BR" dirty="0"/>
              <a:t>comando, </a:t>
            </a:r>
            <a:r>
              <a:rPr lang="pt-BR" altLang="pt-BR" dirty="0" smtClean="0"/>
              <a:t>isto é: </a:t>
            </a:r>
            <a:r>
              <a:rPr lang="pt-BR" altLang="pt-BR" dirty="0"/>
              <a:t>o modo</a:t>
            </a:r>
            <a:r>
              <a:rPr lang="pt-BR" altLang="pt-BR" b="1" dirty="0"/>
              <a:t> </a:t>
            </a:r>
            <a:r>
              <a:rPr lang="pt-BR" altLang="pt-BR" b="1" dirty="0" smtClean="0"/>
              <a:t>octal</a:t>
            </a:r>
            <a:r>
              <a:rPr lang="pt-BR" altLang="pt-BR" dirty="0" smtClean="0"/>
              <a:t> </a:t>
            </a:r>
            <a:r>
              <a:rPr lang="pt-BR" altLang="pt-BR" dirty="0"/>
              <a:t>e o </a:t>
            </a:r>
            <a:r>
              <a:rPr lang="pt-BR" altLang="pt-BR" b="1" dirty="0" err="1" smtClean="0"/>
              <a:t>símbolico</a:t>
            </a:r>
            <a:r>
              <a:rPr lang="pt-BR" altLang="pt-BR" dirty="0" smtClean="0"/>
              <a:t>.</a:t>
            </a:r>
            <a:endParaRPr lang="pt-BR" alt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342591" y="2411281"/>
            <a:ext cx="96743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Modo octal </a:t>
            </a:r>
            <a:r>
              <a:rPr lang="pt-BR" dirty="0" smtClean="0"/>
              <a:t>– permite representar as permissões através de números, isto é,</a:t>
            </a:r>
          </a:p>
          <a:p>
            <a:pPr algn="ctr"/>
            <a:r>
              <a:rPr lang="pt-BR" dirty="0" smtClean="0"/>
              <a:t>r (</a:t>
            </a:r>
            <a:r>
              <a:rPr lang="pt-BR" b="1" dirty="0" err="1" smtClean="0"/>
              <a:t>read</a:t>
            </a:r>
            <a:r>
              <a:rPr lang="pt-BR" dirty="0" smtClean="0"/>
              <a:t>) = 2² = </a:t>
            </a:r>
            <a:r>
              <a:rPr lang="pt-BR" b="1" dirty="0" smtClean="0"/>
              <a:t>4, </a:t>
            </a:r>
          </a:p>
          <a:p>
            <a:pPr algn="ctr"/>
            <a:r>
              <a:rPr lang="pt-BR" dirty="0" smtClean="0"/>
              <a:t>w (</a:t>
            </a:r>
            <a:r>
              <a:rPr lang="pt-BR" b="1" dirty="0" err="1" smtClean="0"/>
              <a:t>write</a:t>
            </a:r>
            <a:r>
              <a:rPr lang="pt-BR" dirty="0" smtClean="0"/>
              <a:t>)  = 2¹ =</a:t>
            </a:r>
            <a:r>
              <a:rPr lang="pt-BR" b="1" dirty="0" smtClean="0"/>
              <a:t> 2,</a:t>
            </a:r>
          </a:p>
          <a:p>
            <a:pPr algn="ctr"/>
            <a:r>
              <a:rPr lang="pt-BR" dirty="0" smtClean="0"/>
              <a:t>x (</a:t>
            </a:r>
            <a:r>
              <a:rPr lang="pt-BR" altLang="pt-BR" b="1" dirty="0" err="1" smtClean="0">
                <a:solidFill>
                  <a:srgbClr val="555555"/>
                </a:solidFill>
              </a:rPr>
              <a:t>execution</a:t>
            </a:r>
            <a:r>
              <a:rPr lang="pt-BR" altLang="pt-BR" b="1" dirty="0" smtClean="0">
                <a:solidFill>
                  <a:srgbClr val="555555"/>
                </a:solidFill>
              </a:rPr>
              <a:t>) =</a:t>
            </a:r>
            <a:r>
              <a:rPr lang="pt-BR" dirty="0"/>
              <a:t> </a:t>
            </a:r>
            <a:r>
              <a:rPr lang="pt-BR" dirty="0" smtClean="0"/>
              <a:t>2</a:t>
            </a:r>
            <a:r>
              <a:rPr lang="pt-BR" baseline="30000" dirty="0" smtClean="0"/>
              <a:t>0</a:t>
            </a:r>
            <a:r>
              <a:rPr lang="pt-BR" dirty="0"/>
              <a:t> </a:t>
            </a:r>
            <a:r>
              <a:rPr lang="pt-BR" dirty="0" smtClean="0"/>
              <a:t>= </a:t>
            </a:r>
            <a:r>
              <a:rPr lang="pt-BR" altLang="pt-BR" b="1" dirty="0" smtClean="0">
                <a:solidFill>
                  <a:srgbClr val="555555"/>
                </a:solidFill>
              </a:rPr>
              <a:t>1,</a:t>
            </a:r>
          </a:p>
          <a:p>
            <a:pPr algn="ctr"/>
            <a:r>
              <a:rPr lang="pt-BR" b="1" dirty="0" smtClean="0">
                <a:solidFill>
                  <a:srgbClr val="555555"/>
                </a:solidFill>
              </a:rPr>
              <a:t>- (desabilitado) = 0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4873" y="3937920"/>
            <a:ext cx="1113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entender como proceder vamos criar um arquivo vazio denominado texto no diretório /home/trabalho, então: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22" y="4381308"/>
            <a:ext cx="7055138" cy="16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183120"/>
            <a:ext cx="83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Analisando a permissão criada temos: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6" y="1500103"/>
            <a:ext cx="2619375" cy="19716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613203" y="1789284"/>
            <a:ext cx="642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Assim sendo, pensando no modo octal, entendemos que o arquivo texto.txt, tem a permissão numérica </a:t>
            </a:r>
            <a:r>
              <a:rPr lang="pt-BR" b="1" dirty="0" smtClean="0">
                <a:solidFill>
                  <a:srgbClr val="FF0000"/>
                </a:solidFill>
              </a:rPr>
              <a:t>644</a:t>
            </a:r>
            <a:r>
              <a:rPr lang="pt-BR" dirty="0" smtClean="0"/>
              <a:t>. </a:t>
            </a:r>
          </a:p>
          <a:p>
            <a:r>
              <a:rPr lang="pt-BR" dirty="0" smtClean="0"/>
              <a:t>Isto é, o usuário pode ler e gravar, o grupo só pode ler e os outros só pode ler.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89527" y="3371273"/>
            <a:ext cx="11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mudar a permissão para: Usuário pode ler, gravar e executar. Grupo pode ler e gravar. Outros só executar.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0291" y="4036291"/>
            <a:ext cx="4802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Fazendo as contas, temos:</a:t>
            </a:r>
          </a:p>
          <a:p>
            <a:r>
              <a:rPr lang="pt-BR" dirty="0" smtClean="0"/>
              <a:t>U = </a:t>
            </a:r>
            <a:r>
              <a:rPr lang="pt-BR" dirty="0" err="1" smtClean="0"/>
              <a:t>rwx</a:t>
            </a:r>
            <a:r>
              <a:rPr lang="pt-BR" dirty="0" smtClean="0"/>
              <a:t> = 4+2+1 = 7</a:t>
            </a:r>
          </a:p>
          <a:p>
            <a:r>
              <a:rPr lang="pt-BR" dirty="0" smtClean="0"/>
              <a:t>G = </a:t>
            </a:r>
            <a:r>
              <a:rPr lang="pt-BR" dirty="0" err="1" smtClean="0"/>
              <a:t>rw</a:t>
            </a:r>
            <a:r>
              <a:rPr lang="pt-BR" dirty="0" smtClean="0"/>
              <a:t>-  = 4+2+0 = 6</a:t>
            </a:r>
          </a:p>
          <a:p>
            <a:r>
              <a:rPr lang="pt-BR" dirty="0" smtClean="0"/>
              <a:t>O = - - x = 0+0+1 = 1</a:t>
            </a:r>
          </a:p>
          <a:p>
            <a:r>
              <a:rPr lang="pt-BR" dirty="0" smtClean="0"/>
              <a:t>Então ficaria: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59" y="3920716"/>
            <a:ext cx="7929563" cy="1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87908" y="1261394"/>
            <a:ext cx="945919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sz="2000" b="1" dirty="0" smtClean="0">
                <a:solidFill>
                  <a:srgbClr val="FF0000"/>
                </a:solidFill>
              </a:rPr>
              <a:t>Modo simbólico</a:t>
            </a:r>
            <a:endParaRPr lang="pt-BR" altLang="pt-BR" sz="2000" b="1" dirty="0">
              <a:solidFill>
                <a:srgbClr val="FF0000"/>
              </a:solidFill>
            </a:endParaRPr>
          </a:p>
          <a:p>
            <a:pPr algn="l"/>
            <a:r>
              <a:rPr lang="pt-BR" altLang="pt-BR" b="1" dirty="0"/>
              <a:t> </a:t>
            </a:r>
          </a:p>
          <a:p>
            <a:pPr algn="l"/>
            <a:r>
              <a:rPr lang="pt-BR" altLang="pt-BR" b="1" i="1" dirty="0"/>
              <a:t>Símbolo</a:t>
            </a:r>
            <a:r>
              <a:rPr lang="pt-BR" altLang="pt-BR" b="1" dirty="0"/>
              <a:t>		</a:t>
            </a:r>
            <a:r>
              <a:rPr lang="pt-BR" altLang="pt-BR" b="1" i="1" dirty="0"/>
              <a:t>Descrição</a:t>
            </a:r>
            <a:endParaRPr lang="pt-BR" altLang="pt-BR" dirty="0"/>
          </a:p>
          <a:p>
            <a:pPr algn="l"/>
            <a:r>
              <a:rPr lang="pt-BR" altLang="pt-BR" dirty="0"/>
              <a:t>u		usuário, ou dono do arquivo</a:t>
            </a:r>
          </a:p>
          <a:p>
            <a:pPr algn="l"/>
            <a:r>
              <a:rPr lang="pt-BR" altLang="pt-BR" dirty="0"/>
              <a:t>g		grupo do arquivo</a:t>
            </a:r>
          </a:p>
          <a:p>
            <a:pPr algn="l"/>
            <a:r>
              <a:rPr lang="pt-BR" altLang="pt-BR" dirty="0"/>
              <a:t>o		outros usuários que não são os donos, nem cadastrados no grupo especificado.</a:t>
            </a:r>
          </a:p>
          <a:p>
            <a:pPr algn="l"/>
            <a:r>
              <a:rPr lang="pt-BR" altLang="pt-BR" dirty="0"/>
              <a:t>a		afeta todos os anteriores.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87908" y="3449950"/>
            <a:ext cx="1065486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pt-BR" altLang="pt-BR" b="1" i="1" dirty="0"/>
              <a:t>Operador</a:t>
            </a:r>
            <a:r>
              <a:rPr lang="pt-BR" altLang="pt-BR" b="1" dirty="0"/>
              <a:t>		</a:t>
            </a:r>
            <a:r>
              <a:rPr lang="pt-BR" altLang="pt-BR" b="1" i="1" dirty="0"/>
              <a:t>Descrição</a:t>
            </a:r>
            <a:endParaRPr lang="pt-BR" altLang="pt-BR" dirty="0"/>
          </a:p>
          <a:p>
            <a:pPr algn="l"/>
            <a:r>
              <a:rPr lang="pt-BR" altLang="pt-BR" dirty="0"/>
              <a:t>+		concede permissão especificada</a:t>
            </a:r>
          </a:p>
          <a:p>
            <a:pPr algn="l"/>
            <a:r>
              <a:rPr lang="pt-BR" altLang="pt-BR" dirty="0"/>
              <a:t>-		remove permissão</a:t>
            </a:r>
          </a:p>
          <a:p>
            <a:pPr algn="l"/>
            <a:r>
              <a:rPr lang="pt-BR" altLang="pt-BR" dirty="0"/>
              <a:t>=		atribui somente esta permissão ao arquivo</a:t>
            </a:r>
            <a:r>
              <a:rPr lang="pt-BR" altLang="pt-BR" dirty="0" smtClean="0"/>
              <a:t>, retirando </a:t>
            </a:r>
            <a:r>
              <a:rPr lang="pt-BR" altLang="pt-BR" dirty="0"/>
              <a:t>as que não se encontram 	</a:t>
            </a:r>
            <a:r>
              <a:rPr lang="pt-BR" altLang="pt-BR" dirty="0" smtClean="0"/>
              <a:t>		especificadas</a:t>
            </a:r>
            <a:r>
              <a:rPr lang="pt-BR" altLang="pt-BR" dirty="0"/>
              <a:t>, isto é, estabelece permissão independente das que já existiam.</a:t>
            </a:r>
            <a:endParaRPr lang="pt-BR" altLang="pt-BR" b="1" i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387908" y="4983382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pt-BR" b="1" i="1" dirty="0"/>
              <a:t>Permissão		Descrição</a:t>
            </a:r>
            <a:endParaRPr lang="pt-BR" altLang="pt-BR" dirty="0"/>
          </a:p>
          <a:p>
            <a:pPr algn="l"/>
            <a:r>
              <a:rPr lang="pt-BR" altLang="pt-BR" dirty="0"/>
              <a:t>r		concede ou remove a permissão de leitura</a:t>
            </a:r>
          </a:p>
          <a:p>
            <a:pPr algn="l"/>
            <a:r>
              <a:rPr lang="pt-BR" altLang="pt-BR" dirty="0"/>
              <a:t>w		concede ou remove a permissão de escrita</a:t>
            </a:r>
          </a:p>
          <a:p>
            <a:pPr algn="l"/>
            <a:r>
              <a:rPr lang="pt-BR" altLang="pt-BR" dirty="0"/>
              <a:t>x		concede ou remove a permissão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35" y="1382861"/>
            <a:ext cx="6927561" cy="136994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3" y="1329170"/>
            <a:ext cx="4285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Imaginemos que gostaríamos de:</a:t>
            </a:r>
          </a:p>
          <a:p>
            <a:r>
              <a:rPr lang="pt-BR" dirty="0" smtClean="0"/>
              <a:t>Retirar do </a:t>
            </a:r>
            <a:r>
              <a:rPr lang="pt-BR" b="1" dirty="0" smtClean="0"/>
              <a:t>usuário</a:t>
            </a:r>
            <a:r>
              <a:rPr lang="pt-BR" dirty="0" smtClean="0"/>
              <a:t> a permissão de executar.</a:t>
            </a:r>
          </a:p>
          <a:p>
            <a:r>
              <a:rPr lang="pt-BR" dirty="0" smtClean="0"/>
              <a:t>Dar ao </a:t>
            </a:r>
            <a:r>
              <a:rPr lang="pt-BR" b="1" dirty="0" smtClean="0"/>
              <a:t>grupo</a:t>
            </a:r>
            <a:r>
              <a:rPr lang="pt-BR" dirty="0" smtClean="0"/>
              <a:t> a permissão de executar.</a:t>
            </a:r>
          </a:p>
          <a:p>
            <a:r>
              <a:rPr lang="pt-BR" dirty="0" smtClean="0"/>
              <a:t>Dar aos </a:t>
            </a:r>
            <a:r>
              <a:rPr lang="pt-BR" b="1" dirty="0" smtClean="0"/>
              <a:t>outros</a:t>
            </a:r>
            <a:r>
              <a:rPr lang="pt-BR" dirty="0" smtClean="0"/>
              <a:t> a permissão de ler.</a:t>
            </a:r>
          </a:p>
          <a:p>
            <a:r>
              <a:rPr lang="pt-BR" dirty="0" smtClean="0"/>
              <a:t>Se utilizarmos o modo simbólico, temos: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31" y="2952546"/>
            <a:ext cx="6927561" cy="14427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9673" y="2974702"/>
            <a:ext cx="408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queira utilizar o símbolo = veja como poderíamos dar a permissão:</a:t>
            </a:r>
          </a:p>
          <a:p>
            <a:r>
              <a:rPr lang="pt-BR" b="1" dirty="0" smtClean="0"/>
              <a:t>Usuário</a:t>
            </a:r>
            <a:r>
              <a:rPr lang="pt-BR" dirty="0" smtClean="0"/>
              <a:t> pode ler, gravar e executar</a:t>
            </a:r>
          </a:p>
          <a:p>
            <a:r>
              <a:rPr lang="pt-BR" b="1" dirty="0" smtClean="0"/>
              <a:t>Grupo</a:t>
            </a:r>
            <a:r>
              <a:rPr lang="pt-BR" dirty="0" smtClean="0"/>
              <a:t> pode ler e gravar</a:t>
            </a:r>
          </a:p>
          <a:p>
            <a:r>
              <a:rPr lang="pt-BR" b="1" dirty="0" smtClean="0"/>
              <a:t>Outros</a:t>
            </a:r>
            <a:r>
              <a:rPr lang="pt-BR" dirty="0" smtClean="0"/>
              <a:t> pode somente executar. Então: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29673" y="4784512"/>
            <a:ext cx="419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Dica importante:</a:t>
            </a:r>
          </a:p>
          <a:p>
            <a:r>
              <a:rPr lang="pt-BR" dirty="0" smtClean="0"/>
              <a:t>Caso queira dar ou retirar uma permissão para todos os níveis, isto é, usuário, grupo e outros. Podemos fazer assim: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999" y="4619274"/>
            <a:ext cx="6945145" cy="1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984324" y="1202458"/>
            <a:ext cx="1039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</a:t>
            </a:r>
            <a:r>
              <a:rPr lang="pt-BR" sz="2400" b="1" dirty="0" smtClean="0">
                <a:solidFill>
                  <a:srgbClr val="FF0000"/>
                </a:solidFill>
              </a:rPr>
              <a:t>root</a:t>
            </a:r>
            <a:r>
              <a:rPr lang="pt-BR" sz="2400" b="1" dirty="0" smtClean="0"/>
              <a:t> pode fazer</a:t>
            </a:r>
            <a:r>
              <a:rPr lang="pt-BR" altLang="pt-BR" sz="2400" b="1" dirty="0" smtClean="0"/>
              <a:t> </a:t>
            </a:r>
            <a:r>
              <a:rPr lang="pt-BR" altLang="pt-BR" sz="2400" b="1" dirty="0"/>
              <a:t>a alteração do dono e do </a:t>
            </a:r>
            <a:r>
              <a:rPr lang="pt-BR" altLang="pt-BR" sz="2400" b="1" dirty="0" smtClean="0"/>
              <a:t>grupo relacionado </a:t>
            </a:r>
            <a:r>
              <a:rPr lang="pt-BR" altLang="pt-BR" sz="2400" b="1" dirty="0"/>
              <a:t>ao </a:t>
            </a:r>
            <a:r>
              <a:rPr lang="pt-BR" altLang="pt-BR" sz="2400" b="1" dirty="0" smtClean="0"/>
              <a:t>arquivo?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6401" y="2343665"/>
            <a:ext cx="4017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Estando </a:t>
            </a:r>
            <a:r>
              <a:rPr lang="pt-BR" dirty="0" err="1" smtClean="0"/>
              <a:t>logado</a:t>
            </a:r>
            <a:r>
              <a:rPr lang="pt-BR" dirty="0" smtClean="0"/>
              <a:t> como root. Vamos para a área nativa do usuário </a:t>
            </a:r>
            <a:r>
              <a:rPr lang="pt-BR" dirty="0" err="1" smtClean="0"/>
              <a:t>danilo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usuário </a:t>
            </a:r>
            <a:r>
              <a:rPr lang="pt-BR" dirty="0" err="1" smtClean="0"/>
              <a:t>danilo</a:t>
            </a:r>
            <a:r>
              <a:rPr lang="pt-BR" dirty="0" smtClean="0"/>
              <a:t> solicitou que o arquivo relatório passe para o grupo </a:t>
            </a:r>
            <a:r>
              <a:rPr lang="pt-BR" dirty="0" err="1" smtClean="0"/>
              <a:t>cpd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Outra solicitação foi que o usuário do arquivo relatório passasse para o usuário </a:t>
            </a:r>
            <a:r>
              <a:rPr lang="pt-BR" dirty="0" err="1" smtClean="0"/>
              <a:t>jonathan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Obs. Importante</a:t>
            </a:r>
            <a:r>
              <a:rPr lang="pt-BR" dirty="0" smtClean="0"/>
              <a:t>: como o grupo é </a:t>
            </a:r>
            <a:r>
              <a:rPr lang="pt-BR" dirty="0" err="1" smtClean="0"/>
              <a:t>cpd</a:t>
            </a:r>
            <a:r>
              <a:rPr lang="pt-BR" dirty="0" smtClean="0"/>
              <a:t>, o usuário </a:t>
            </a:r>
            <a:r>
              <a:rPr lang="pt-BR" dirty="0" err="1" smtClean="0"/>
              <a:t>jonathan</a:t>
            </a:r>
            <a:r>
              <a:rPr lang="pt-BR" dirty="0" smtClean="0"/>
              <a:t> deve fazer parte desse grupo senão ocorre erro.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330036" y="1664123"/>
            <a:ext cx="931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b="1" dirty="0"/>
              <a:t>Sintaxe</a:t>
            </a:r>
            <a:r>
              <a:rPr lang="pt-BR" altLang="pt-BR" dirty="0"/>
              <a:t>: [</a:t>
            </a:r>
            <a:r>
              <a:rPr lang="pt-BR" altLang="pt-BR" dirty="0" err="1"/>
              <a:t>prompt</a:t>
            </a:r>
            <a:r>
              <a:rPr lang="pt-BR" altLang="pt-BR" dirty="0" smtClean="0"/>
              <a:t>]# </a:t>
            </a:r>
            <a:r>
              <a:rPr lang="pt-BR" altLang="pt-BR" b="1" i="1" dirty="0" err="1">
                <a:solidFill>
                  <a:srgbClr val="FF0000"/>
                </a:solidFill>
              </a:rPr>
              <a:t>chown</a:t>
            </a:r>
            <a:r>
              <a:rPr lang="pt-BR" altLang="pt-BR" b="1" i="1" dirty="0">
                <a:solidFill>
                  <a:srgbClr val="FF0000"/>
                </a:solidFill>
              </a:rPr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[</a:t>
            </a:r>
            <a:r>
              <a:rPr lang="pt-BR" altLang="pt-BR" b="1" dirty="0" err="1">
                <a:solidFill>
                  <a:srgbClr val="FF0000"/>
                </a:solidFill>
              </a:rPr>
              <a:t>novo_proprietário</a:t>
            </a:r>
            <a:r>
              <a:rPr lang="pt-BR" altLang="pt-BR" b="1" dirty="0">
                <a:solidFill>
                  <a:srgbClr val="FF0000"/>
                </a:solidFill>
              </a:rPr>
              <a:t>] [:</a:t>
            </a:r>
            <a:r>
              <a:rPr lang="pt-BR" altLang="pt-BR" b="1" dirty="0" err="1">
                <a:solidFill>
                  <a:srgbClr val="FF0000"/>
                </a:solidFill>
              </a:rPr>
              <a:t>novo_grupo</a:t>
            </a:r>
            <a:r>
              <a:rPr lang="pt-BR" altLang="pt-BR" b="1" dirty="0">
                <a:solidFill>
                  <a:srgbClr val="FF0000"/>
                </a:solidFill>
              </a:rPr>
              <a:t>] </a:t>
            </a:r>
            <a:r>
              <a:rPr lang="pt-BR" altLang="pt-BR" b="1" dirty="0" smtClean="0">
                <a:solidFill>
                  <a:srgbClr val="FF0000"/>
                </a:solidFill>
              </a:rPr>
              <a:t>arquivos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10" y="2323707"/>
            <a:ext cx="7432281" cy="35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00697" y="1276783"/>
            <a:ext cx="8518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queira fazer as alterações solicitadas em um único comando, como poderia ser realizado?</a:t>
            </a:r>
          </a:p>
          <a:p>
            <a:endParaRPr lang="pt-BR" dirty="0" smtClean="0"/>
          </a:p>
          <a:p>
            <a:r>
              <a:rPr lang="pt-BR" dirty="0" smtClean="0"/>
              <a:t>Isto é, o arquivo relatório ter como </a:t>
            </a:r>
            <a:r>
              <a:rPr lang="pt-BR" b="1" dirty="0" smtClean="0"/>
              <a:t>usuário </a:t>
            </a:r>
            <a:r>
              <a:rPr lang="pt-BR" b="1" dirty="0" err="1" smtClean="0"/>
              <a:t>jonathan</a:t>
            </a:r>
            <a:r>
              <a:rPr lang="pt-BR" b="1" dirty="0" smtClean="0"/>
              <a:t> e grupo </a:t>
            </a:r>
            <a:r>
              <a:rPr lang="pt-BR" b="1" dirty="0" err="1" smtClean="0"/>
              <a:t>cpd</a:t>
            </a:r>
            <a:r>
              <a:rPr lang="pt-BR" dirty="0" smtClean="0"/>
              <a:t>. Sabendo que o </a:t>
            </a:r>
            <a:r>
              <a:rPr lang="pt-BR" b="1" dirty="0" smtClean="0"/>
              <a:t>usuário e o grupo inicial é </a:t>
            </a:r>
            <a:r>
              <a:rPr lang="pt-BR" b="1" dirty="0" err="1" smtClean="0"/>
              <a:t>danilo</a:t>
            </a:r>
            <a:r>
              <a:rPr lang="pt-BR" b="1" dirty="0" smtClean="0"/>
              <a:t>.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53" y="3008519"/>
            <a:ext cx="9874250" cy="25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847273" y="118312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um </a:t>
            </a:r>
            <a:r>
              <a:rPr lang="pt-BR" sz="2400" b="1" dirty="0" smtClean="0">
                <a:solidFill>
                  <a:srgbClr val="FF0000"/>
                </a:solidFill>
              </a:rPr>
              <a:t>usuário</a:t>
            </a:r>
            <a:r>
              <a:rPr lang="pt-BR" sz="2400" b="1" dirty="0" smtClean="0"/>
              <a:t> pode </a:t>
            </a:r>
            <a:r>
              <a:rPr lang="pt-BR" altLang="pt-BR" sz="2400" b="1" dirty="0" smtClean="0"/>
              <a:t>alterar </a:t>
            </a:r>
            <a:r>
              <a:rPr lang="pt-BR" altLang="pt-BR" sz="2400" b="1" dirty="0"/>
              <a:t>somente o grupo de um </a:t>
            </a:r>
            <a:r>
              <a:rPr lang="pt-BR" altLang="pt-BR" sz="2400" b="1" dirty="0" smtClean="0"/>
              <a:t>arquivo?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4659" y="1729924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b="1" dirty="0"/>
              <a:t>Sintaxe</a:t>
            </a:r>
            <a:r>
              <a:rPr lang="pt-BR" altLang="pt-BR" dirty="0"/>
              <a:t>: [</a:t>
            </a:r>
            <a:r>
              <a:rPr lang="pt-BR" altLang="pt-BR" dirty="0" err="1"/>
              <a:t>prompt</a:t>
            </a:r>
            <a:r>
              <a:rPr lang="pt-BR" altLang="pt-BR" dirty="0" smtClean="0"/>
              <a:t>]#</a:t>
            </a:r>
            <a:r>
              <a:rPr lang="pt-BR" altLang="pt-BR" b="1" dirty="0" smtClean="0"/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chgrp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b="1" i="1" dirty="0">
                <a:solidFill>
                  <a:srgbClr val="FF0000"/>
                </a:solidFill>
              </a:rPr>
              <a:t>grupo </a:t>
            </a:r>
            <a:r>
              <a:rPr lang="pt-BR" altLang="pt-BR" b="1" i="1" dirty="0" smtClean="0">
                <a:solidFill>
                  <a:srgbClr val="FF0000"/>
                </a:solidFill>
              </a:rPr>
              <a:t>arquivo</a:t>
            </a:r>
            <a:endParaRPr lang="pt-BR" altLang="pt-BR" b="1" i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4109" y="2439884"/>
            <a:ext cx="4424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Estando </a:t>
            </a:r>
            <a:r>
              <a:rPr lang="pt-BR" dirty="0" err="1" smtClean="0"/>
              <a:t>logado</a:t>
            </a:r>
            <a:r>
              <a:rPr lang="pt-BR" dirty="0" smtClean="0"/>
              <a:t> como </a:t>
            </a:r>
            <a:r>
              <a:rPr lang="pt-BR" dirty="0" err="1" smtClean="0"/>
              <a:t>danilo</a:t>
            </a:r>
            <a:r>
              <a:rPr lang="pt-BR" dirty="0" smtClean="0"/>
              <a:t> no terminal 2.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Vamos criar um arquivo vazio denominado script.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Podemos notar que o usuário e o grupo é </a:t>
            </a:r>
            <a:r>
              <a:rPr lang="pt-BR" dirty="0" err="1" smtClean="0"/>
              <a:t>danilo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Mas o usuário </a:t>
            </a:r>
            <a:r>
              <a:rPr lang="pt-BR" dirty="0" err="1" smtClean="0"/>
              <a:t>danilo</a:t>
            </a:r>
            <a:r>
              <a:rPr lang="pt-BR" dirty="0" smtClean="0"/>
              <a:t> quer que o grupo desse arquivo seja </a:t>
            </a:r>
            <a:r>
              <a:rPr lang="pt-BR" dirty="0" err="1" smtClean="0"/>
              <a:t>cpd</a:t>
            </a:r>
            <a:r>
              <a:rPr lang="pt-BR" dirty="0" smtClean="0"/>
              <a:t> e gostaria de executar isso sem solicitar ao root. Então: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17" y="2433405"/>
            <a:ext cx="6816181" cy="31458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978530" y="5829237"/>
            <a:ext cx="8271886" cy="36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Obs.Importante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  <a:r>
              <a:rPr lang="pt-BR" dirty="0" smtClean="0"/>
              <a:t> É necessário que o usuário faça parte do grupo que estará alterando.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408959" y="1940357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08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</a:t>
            </a:r>
            <a:r>
              <a:rPr lang="pt-BR" altLang="pt-BR" sz="1800"/>
              <a:t>Lista </a:t>
            </a:r>
            <a:r>
              <a:rPr lang="pt-BR" altLang="pt-BR" sz="1800" smtClean="0"/>
              <a:t>08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47476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686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21</cp:revision>
  <dcterms:created xsi:type="dcterms:W3CDTF">2019-01-21T18:47:19Z</dcterms:created>
  <dcterms:modified xsi:type="dcterms:W3CDTF">2019-01-29T19:42:05Z</dcterms:modified>
</cp:coreProperties>
</file>