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07/02/2019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56234" y="1240425"/>
            <a:ext cx="8388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pt-BR" altLang="pt-BR" sz="2400" b="1" dirty="0">
                <a:latin typeface="+mn-lt"/>
              </a:rPr>
              <a:t>Estrutura de Repetição – Laço FOR</a:t>
            </a:r>
            <a:endParaRPr lang="pt-BR" altLang="pt-BR" sz="2400" dirty="0">
              <a:latin typeface="+mn-lt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27875"/>
              </p:ext>
            </p:extLst>
          </p:nvPr>
        </p:nvGraphicFramePr>
        <p:xfrm>
          <a:off x="2100696" y="1867488"/>
          <a:ext cx="8018463" cy="42259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2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8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effectLst/>
                        </a:rPr>
                        <a:t>Fluxograma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effectLst/>
                        </a:rPr>
                        <a:t>Algoritmo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effectLst/>
                        </a:rPr>
                        <a:t>Sintaxe em Linux</a:t>
                      </a:r>
                      <a:endParaRPr lang="pt-B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91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Para&lt;var</a:t>
                      </a:r>
                      <a:r>
                        <a:rPr lang="pt-BR" sz="1800" dirty="0" smtClean="0">
                          <a:effectLst/>
                        </a:rPr>
                        <a:t>&gt; ate </a:t>
                      </a:r>
                      <a:r>
                        <a:rPr lang="pt-BR" sz="1800" dirty="0">
                          <a:effectLst/>
                        </a:rPr>
                        <a:t>&lt;var&gt; faça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     &lt;instrução&gt;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     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     &lt;instrução&gt;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     &lt; instrução 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     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    &lt; instrução 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Fim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00" marB="45700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for var in var; do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   &lt;instrução&gt;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    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   &lt;instrução&gt;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   &lt;instrução&gt;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    :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>
                          <a:effectLst/>
                        </a:rPr>
                        <a:t>   &lt;instrução&gt;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>
                          <a:effectLst/>
                        </a:rPr>
                        <a:t>done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3" marR="91443" marT="45700" marB="457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Imagem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544" y="2296680"/>
            <a:ext cx="1930400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em Curva para a Direita 10"/>
          <p:cNvSpPr/>
          <p:nvPr/>
        </p:nvSpPr>
        <p:spPr>
          <a:xfrm>
            <a:off x="5338619" y="4284410"/>
            <a:ext cx="1874982" cy="79559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7" y="1276783"/>
            <a:ext cx="820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Ex.1: Vamos utilizar a estrutura de repetição para gerar uma tabuada. A intenção desse exemplo é simplesmente discutir a sintaxe do comando em estudo. Para tanto: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729" y="2171879"/>
            <a:ext cx="5892077" cy="23434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185" y="2171879"/>
            <a:ext cx="2490974" cy="3387725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646434" y="5070626"/>
            <a:ext cx="14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Executando...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em Curva para a Direita 10"/>
          <p:cNvSpPr/>
          <p:nvPr/>
        </p:nvSpPr>
        <p:spPr>
          <a:xfrm>
            <a:off x="5643418" y="5023455"/>
            <a:ext cx="1542473" cy="7019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65" y="2028461"/>
            <a:ext cx="6884353" cy="321916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100697" y="1330036"/>
            <a:ext cx="818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Ex.2: Nesse exemplo temos uma estrutura de repetição dentro de outra, com a intenção de gerar uma pirâmide numérica.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104" y="2815643"/>
            <a:ext cx="4642659" cy="293020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060248" y="5625626"/>
            <a:ext cx="14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Executando...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 em Curva para Baixo 9"/>
          <p:cNvSpPr/>
          <p:nvPr/>
        </p:nvSpPr>
        <p:spPr>
          <a:xfrm>
            <a:off x="6050000" y="2026743"/>
            <a:ext cx="1854849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6" y="1240271"/>
            <a:ext cx="820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Ex.3: Façamos um script que recebe um diretório devidamente consistido e contabiliza a quantidade de itens (arquivos e/ou diretórios) que lá existir.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92" y="1984828"/>
            <a:ext cx="6323734" cy="396968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424" y="2631844"/>
            <a:ext cx="4530870" cy="121004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424" y="4031825"/>
            <a:ext cx="4530870" cy="1829025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83375" y="1980264"/>
            <a:ext cx="14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Executando...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 em Curva para Baixo 10"/>
          <p:cNvSpPr/>
          <p:nvPr/>
        </p:nvSpPr>
        <p:spPr>
          <a:xfrm>
            <a:off x="6336146" y="2066852"/>
            <a:ext cx="1357745" cy="5449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7" y="1219632"/>
            <a:ext cx="875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Ex.4: Vamos admitir um cenário, no diretório HOME, temos um diretório TEXTO e dentro dele temos arquivos com extensão </a:t>
            </a:r>
            <a:r>
              <a:rPr lang="pt-BR" dirty="0" err="1" smtClean="0"/>
              <a:t>txt</a:t>
            </a:r>
            <a:r>
              <a:rPr lang="pt-BR" dirty="0" smtClean="0"/>
              <a:t> e precisamos retirar a extensão de todos os arquivos.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94" y="2792268"/>
            <a:ext cx="5311776" cy="335814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77" y="2052275"/>
            <a:ext cx="6197817" cy="317599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600248" y="2099703"/>
            <a:ext cx="14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Executando...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07067" y="2143935"/>
            <a:ext cx="16406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Ex.5: </a:t>
            </a:r>
          </a:p>
          <a:p>
            <a:pPr algn="just"/>
            <a:r>
              <a:rPr lang="pt-BR" dirty="0" smtClean="0"/>
              <a:t>Vamos escolher um diretório ORIGEM e fazer o backup dos arquivos lá existentes para um diretório DESTINO, com as devidas consistências.</a:t>
            </a:r>
            <a:endParaRPr lang="pt-BR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2348347" y="1176530"/>
            <a:ext cx="8716625" cy="5067540"/>
            <a:chOff x="2348347" y="1240271"/>
            <a:chExt cx="8716625" cy="5067540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8347" y="1240271"/>
              <a:ext cx="8707389" cy="2940627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7583" y="4167244"/>
              <a:ext cx="8707389" cy="2140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47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322369" y="2235633"/>
            <a:ext cx="71437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Vamos fazer agora a LISTA 11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Envie para meu e-mail: </a:t>
            </a:r>
            <a:r>
              <a:rPr lang="pt-BR" altLang="pt-BR" sz="1800" dirty="0">
                <a:hlinkClick r:id="rId3"/>
              </a:rPr>
              <a:t>dvilanova@fatec.sp.gov.br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Assunto: (SEU CURSO) Lista 11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CORPO DO E-MAIL: &lt;SEU NOME&gt; &lt;SEU RA&gt;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Anexar o arquivo devidamente resolvido.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544033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293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15</cp:revision>
  <dcterms:created xsi:type="dcterms:W3CDTF">2019-01-21T18:47:19Z</dcterms:created>
  <dcterms:modified xsi:type="dcterms:W3CDTF">2019-02-07T23:22:18Z</dcterms:modified>
</cp:coreProperties>
</file>