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20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8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26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5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24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0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73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7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58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47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dvilanova@fatec.sp.gov.b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4" name="Picture 3" descr="ico_linux2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7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895910" y="1276783"/>
            <a:ext cx="8388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pt-BR" altLang="pt-BR" sz="2400" b="1" dirty="0">
                <a:latin typeface="+mn-lt"/>
              </a:rPr>
              <a:t>Estrutura de Repetição – Laço WHILE</a:t>
            </a:r>
            <a:endParaRPr lang="pt-BR" altLang="pt-BR" sz="2400" dirty="0">
              <a:latin typeface="+mn-lt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86079"/>
              </p:ext>
            </p:extLst>
          </p:nvPr>
        </p:nvGraphicFramePr>
        <p:xfrm>
          <a:off x="2759510" y="1881621"/>
          <a:ext cx="7075487" cy="4225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9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8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dirty="0">
                          <a:effectLst/>
                          <a:latin typeface="+mn-lt"/>
                        </a:rPr>
                        <a:t>Fluxograma</a:t>
                      </a:r>
                      <a:endParaRPr lang="pt-BR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dirty="0">
                          <a:effectLst/>
                          <a:latin typeface="+mn-lt"/>
                        </a:rPr>
                        <a:t>Algoritmo</a:t>
                      </a:r>
                      <a:endParaRPr lang="pt-BR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dirty="0">
                          <a:effectLst/>
                          <a:latin typeface="+mn-lt"/>
                        </a:rPr>
                        <a:t>Sintaxe em Linux</a:t>
                      </a:r>
                      <a:endParaRPr lang="pt-BR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1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Enquanto &lt;condição &gt; faça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     &lt;instrução&gt;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     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     &lt;instrução&gt;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     &lt; instrução &gt;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     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    &lt; instrução &gt;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Fim</a:t>
                      </a:r>
                      <a:endParaRPr lang="pt-B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 err="1">
                          <a:effectLst/>
                          <a:latin typeface="+mn-lt"/>
                        </a:rPr>
                        <a:t>while</a:t>
                      </a:r>
                      <a:r>
                        <a:rPr lang="pt-BR" sz="1600" dirty="0">
                          <a:effectLst/>
                          <a:latin typeface="+mn-lt"/>
                        </a:rPr>
                        <a:t> &lt;condição&gt;; do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   &lt;instrução&gt;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    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   &lt;instrução&gt;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   &lt;instrução&gt;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    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   &lt;instrução&gt;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 err="1">
                          <a:effectLst/>
                          <a:latin typeface="+mn-lt"/>
                        </a:rPr>
                        <a:t>done</a:t>
                      </a:r>
                      <a:endParaRPr lang="pt-B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100978"/>
              </p:ext>
            </p:extLst>
          </p:nvPr>
        </p:nvGraphicFramePr>
        <p:xfrm>
          <a:off x="2897622" y="2538846"/>
          <a:ext cx="1766888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Imagem de Bitmap" r:id="rId4" imgW="2305372" imgH="4142857" progId="Paint.Picture">
                  <p:embed/>
                </p:oleObj>
              </mc:Choice>
              <mc:Fallback>
                <p:oleObj name="Imagem de Bitmap" r:id="rId4" imgW="2305372" imgH="4142857" progId="Paint.Picture">
                  <p:embed/>
                  <p:pic>
                    <p:nvPicPr>
                      <p:cNvPr id="2066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622" y="2538846"/>
                        <a:ext cx="1766888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25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ta em Curva para Baixo 12"/>
          <p:cNvSpPr/>
          <p:nvPr/>
        </p:nvSpPr>
        <p:spPr>
          <a:xfrm>
            <a:off x="7238059" y="3009003"/>
            <a:ext cx="1616149" cy="96940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1437657" y="1219632"/>
            <a:ext cx="948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Ex.1: </a:t>
            </a:r>
            <a:r>
              <a:rPr lang="pt-BR" dirty="0" smtClean="0"/>
              <a:t>Faça um script que recebe dois números inteiros e calcula a soma numa estrutura de repetição continua e sai só e somente só se for informado o número -1.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06" y="2106952"/>
            <a:ext cx="7391733" cy="226826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472" y="4458647"/>
            <a:ext cx="7670948" cy="160962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8654902" y="2817628"/>
            <a:ext cx="217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Executando...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02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ta em Curva para Baixo 10"/>
          <p:cNvSpPr/>
          <p:nvPr/>
        </p:nvSpPr>
        <p:spPr>
          <a:xfrm>
            <a:off x="6392215" y="2341197"/>
            <a:ext cx="1181604" cy="58788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34" y="2365086"/>
            <a:ext cx="6400512" cy="311062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616364" y="1229734"/>
            <a:ext cx="8667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Ex.2: Nesse script receberemos valores no intervalo fechado de 0-100% para o devido cálculo da média dos valores recebidos, os mesmos devem ser consistidos e estarem em um laço infinito. Para encerrar o processamento deve-se digitar -1.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427" y="3143452"/>
            <a:ext cx="4656303" cy="196159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7647709" y="2365086"/>
            <a:ext cx="197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Executando...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8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ta em Curva para Baixo 10"/>
          <p:cNvSpPr/>
          <p:nvPr/>
        </p:nvSpPr>
        <p:spPr>
          <a:xfrm>
            <a:off x="6842559" y="2385252"/>
            <a:ext cx="1450110" cy="8220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0" y="1972963"/>
            <a:ext cx="7084032" cy="3989641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549112" y="1289219"/>
            <a:ext cx="973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Ex.3: </a:t>
            </a:r>
            <a:r>
              <a:rPr lang="pt-BR" dirty="0" smtClean="0"/>
              <a:t>Criar dez arquivos vazios de extensão </a:t>
            </a:r>
            <a:r>
              <a:rPr lang="pt-BR" dirty="0" err="1" smtClean="0"/>
              <a:t>txt</a:t>
            </a:r>
            <a:r>
              <a:rPr lang="pt-BR" dirty="0" smtClean="0"/>
              <a:t> em um determinado diretório, devidamente consistido.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333" y="3394854"/>
            <a:ext cx="6408449" cy="25677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478982" y="2576945"/>
            <a:ext cx="244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Executando...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698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ta em Curva para Baixo 11"/>
          <p:cNvSpPr/>
          <p:nvPr/>
        </p:nvSpPr>
        <p:spPr>
          <a:xfrm>
            <a:off x="6746866" y="1876281"/>
            <a:ext cx="919208" cy="5003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989563" y="1136288"/>
            <a:ext cx="10380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Ex.4: Como </a:t>
            </a:r>
            <a:r>
              <a:rPr lang="pt-BR" dirty="0" smtClean="0"/>
              <a:t>você já sabe o comando </a:t>
            </a:r>
            <a:r>
              <a:rPr lang="pt-BR" b="1" dirty="0" err="1" smtClean="0"/>
              <a:t>cat</a:t>
            </a:r>
            <a:r>
              <a:rPr lang="pt-BR" dirty="0" smtClean="0"/>
              <a:t> exibe no vídeo o conteúdo de um arquivo. Então imagine o seguinte...</a:t>
            </a:r>
          </a:p>
          <a:p>
            <a:r>
              <a:rPr lang="pt-BR" dirty="0" smtClean="0"/>
              <a:t>Façamos um script capaz de produzir o que o comando </a:t>
            </a:r>
            <a:r>
              <a:rPr lang="pt-BR" b="1" dirty="0" err="1" smtClean="0"/>
              <a:t>cat</a:t>
            </a:r>
            <a:r>
              <a:rPr lang="pt-BR" dirty="0" smtClean="0"/>
              <a:t> faz, com suas consistências.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61" y="1829451"/>
            <a:ext cx="6847395" cy="467721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972" y="2507831"/>
            <a:ext cx="4778670" cy="373623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7666074" y="2126434"/>
            <a:ext cx="212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Executando...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9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9"/>
          <p:cNvSpPr txBox="1">
            <a:spLocks noChangeArrowheads="1"/>
          </p:cNvSpPr>
          <p:nvPr/>
        </p:nvSpPr>
        <p:spPr bwMode="auto">
          <a:xfrm>
            <a:off x="2239241" y="2079263"/>
            <a:ext cx="71437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Vamos fazer agora a LISTA </a:t>
            </a:r>
            <a:r>
              <a:rPr lang="pt-BR" altLang="pt-BR" sz="1800" dirty="0" smtClean="0"/>
              <a:t>12</a:t>
            </a: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Envie para meu e-mail: </a:t>
            </a:r>
            <a:r>
              <a:rPr lang="pt-BR" altLang="pt-BR" sz="1800" dirty="0">
                <a:hlinkClick r:id="rId3"/>
              </a:rPr>
              <a:t>dvilanova@fatec.sp.gov.br</a:t>
            </a: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Assunto: (SEU CURSO) Lista </a:t>
            </a:r>
            <a:r>
              <a:rPr lang="pt-BR" altLang="pt-BR" sz="1800" dirty="0" smtClean="0"/>
              <a:t>12</a:t>
            </a: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CORPO DO E-MAIL: &lt;SEU NOME&gt; &lt;SEU RA&gt;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Anexar o arquivo devidamente resolvido.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Bom trabalho!!!!!</a:t>
            </a:r>
          </a:p>
        </p:txBody>
      </p:sp>
    </p:spTree>
    <p:extLst>
      <p:ext uri="{BB962C8B-B14F-4D97-AF65-F5344CB8AC3E}">
        <p14:creationId xmlns:p14="http://schemas.microsoft.com/office/powerpoint/2010/main" val="544033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281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Impact</vt:lpstr>
      <vt:lpstr>Times New Roman</vt:lpstr>
      <vt:lpstr>Verdana</vt:lpstr>
      <vt:lpstr>Tema do Office</vt:lpstr>
      <vt:lpstr>Imagem de Bitmap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-</dc:creator>
  <cp:lastModifiedBy>-</cp:lastModifiedBy>
  <cp:revision>14</cp:revision>
  <dcterms:created xsi:type="dcterms:W3CDTF">2019-01-21T18:47:19Z</dcterms:created>
  <dcterms:modified xsi:type="dcterms:W3CDTF">2019-02-09T16:40:18Z</dcterms:modified>
</cp:coreProperties>
</file>