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CaixaDeTexto 1"/>
          <p:cNvSpPr txBox="1">
            <a:spLocks noChangeArrowheads="1"/>
          </p:cNvSpPr>
          <p:nvPr/>
        </p:nvSpPr>
        <p:spPr bwMode="auto">
          <a:xfrm>
            <a:off x="2075297" y="1219632"/>
            <a:ext cx="8183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 smtClean="0">
                <a:latin typeface="+mn-lt"/>
              </a:rPr>
              <a:t>Argumentos </a:t>
            </a:r>
            <a:r>
              <a:rPr lang="pt-BR" altLang="pt-BR" sz="2400" b="1" dirty="0">
                <a:latin typeface="+mn-lt"/>
              </a:rPr>
              <a:t>fornecidos na sua execução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05527" y="1674003"/>
            <a:ext cx="950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característica para deixar um </a:t>
            </a:r>
            <a:r>
              <a:rPr lang="pt-BR" b="1" i="1" dirty="0" err="1"/>
              <a:t>shell</a:t>
            </a:r>
            <a:r>
              <a:rPr lang="pt-BR" b="1" i="1" dirty="0"/>
              <a:t>-script</a:t>
            </a:r>
            <a:r>
              <a:rPr lang="pt-BR" dirty="0"/>
              <a:t> mais </a:t>
            </a:r>
            <a:r>
              <a:rPr lang="pt-BR" dirty="0" smtClean="0"/>
              <a:t>robusto é </a:t>
            </a:r>
            <a:r>
              <a:rPr lang="pt-BR" dirty="0"/>
              <a:t>o tratamento de argumentos</a:t>
            </a:r>
            <a:r>
              <a:rPr lang="pt-BR" dirty="0" smtClean="0"/>
              <a:t>.</a:t>
            </a:r>
          </a:p>
          <a:p>
            <a:r>
              <a:rPr lang="pt-BR" dirty="0"/>
              <a:t>Existem variáveis especiais que tratam os argumentos passados para um programa ou uma função. </a:t>
            </a:r>
            <a:endParaRPr lang="pt-BR" dirty="0" smtClean="0"/>
          </a:p>
          <a:p>
            <a:r>
              <a:rPr lang="pt-BR" dirty="0" smtClean="0"/>
              <a:t>Estes </a:t>
            </a:r>
            <a:r>
              <a:rPr lang="pt-BR" dirty="0"/>
              <a:t>são: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22400" y="2736584"/>
            <a:ext cx="4027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$0</a:t>
            </a:r>
            <a:r>
              <a:rPr lang="pt-BR" dirty="0"/>
              <a:t> – Retorna o nome do script que foi </a:t>
            </a:r>
            <a:r>
              <a:rPr lang="pt-BR" dirty="0" smtClean="0"/>
              <a:t>executado.</a:t>
            </a:r>
          </a:p>
          <a:p>
            <a:endParaRPr lang="pt-BR" dirty="0"/>
          </a:p>
          <a:p>
            <a:r>
              <a:rPr lang="pt-BR" b="1" dirty="0"/>
              <a:t>$N</a:t>
            </a:r>
            <a:r>
              <a:rPr lang="pt-BR" dirty="0"/>
              <a:t> – Onde N é um número, corresponde ao argumento passado </a:t>
            </a:r>
            <a:r>
              <a:rPr lang="pt-BR" dirty="0" smtClean="0"/>
              <a:t>($1 $2, $3 até $9)</a:t>
            </a:r>
          </a:p>
          <a:p>
            <a:endParaRPr lang="pt-BR" dirty="0"/>
          </a:p>
          <a:p>
            <a:r>
              <a:rPr lang="pt-BR" b="1" dirty="0"/>
              <a:t>$*</a:t>
            </a:r>
            <a:r>
              <a:rPr lang="pt-BR" dirty="0"/>
              <a:t> – Retorna todos os argumentos de uma vez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$#</a:t>
            </a:r>
            <a:r>
              <a:rPr lang="pt-BR" dirty="0"/>
              <a:t> – Retorna a quantidade de argumentos passado para o script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0986"/>
              </p:ext>
            </p:extLst>
          </p:nvPr>
        </p:nvGraphicFramePr>
        <p:xfrm>
          <a:off x="5587998" y="3130683"/>
          <a:ext cx="60481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77">
                  <a:extLst>
                    <a:ext uri="{9D8B030D-6E8A-4147-A177-3AD203B41FA5}">
                      <a16:colId xmlns:a16="http://schemas.microsoft.com/office/drawing/2014/main" val="3204560469"/>
                    </a:ext>
                  </a:extLst>
                </a:gridCol>
                <a:gridCol w="4264581">
                  <a:extLst>
                    <a:ext uri="{9D8B030D-6E8A-4147-A177-3AD203B41FA5}">
                      <a16:colId xmlns:a16="http://schemas.microsoft.com/office/drawing/2014/main" val="25939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Argumento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Script01.sh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4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$1 (Nome)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0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$2 (Endereço)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 X,123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2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$3 (Celular)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981200001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$4 (E-mail)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eu@nada.com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7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Dora RuaX,123 9812000001 eu@nada.com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$#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8887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449453" y="2443288"/>
            <a:ext cx="664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exemplo, mostra a execução por argumento e seus significados:</a:t>
            </a:r>
          </a:p>
          <a:p>
            <a:r>
              <a:rPr lang="pt-BR" b="1" dirty="0" smtClean="0"/>
              <a:t>./script01.sh Dora RuaX,123 981200001 eu@nada.com</a:t>
            </a:r>
            <a:endParaRPr lang="pt-BR" b="1" dirty="0"/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5357088" y="2443288"/>
            <a:ext cx="18473" cy="38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 em Curva para Cima 12"/>
          <p:cNvSpPr/>
          <p:nvPr/>
        </p:nvSpPr>
        <p:spPr>
          <a:xfrm>
            <a:off x="5957455" y="5279520"/>
            <a:ext cx="1440873" cy="6742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em Curva para Baixo 11"/>
          <p:cNvSpPr/>
          <p:nvPr/>
        </p:nvSpPr>
        <p:spPr>
          <a:xfrm>
            <a:off x="5994400" y="2267137"/>
            <a:ext cx="1451554" cy="611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6" y="2652940"/>
            <a:ext cx="6732226" cy="284710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00697" y="1211696"/>
            <a:ext cx="806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Ex.1: Façamos um script que recebe argumentos (1 até 9), exibindo o quantidade recebida e cada argumento em uma linha. Caso não seja fornecido nenhum argumento exibir mensagem indicando o procedimento.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954" y="2315277"/>
            <a:ext cx="4667106" cy="1544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328" y="4039833"/>
            <a:ext cx="4714732" cy="1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9" y="1940406"/>
            <a:ext cx="6173932" cy="421000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74982" y="1236924"/>
            <a:ext cx="840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Ex.2: Façamos um script que retorna informações do sistema operacional através de um único argumento específico para cada caso, com sua respectiva consistência.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50" y="1857569"/>
            <a:ext cx="5128060" cy="2371802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6446982" y="3001818"/>
            <a:ext cx="395577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50" y="4297799"/>
            <a:ext cx="5128060" cy="864900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6446981" y="4554758"/>
            <a:ext cx="395577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450" y="5286032"/>
            <a:ext cx="5128060" cy="1051701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6446981" y="5548940"/>
            <a:ext cx="395577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 dirty="0" smtClean="0">
                  <a:latin typeface="Verdana" panose="020B0604030504040204" pitchFamily="34" charset="0"/>
                </a:rPr>
                <a:t>FATEC-RL </a:t>
              </a:r>
              <a:r>
                <a:rPr lang="pt-BR" altLang="pt-BR" sz="1800" b="1" dirty="0">
                  <a:latin typeface="Verdana" panose="020B0604030504040204" pitchFamily="34" charset="0"/>
                </a:rPr>
                <a:t>Profa. Dora</a:t>
              </a:r>
            </a:p>
          </p:txBody>
        </p:sp>
      </p:grpSp>
      <p:pic>
        <p:nvPicPr>
          <p:cNvPr id="9" name="Picture 3" descr="ico_linux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3337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2064616"/>
            <a:ext cx="5855998" cy="418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2"/>
          <p:cNvSpPr txBox="1">
            <a:spLocks noChangeArrowheads="1"/>
          </p:cNvSpPr>
          <p:nvPr/>
        </p:nvSpPr>
        <p:spPr bwMode="auto">
          <a:xfrm>
            <a:off x="1804988" y="1154977"/>
            <a:ext cx="856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Ex.3: Faça </a:t>
            </a:r>
            <a:r>
              <a:rPr lang="pt-BR" altLang="pt-BR" sz="1800" dirty="0">
                <a:latin typeface="+mn-lt"/>
              </a:rPr>
              <a:t>um script que receba por argumento um ou mais parâmetros e a partir disso seja feita uma identificação de cada argumento e sua respectiva posição. Caso não seja fornecido nenhum parâmetro exiba mensagem orientando o usuário.</a:t>
            </a:r>
          </a:p>
        </p:txBody>
      </p:sp>
      <p:cxnSp>
        <p:nvCxnSpPr>
          <p:cNvPr id="18" name="Conector de Seta Reta 8"/>
          <p:cNvCxnSpPr>
            <a:cxnSpLocks noChangeShapeType="1"/>
          </p:cNvCxnSpPr>
          <p:nvPr/>
        </p:nvCxnSpPr>
        <p:spPr bwMode="auto">
          <a:xfrm flipV="1">
            <a:off x="2698463" y="5355793"/>
            <a:ext cx="5588288" cy="27947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CaixaDeTexto 11"/>
          <p:cNvSpPr txBox="1">
            <a:spLocks noChangeArrowheads="1"/>
          </p:cNvSpPr>
          <p:nvPr/>
        </p:nvSpPr>
        <p:spPr bwMode="auto">
          <a:xfrm>
            <a:off x="8286751" y="4879842"/>
            <a:ext cx="28153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O comando </a:t>
            </a:r>
            <a:r>
              <a:rPr lang="pt-BR" altLang="pt-BR" sz="1800" b="1" dirty="0">
                <a:latin typeface="+mn-lt"/>
              </a:rPr>
              <a:t>shift</a:t>
            </a:r>
            <a:r>
              <a:rPr lang="pt-BR" altLang="pt-BR" sz="1800" dirty="0">
                <a:latin typeface="+mn-lt"/>
              </a:rPr>
              <a:t> permite alterar a posição do parâmetro em lotes</a:t>
            </a:r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268" y="2078512"/>
            <a:ext cx="6153295" cy="416555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1704" y="1170149"/>
            <a:ext cx="1141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Ex.4: Faça um script que receba dois argumentos, isto é, uma rota completa e o nome de um arquivo. Caso isso não ocorra mostre mensagem orientando a execução. Se os dados forem fornecidos devem ser consistidos e exibir o conteúdo do arquivo caso tenha tamanho maior que O, senão exibe que é arquivo vazio.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381250" y="2000250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Vamos fazer agora a LISTA </a:t>
            </a:r>
            <a:r>
              <a:rPr lang="pt-BR" altLang="pt-BR" sz="1800" dirty="0" smtClean="0">
                <a:latin typeface="Arial" panose="020B0604020202020204" pitchFamily="34" charset="0"/>
              </a:rPr>
              <a:t>13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Envie para meu e-mail: </a:t>
            </a:r>
            <a:r>
              <a:rPr lang="pt-BR" altLang="pt-BR" sz="1800" dirty="0">
                <a:latin typeface="Arial" panose="020B0604020202020204" pitchFamily="34" charset="0"/>
                <a:hlinkClick r:id="rId3"/>
              </a:rPr>
              <a:t>dvilanova@fatec.sp.gov.br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Assunto: (SEU CURSO) </a:t>
            </a:r>
            <a:r>
              <a:rPr lang="pt-BR" altLang="pt-BR" sz="1800">
                <a:latin typeface="Arial" panose="020B0604020202020204" pitchFamily="34" charset="0"/>
              </a:rPr>
              <a:t>Lista </a:t>
            </a:r>
            <a:r>
              <a:rPr lang="pt-BR" altLang="pt-BR" sz="1800" smtClean="0">
                <a:latin typeface="Arial" panose="020B0604020202020204" pitchFamily="34" charset="0"/>
              </a:rPr>
              <a:t>13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CORPO DO E-MAIL: &lt;SEU NOME&gt; &lt;SEU RA&gt;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Anexar o arquivo devidamente resolvido.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28207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346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10</cp:revision>
  <dcterms:created xsi:type="dcterms:W3CDTF">2019-01-21T18:47:19Z</dcterms:created>
  <dcterms:modified xsi:type="dcterms:W3CDTF">2019-02-09T19:37:50Z</dcterms:modified>
</cp:coreProperties>
</file>