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09/02/2019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956234" y="1240271"/>
            <a:ext cx="820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Comandos tratamento de </a:t>
            </a:r>
            <a:r>
              <a:rPr lang="pt-BR" b="1" dirty="0" smtClean="0"/>
              <a:t>texto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15656" y="1724258"/>
            <a:ext cx="355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Pesquise sobre:</a:t>
            </a:r>
          </a:p>
          <a:p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</a:t>
            </a:r>
            <a:r>
              <a:rPr lang="pt-BR" b="1" dirty="0" err="1" smtClean="0"/>
              <a:t>cut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</a:t>
            </a:r>
            <a:r>
              <a:rPr lang="pt-BR" b="1" dirty="0" err="1" smtClean="0"/>
              <a:t>sed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</a:t>
            </a:r>
            <a:r>
              <a:rPr lang="pt-BR" b="1" dirty="0" err="1" smtClean="0"/>
              <a:t>grep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</a:t>
            </a:r>
            <a:r>
              <a:rPr lang="pt-BR" b="1" dirty="0" err="1" smtClean="0"/>
              <a:t>tr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</a:t>
            </a:r>
            <a:r>
              <a:rPr lang="pt-BR" b="1" dirty="0" err="1" smtClean="0"/>
              <a:t>uniq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short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Comando paste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91199" y="2278255"/>
            <a:ext cx="5481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Faça então um relatório, descrevendo: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a finalidade de cada comando,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sua sintaxe padrão,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suas variações 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Seus parâmetros se existir.</a:t>
            </a:r>
          </a:p>
          <a:p>
            <a:r>
              <a:rPr lang="pt-BR" b="1" dirty="0" smtClean="0"/>
              <a:t>Criar um script exemplificando cada comando.</a:t>
            </a:r>
          </a:p>
          <a:p>
            <a:endParaRPr lang="pt-BR" b="1" dirty="0"/>
          </a:p>
          <a:p>
            <a:r>
              <a:rPr lang="pt-BR" b="1" dirty="0" smtClean="0"/>
              <a:t>Entrega na próxima semana até a véspera de sua próxima aula.</a:t>
            </a:r>
          </a:p>
          <a:p>
            <a:endParaRPr lang="pt-BR" b="1" dirty="0"/>
          </a:p>
          <a:p>
            <a:r>
              <a:rPr lang="pt-BR" b="1" dirty="0" smtClean="0"/>
              <a:t>INDIVIDUAL.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Verdana</vt:lpstr>
      <vt:lpstr>Wingdings</vt:lpstr>
      <vt:lpstr>Tema do Office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6</cp:revision>
  <dcterms:created xsi:type="dcterms:W3CDTF">2019-01-21T18:47:19Z</dcterms:created>
  <dcterms:modified xsi:type="dcterms:W3CDTF">2019-02-09T21:07:03Z</dcterms:modified>
</cp:coreProperties>
</file>