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075296" y="1213219"/>
            <a:ext cx="84026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Nessa aula iremos desenvolver um o seguinte script:</a:t>
            </a:r>
          </a:p>
          <a:p>
            <a:r>
              <a:rPr lang="pt-BR" dirty="0" smtClean="0"/>
              <a:t>Deve ser informado por argumento a rota que será pesquisada.</a:t>
            </a:r>
          </a:p>
          <a:p>
            <a:endParaRPr lang="pt-BR" dirty="0" smtClean="0"/>
          </a:p>
          <a:p>
            <a:r>
              <a:rPr lang="pt-BR" dirty="0" smtClean="0"/>
              <a:t>Caso a rota não seja informada deve ser exibido uma mensagem orientando o usuário.</a:t>
            </a:r>
          </a:p>
          <a:p>
            <a:endParaRPr lang="pt-BR" dirty="0"/>
          </a:p>
          <a:p>
            <a:r>
              <a:rPr lang="pt-BR" dirty="0" smtClean="0"/>
              <a:t>Se a rota for informada deve ser consistida, isto é, se a rota não existir exibir mensagem de erro orientando o usuário.</a:t>
            </a:r>
          </a:p>
          <a:p>
            <a:endParaRPr lang="pt-BR" dirty="0"/>
          </a:p>
          <a:p>
            <a:r>
              <a:rPr lang="pt-BR" dirty="0" smtClean="0"/>
              <a:t>Caso a rota exista, deve ser criado um menu onde o usuário poderá escolher as seguintes opções: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Menu no formato longo</a:t>
            </a:r>
          </a:p>
          <a:p>
            <a:endParaRPr lang="pt-BR" dirty="0" smtClean="0"/>
          </a:p>
          <a:p>
            <a:r>
              <a:rPr lang="pt-BR" dirty="0" smtClean="0"/>
              <a:t>&lt;1&gt; Listagem completa</a:t>
            </a:r>
          </a:p>
          <a:p>
            <a:r>
              <a:rPr lang="pt-BR" dirty="0" smtClean="0"/>
              <a:t>&lt;2&gt; Listagem somente dos diretórios</a:t>
            </a:r>
          </a:p>
          <a:p>
            <a:r>
              <a:rPr lang="pt-BR" dirty="0" smtClean="0"/>
              <a:t>&lt;3&gt; Listagem somente dos arquivos</a:t>
            </a:r>
          </a:p>
          <a:p>
            <a:r>
              <a:rPr lang="pt-BR" dirty="0" smtClean="0"/>
              <a:t>&lt;4&gt; Listagem somente dos links</a:t>
            </a:r>
          </a:p>
          <a:p>
            <a:r>
              <a:rPr lang="pt-BR" dirty="0" smtClean="0"/>
              <a:t>&lt;5&gt; Sair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30680" y="4256445"/>
            <a:ext cx="394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OBS.: Quando gerado o menu o usuário só poderá terminar a execução se e somente se escolher a opção 5. Caso escolha qualquer outra opção, deve ser exibido o proposto na opção, depois de um tempo retorne ao menu.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5</cp:revision>
  <dcterms:created xsi:type="dcterms:W3CDTF">2019-01-21T18:47:19Z</dcterms:created>
  <dcterms:modified xsi:type="dcterms:W3CDTF">2019-02-09T21:27:33Z</dcterms:modified>
</cp:coreProperties>
</file>