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ontserrat Black"/>
      <p:bold r:id="rId20"/>
      <p:boldItalic r:id="rId21"/>
    </p:embeddedFont>
    <p:embeddedFont>
      <p:font typeface="Bungee"/>
      <p:regular r:id="rId22"/>
    </p:embeddedFont>
    <p:embeddedFont>
      <p:font typeface="Chakra Petch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22" Type="http://schemas.openxmlformats.org/officeDocument/2006/relationships/font" Target="fonts/Bungee-regular.fntdata"/><Relationship Id="rId21" Type="http://schemas.openxmlformats.org/officeDocument/2006/relationships/font" Target="fonts/MontserratBlack-boldItalic.fntdata"/><Relationship Id="rId24" Type="http://schemas.openxmlformats.org/officeDocument/2006/relationships/font" Target="fonts/ChakraPetch-bold.fntdata"/><Relationship Id="rId23" Type="http://schemas.openxmlformats.org/officeDocument/2006/relationships/font" Target="fonts/ChakraPetc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hakraPetch-boldItalic.fntdata"/><Relationship Id="rId25" Type="http://schemas.openxmlformats.org/officeDocument/2006/relationships/font" Target="fonts/ChakraPetch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5" name="Google Shape;30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2f7f926f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2f7f926f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7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2f7f926f21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2f7f926f2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e4b7ac32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e4b7ac32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8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g2f7f926f2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0" name="Google Shape;3370;g2f7f926f2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g2f7f926f21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6" name="Google Shape;3376;g2f7f926f21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0" name="Shape 3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" name="Google Shape;3381;g2f7f926f21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2" name="Google Shape;3382;g2f7f926f21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7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2f7f926f21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9" name="Google Shape;3099;g2f7f926f21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2f7f926f21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2f7f926f21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e4b7ac326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3" name="Google Shape;3113;ge4b7ac326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e4b7ac32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e4b7ac32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2f7f926f2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1" name="Google Shape;3151;g2f7f926f2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4b7ac326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4b7ac32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2f7f926f2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2f7f926f2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fbbd45f50e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0" name="Google Shape;3180;gfbbd45f50e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06750" y="676381"/>
            <a:ext cx="4496100" cy="28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06750" y="3448019"/>
            <a:ext cx="4496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91" y="2449560"/>
            <a:ext cx="9248022" cy="2694960"/>
            <a:chOff x="-191" y="2449560"/>
            <a:chExt cx="9248022" cy="2694960"/>
          </a:xfrm>
        </p:grpSpPr>
        <p:sp>
          <p:nvSpPr>
            <p:cNvPr id="12" name="Google Shape;12;p2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013452" y="3767286"/>
              <a:ext cx="100976" cy="485298"/>
            </a:xfrm>
            <a:custGeom>
              <a:rect b="b" l="l" r="r" t="t"/>
              <a:pathLst>
                <a:path extrusionOk="0" h="5676" w="1181">
                  <a:moveTo>
                    <a:pt x="1" y="1"/>
                  </a:moveTo>
                  <a:lnTo>
                    <a:pt x="1" y="5676"/>
                  </a:lnTo>
                  <a:lnTo>
                    <a:pt x="1180" y="5676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13452" y="3887242"/>
              <a:ext cx="100976" cy="94478"/>
            </a:xfrm>
            <a:custGeom>
              <a:rect b="b" l="l" r="r" t="t"/>
              <a:pathLst>
                <a:path extrusionOk="0" h="1105" w="1181">
                  <a:moveTo>
                    <a:pt x="1" y="0"/>
                  </a:moveTo>
                  <a:lnTo>
                    <a:pt x="1" y="1104"/>
                  </a:lnTo>
                  <a:lnTo>
                    <a:pt x="1180" y="110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8605" y="3767286"/>
              <a:ext cx="101061" cy="485298"/>
            </a:xfrm>
            <a:custGeom>
              <a:rect b="b" l="l" r="r" t="t"/>
              <a:pathLst>
                <a:path extrusionOk="0" h="5676" w="1182">
                  <a:moveTo>
                    <a:pt x="0" y="1"/>
                  </a:moveTo>
                  <a:lnTo>
                    <a:pt x="0" y="5676"/>
                  </a:lnTo>
                  <a:lnTo>
                    <a:pt x="1181" y="567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28605" y="3887242"/>
              <a:ext cx="101061" cy="94478"/>
            </a:xfrm>
            <a:custGeom>
              <a:rect b="b" l="l" r="r" t="t"/>
              <a:pathLst>
                <a:path extrusionOk="0" h="1105" w="1182">
                  <a:moveTo>
                    <a:pt x="0" y="0"/>
                  </a:moveTo>
                  <a:lnTo>
                    <a:pt x="0" y="1104"/>
                  </a:lnTo>
                  <a:lnTo>
                    <a:pt x="1181" y="1104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4368" y="2487522"/>
              <a:ext cx="2845782" cy="1399806"/>
            </a:xfrm>
            <a:custGeom>
              <a:rect b="b" l="l" r="r" t="t"/>
              <a:pathLst>
                <a:path extrusionOk="0" h="16372" w="33284">
                  <a:moveTo>
                    <a:pt x="0" y="1"/>
                  </a:moveTo>
                  <a:lnTo>
                    <a:pt x="0" y="16371"/>
                  </a:lnTo>
                  <a:lnTo>
                    <a:pt x="33284" y="16371"/>
                  </a:lnTo>
                  <a:lnTo>
                    <a:pt x="33284" y="1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93837" y="2449560"/>
              <a:ext cx="2846295" cy="1399720"/>
            </a:xfrm>
            <a:custGeom>
              <a:rect b="b" l="l" r="r" t="t"/>
              <a:pathLst>
                <a:path extrusionOk="0" h="16371" w="33290">
                  <a:moveTo>
                    <a:pt x="1" y="0"/>
                  </a:moveTo>
                  <a:lnTo>
                    <a:pt x="1" y="16371"/>
                  </a:lnTo>
                  <a:lnTo>
                    <a:pt x="33290" y="1637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77270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77270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77270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80123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80123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80123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83232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28" y="2876"/>
                    <a:pt x="2876" y="2232"/>
                    <a:pt x="2876" y="1438"/>
                  </a:cubicBezTo>
                  <a:cubicBezTo>
                    <a:pt x="2876" y="643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83232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28" y="2876"/>
                    <a:pt x="2876" y="2233"/>
                    <a:pt x="2876" y="1438"/>
                  </a:cubicBezTo>
                  <a:cubicBezTo>
                    <a:pt x="2876" y="648"/>
                    <a:pt x="2228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83232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28" y="2876"/>
                    <a:pt x="2876" y="2228"/>
                    <a:pt x="2876" y="1439"/>
                  </a:cubicBezTo>
                  <a:cubicBezTo>
                    <a:pt x="2876" y="645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86084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86084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86084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88766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4" y="1"/>
                    <a:pt x="0" y="643"/>
                    <a:pt x="0" y="1438"/>
                  </a:cubicBezTo>
                  <a:cubicBezTo>
                    <a:pt x="0" y="2232"/>
                    <a:pt x="644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88766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4" y="0"/>
                    <a:pt x="0" y="648"/>
                    <a:pt x="0" y="1438"/>
                  </a:cubicBezTo>
                  <a:cubicBezTo>
                    <a:pt x="0" y="2233"/>
                    <a:pt x="644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88766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4" y="1"/>
                    <a:pt x="0" y="645"/>
                    <a:pt x="0" y="1439"/>
                  </a:cubicBezTo>
                  <a:cubicBezTo>
                    <a:pt x="0" y="2228"/>
                    <a:pt x="644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19153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19153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9153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9481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27" y="2876"/>
                    <a:pt x="2876" y="2232"/>
                    <a:pt x="2876" y="1438"/>
                  </a:cubicBezTo>
                  <a:cubicBezTo>
                    <a:pt x="2876" y="643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9481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27" y="2876"/>
                    <a:pt x="2876" y="2233"/>
                    <a:pt x="2876" y="1438"/>
                  </a:cubicBezTo>
                  <a:cubicBezTo>
                    <a:pt x="2876" y="648"/>
                    <a:pt x="2227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9481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27" y="2876"/>
                    <a:pt x="2876" y="2228"/>
                    <a:pt x="2876" y="1439"/>
                  </a:cubicBezTo>
                  <a:cubicBezTo>
                    <a:pt x="2876" y="645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9323" y="2520525"/>
              <a:ext cx="2764386" cy="1276857"/>
            </a:xfrm>
            <a:custGeom>
              <a:rect b="b" l="l" r="r" t="t"/>
              <a:pathLst>
                <a:path extrusionOk="0" h="14934" w="32332">
                  <a:moveTo>
                    <a:pt x="32221" y="111"/>
                  </a:moveTo>
                  <a:lnTo>
                    <a:pt x="32221" y="14822"/>
                  </a:lnTo>
                  <a:lnTo>
                    <a:pt x="111" y="14822"/>
                  </a:lnTo>
                  <a:lnTo>
                    <a:pt x="111" y="111"/>
                  </a:lnTo>
                  <a:close/>
                  <a:moveTo>
                    <a:pt x="0" y="1"/>
                  </a:moveTo>
                  <a:lnTo>
                    <a:pt x="0" y="14933"/>
                  </a:lnTo>
                  <a:lnTo>
                    <a:pt x="32331" y="14933"/>
                  </a:lnTo>
                  <a:lnTo>
                    <a:pt x="32331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>
            <a:off x="7393167" y="6355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-200" y="1464396"/>
            <a:ext cx="643019" cy="254501"/>
          </a:xfrm>
          <a:custGeom>
            <a:rect b="b" l="l" r="r" t="t"/>
            <a:pathLst>
              <a:path extrusionOk="0" h="2866" w="7241">
                <a:moveTo>
                  <a:pt x="3114" y="0"/>
                </a:moveTo>
                <a:cubicBezTo>
                  <a:pt x="2043" y="0"/>
                  <a:pt x="1000" y="295"/>
                  <a:pt x="0" y="721"/>
                </a:cubicBezTo>
                <a:lnTo>
                  <a:pt x="0" y="2866"/>
                </a:lnTo>
                <a:lnTo>
                  <a:pt x="7241" y="2866"/>
                </a:lnTo>
                <a:cubicBezTo>
                  <a:pt x="6884" y="1182"/>
                  <a:pt x="5114" y="90"/>
                  <a:pt x="3396" y="7"/>
                </a:cubicBezTo>
                <a:cubicBezTo>
                  <a:pt x="3302" y="2"/>
                  <a:pt x="3208" y="0"/>
                  <a:pt x="3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5613974" y="83517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7947069" y="1170830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2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132" name="Google Shape;132;p2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" name="Google Shape;1229;p11"/>
          <p:cNvGrpSpPr/>
          <p:nvPr/>
        </p:nvGrpSpPr>
        <p:grpSpPr>
          <a:xfrm>
            <a:off x="-191" y="3983601"/>
            <a:ext cx="9248022" cy="1160919"/>
            <a:chOff x="-191" y="3983601"/>
            <a:chExt cx="9248022" cy="1160919"/>
          </a:xfrm>
        </p:grpSpPr>
        <p:sp>
          <p:nvSpPr>
            <p:cNvPr id="1230" name="Google Shape;1230;p11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4" name="Google Shape;1314;p11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1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1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7" name="Google Shape;1317;p11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1318" name="Google Shape;1318;p11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1319" name="Google Shape;1319;p11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1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1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1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1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1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1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1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1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1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1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1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1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1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1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1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1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1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1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1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1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1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1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1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1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1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1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1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1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1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1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1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1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1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1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1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1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1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1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1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1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1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1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1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1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1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1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1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1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1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1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1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1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1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1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1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1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1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11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1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1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1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1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1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1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1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1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1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1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1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1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1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1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1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1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6" name="Google Shape;1396;p11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1"/>
          <p:cNvSpPr/>
          <p:nvPr/>
        </p:nvSpPr>
        <p:spPr>
          <a:xfrm>
            <a:off x="7385094" y="535005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1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1" name="Google Shape;1401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13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1405" name="Google Shape;1405;p13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2" name="Google Shape;1482;p13"/>
          <p:cNvSpPr txBox="1"/>
          <p:nvPr>
            <p:ph type="title"/>
          </p:nvPr>
        </p:nvSpPr>
        <p:spPr>
          <a:xfrm>
            <a:off x="1019150" y="1885650"/>
            <a:ext cx="3372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3" name="Google Shape;1483;p13"/>
          <p:cNvSpPr txBox="1"/>
          <p:nvPr>
            <p:ph hasCustomPrompt="1" idx="2" type="title"/>
          </p:nvPr>
        </p:nvSpPr>
        <p:spPr>
          <a:xfrm>
            <a:off x="2067500" y="12829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4" name="Google Shape;1484;p13"/>
          <p:cNvSpPr txBox="1"/>
          <p:nvPr>
            <p:ph idx="1" type="subTitle"/>
          </p:nvPr>
        </p:nvSpPr>
        <p:spPr>
          <a:xfrm>
            <a:off x="1019150" y="2272150"/>
            <a:ext cx="3372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5" name="Google Shape;1485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6" name="Google Shape;1486;p13"/>
          <p:cNvSpPr/>
          <p:nvPr/>
        </p:nvSpPr>
        <p:spPr>
          <a:xfrm flipH="1">
            <a:off x="-1215875" y="17189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3"/>
          <p:cNvSpPr/>
          <p:nvPr/>
        </p:nvSpPr>
        <p:spPr>
          <a:xfrm flipH="1">
            <a:off x="354216" y="412230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3"/>
          <p:cNvSpPr/>
          <p:nvPr/>
        </p:nvSpPr>
        <p:spPr>
          <a:xfrm>
            <a:off x="-211984" y="3030171"/>
            <a:ext cx="643019" cy="254501"/>
          </a:xfrm>
          <a:custGeom>
            <a:rect b="b" l="l" r="r" t="t"/>
            <a:pathLst>
              <a:path extrusionOk="0" h="2866" w="7241">
                <a:moveTo>
                  <a:pt x="3114" y="0"/>
                </a:moveTo>
                <a:cubicBezTo>
                  <a:pt x="2043" y="0"/>
                  <a:pt x="1000" y="295"/>
                  <a:pt x="0" y="721"/>
                </a:cubicBezTo>
                <a:lnTo>
                  <a:pt x="0" y="2866"/>
                </a:lnTo>
                <a:lnTo>
                  <a:pt x="7241" y="2866"/>
                </a:lnTo>
                <a:cubicBezTo>
                  <a:pt x="6884" y="1182"/>
                  <a:pt x="5114" y="90"/>
                  <a:pt x="3396" y="7"/>
                </a:cubicBezTo>
                <a:cubicBezTo>
                  <a:pt x="3302" y="2"/>
                  <a:pt x="3208" y="0"/>
                  <a:pt x="3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3"/>
          <p:cNvSpPr/>
          <p:nvPr/>
        </p:nvSpPr>
        <p:spPr>
          <a:xfrm flipH="1">
            <a:off x="7374997" y="763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3"/>
          <p:cNvSpPr txBox="1"/>
          <p:nvPr>
            <p:ph idx="4" type="title"/>
          </p:nvPr>
        </p:nvSpPr>
        <p:spPr>
          <a:xfrm>
            <a:off x="4752850" y="1885650"/>
            <a:ext cx="3372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1" name="Google Shape;1491;p13"/>
          <p:cNvSpPr txBox="1"/>
          <p:nvPr>
            <p:ph hasCustomPrompt="1" idx="5" type="title"/>
          </p:nvPr>
        </p:nvSpPr>
        <p:spPr>
          <a:xfrm>
            <a:off x="5801200" y="12829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2" name="Google Shape;1492;p13"/>
          <p:cNvSpPr txBox="1"/>
          <p:nvPr>
            <p:ph idx="6" type="subTitle"/>
          </p:nvPr>
        </p:nvSpPr>
        <p:spPr>
          <a:xfrm>
            <a:off x="4752850" y="2272150"/>
            <a:ext cx="3372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3" name="Google Shape;1493;p13"/>
          <p:cNvSpPr txBox="1"/>
          <p:nvPr>
            <p:ph idx="7" type="title"/>
          </p:nvPr>
        </p:nvSpPr>
        <p:spPr>
          <a:xfrm>
            <a:off x="1019150" y="3694700"/>
            <a:ext cx="3372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4" name="Google Shape;1494;p13"/>
          <p:cNvSpPr txBox="1"/>
          <p:nvPr>
            <p:ph hasCustomPrompt="1" idx="8" type="title"/>
          </p:nvPr>
        </p:nvSpPr>
        <p:spPr>
          <a:xfrm>
            <a:off x="2067500" y="3092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5" name="Google Shape;1495;p13"/>
          <p:cNvSpPr txBox="1"/>
          <p:nvPr>
            <p:ph idx="9" type="subTitle"/>
          </p:nvPr>
        </p:nvSpPr>
        <p:spPr>
          <a:xfrm>
            <a:off x="1019150" y="4081200"/>
            <a:ext cx="3372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6" name="Google Shape;1496;p13"/>
          <p:cNvSpPr txBox="1"/>
          <p:nvPr>
            <p:ph idx="13" type="title"/>
          </p:nvPr>
        </p:nvSpPr>
        <p:spPr>
          <a:xfrm>
            <a:off x="4752850" y="3694700"/>
            <a:ext cx="33720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7" name="Google Shape;1497;p13"/>
          <p:cNvSpPr txBox="1"/>
          <p:nvPr>
            <p:ph hasCustomPrompt="1" idx="14" type="title"/>
          </p:nvPr>
        </p:nvSpPr>
        <p:spPr>
          <a:xfrm>
            <a:off x="5801200" y="3092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8" name="Google Shape;1498;p13"/>
          <p:cNvSpPr txBox="1"/>
          <p:nvPr>
            <p:ph idx="15" type="subTitle"/>
          </p:nvPr>
        </p:nvSpPr>
        <p:spPr>
          <a:xfrm>
            <a:off x="4752850" y="4081200"/>
            <a:ext cx="3372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4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4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4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3" name="Google Shape;1503;p14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1504" name="Google Shape;1504;p14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1505" name="Google Shape;1505;p14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4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4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4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4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4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4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4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4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4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4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4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4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4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4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4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4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4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4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4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4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4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4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4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4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4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4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4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4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4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4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4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4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4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4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4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4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4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4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4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4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4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4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4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4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4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4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4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4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4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4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4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4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4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4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4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4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4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4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4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14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4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14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14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14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4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4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4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4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2" name="Google Shape;1582;p14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14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86" name="Google Shape;1586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5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15"/>
          <p:cNvSpPr/>
          <p:nvPr/>
        </p:nvSpPr>
        <p:spPr>
          <a:xfrm>
            <a:off x="7528850" y="83067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15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1" name="Google Shape;1591;p15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1592" name="Google Shape;1592;p15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1593" name="Google Shape;1593;p15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5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5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5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5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5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5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5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5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15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5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5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5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5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5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5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5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5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5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5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5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5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5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5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5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5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5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5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5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5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5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5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5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5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5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5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5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5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5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5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5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5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5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5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5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5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5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5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5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5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5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5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5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5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5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5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5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5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5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0" name="Google Shape;1670;p15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2" name="Google Shape;1672;p15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5"/>
          <p:cNvSpPr txBox="1"/>
          <p:nvPr>
            <p:ph idx="1" type="subTitle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74" name="Google Shape;167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16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1677" name="Google Shape;1677;p16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6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6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6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6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6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6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6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6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6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6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6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6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6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6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6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6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6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6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6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6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6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6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6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6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6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6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6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6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6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6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6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6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6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6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6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6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6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6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6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6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6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6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6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6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6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6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6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6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6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6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6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6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6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6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6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6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6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6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6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6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6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4" name="Google Shape;1754;p16"/>
          <p:cNvSpPr/>
          <p:nvPr/>
        </p:nvSpPr>
        <p:spPr>
          <a:xfrm flipH="1">
            <a:off x="7560422" y="76499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16"/>
          <p:cNvSpPr txBox="1"/>
          <p:nvPr>
            <p:ph type="title"/>
          </p:nvPr>
        </p:nvSpPr>
        <p:spPr>
          <a:xfrm>
            <a:off x="720000" y="2575713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56" name="Google Shape;1756;p16"/>
          <p:cNvSpPr txBox="1"/>
          <p:nvPr>
            <p:ph idx="1" type="subTitle"/>
          </p:nvPr>
        </p:nvSpPr>
        <p:spPr>
          <a:xfrm>
            <a:off x="720000" y="2913052"/>
            <a:ext cx="23364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7" name="Google Shape;1757;p16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8" name="Google Shape;1758;p16"/>
          <p:cNvSpPr txBox="1"/>
          <p:nvPr>
            <p:ph idx="3" type="title"/>
          </p:nvPr>
        </p:nvSpPr>
        <p:spPr>
          <a:xfrm>
            <a:off x="3403800" y="2575713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59" name="Google Shape;1759;p16"/>
          <p:cNvSpPr txBox="1"/>
          <p:nvPr>
            <p:ph idx="4" type="subTitle"/>
          </p:nvPr>
        </p:nvSpPr>
        <p:spPr>
          <a:xfrm>
            <a:off x="3403800" y="2913052"/>
            <a:ext cx="23364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0" name="Google Shape;1760;p16"/>
          <p:cNvSpPr txBox="1"/>
          <p:nvPr>
            <p:ph idx="5" type="title"/>
          </p:nvPr>
        </p:nvSpPr>
        <p:spPr>
          <a:xfrm>
            <a:off x="6087600" y="2575713"/>
            <a:ext cx="2336400" cy="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761" name="Google Shape;1761;p16"/>
          <p:cNvSpPr txBox="1"/>
          <p:nvPr>
            <p:ph idx="6" type="subTitle"/>
          </p:nvPr>
        </p:nvSpPr>
        <p:spPr>
          <a:xfrm>
            <a:off x="6087600" y="2913052"/>
            <a:ext cx="2336400" cy="6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2" name="Google Shape;1762;p16"/>
          <p:cNvSpPr/>
          <p:nvPr/>
        </p:nvSpPr>
        <p:spPr>
          <a:xfrm>
            <a:off x="-1" y="1123503"/>
            <a:ext cx="748937" cy="148281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6"/>
          <p:cNvSpPr/>
          <p:nvPr/>
        </p:nvSpPr>
        <p:spPr>
          <a:xfrm flipH="1">
            <a:off x="7993404" y="3745372"/>
            <a:ext cx="906132" cy="179404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16"/>
          <p:cNvSpPr/>
          <p:nvPr/>
        </p:nvSpPr>
        <p:spPr>
          <a:xfrm flipH="1">
            <a:off x="-1001908" y="29425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" name="Google Shape;1766;p17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1767" name="Google Shape;1767;p17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7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7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7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7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7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7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7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7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7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7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7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7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7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7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7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7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7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7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7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7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7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7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7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7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7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7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7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7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7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7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7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7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7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7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7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7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7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7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7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7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7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4" name="Google Shape;1844;p17"/>
          <p:cNvSpPr/>
          <p:nvPr/>
        </p:nvSpPr>
        <p:spPr>
          <a:xfrm flipH="1">
            <a:off x="7374997" y="763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17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6" name="Google Shape;1846;p17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7" name="Google Shape;1847;p17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48" name="Google Shape;1848;p17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9" name="Google Shape;1849;p17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0" name="Google Shape;1850;p17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1" name="Google Shape;1851;p17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2" name="Google Shape;1852;p17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3" name="Google Shape;1853;p1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18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1856" name="Google Shape;1856;p18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8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8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8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8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8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8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8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8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8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8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8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8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8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8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8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8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8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8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3" name="Google Shape;1933;p18"/>
          <p:cNvSpPr/>
          <p:nvPr/>
        </p:nvSpPr>
        <p:spPr>
          <a:xfrm flipH="1">
            <a:off x="7374997" y="763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18"/>
          <p:cNvSpPr txBox="1"/>
          <p:nvPr>
            <p:ph type="title"/>
          </p:nvPr>
        </p:nvSpPr>
        <p:spPr>
          <a:xfrm>
            <a:off x="719977" y="16066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35" name="Google Shape;1935;p18"/>
          <p:cNvSpPr txBox="1"/>
          <p:nvPr>
            <p:ph idx="1" type="subTitle"/>
          </p:nvPr>
        </p:nvSpPr>
        <p:spPr>
          <a:xfrm>
            <a:off x="719977" y="198517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6" name="Google Shape;1936;p18"/>
          <p:cNvSpPr txBox="1"/>
          <p:nvPr>
            <p:ph idx="2" type="title"/>
          </p:nvPr>
        </p:nvSpPr>
        <p:spPr>
          <a:xfrm>
            <a:off x="3419247" y="16066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37" name="Google Shape;1937;p18"/>
          <p:cNvSpPr txBox="1"/>
          <p:nvPr>
            <p:ph idx="3" type="subTitle"/>
          </p:nvPr>
        </p:nvSpPr>
        <p:spPr>
          <a:xfrm>
            <a:off x="3419247" y="198517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8" name="Google Shape;1938;p18"/>
          <p:cNvSpPr txBox="1"/>
          <p:nvPr>
            <p:ph idx="4" type="title"/>
          </p:nvPr>
        </p:nvSpPr>
        <p:spPr>
          <a:xfrm>
            <a:off x="719977" y="3192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39" name="Google Shape;1939;p18"/>
          <p:cNvSpPr txBox="1"/>
          <p:nvPr>
            <p:ph idx="5" type="subTitle"/>
          </p:nvPr>
        </p:nvSpPr>
        <p:spPr>
          <a:xfrm>
            <a:off x="719977" y="357097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0" name="Google Shape;1940;p18"/>
          <p:cNvSpPr txBox="1"/>
          <p:nvPr>
            <p:ph idx="6" type="title"/>
          </p:nvPr>
        </p:nvSpPr>
        <p:spPr>
          <a:xfrm>
            <a:off x="3419247" y="3192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41" name="Google Shape;1941;p18"/>
          <p:cNvSpPr txBox="1"/>
          <p:nvPr>
            <p:ph idx="7" type="subTitle"/>
          </p:nvPr>
        </p:nvSpPr>
        <p:spPr>
          <a:xfrm>
            <a:off x="3419247" y="357097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2" name="Google Shape;1942;p18"/>
          <p:cNvSpPr txBox="1"/>
          <p:nvPr>
            <p:ph idx="8" type="title"/>
          </p:nvPr>
        </p:nvSpPr>
        <p:spPr>
          <a:xfrm>
            <a:off x="6118523" y="16066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43" name="Google Shape;1943;p18"/>
          <p:cNvSpPr txBox="1"/>
          <p:nvPr>
            <p:ph idx="9" type="subTitle"/>
          </p:nvPr>
        </p:nvSpPr>
        <p:spPr>
          <a:xfrm>
            <a:off x="6118523" y="198517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4" name="Google Shape;1944;p18"/>
          <p:cNvSpPr txBox="1"/>
          <p:nvPr>
            <p:ph idx="13" type="title"/>
          </p:nvPr>
        </p:nvSpPr>
        <p:spPr>
          <a:xfrm>
            <a:off x="6118523" y="3192450"/>
            <a:ext cx="2305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945" name="Google Shape;1945;p18"/>
          <p:cNvSpPr txBox="1"/>
          <p:nvPr>
            <p:ph idx="14" type="subTitle"/>
          </p:nvPr>
        </p:nvSpPr>
        <p:spPr>
          <a:xfrm>
            <a:off x="6118523" y="3570976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46" name="Google Shape;1946;p1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7" name="Google Shape;1947;p18"/>
          <p:cNvSpPr/>
          <p:nvPr/>
        </p:nvSpPr>
        <p:spPr>
          <a:xfrm>
            <a:off x="8288442" y="120265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8"/>
          <p:cNvSpPr/>
          <p:nvPr/>
        </p:nvSpPr>
        <p:spPr>
          <a:xfrm flipH="1">
            <a:off x="-998508" y="7906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9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9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19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3" name="Google Shape;1953;p19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1954" name="Google Shape;1954;p19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1955" name="Google Shape;1955;p19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19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19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19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19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19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19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19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19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19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19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19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19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19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19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19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19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19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19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19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19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19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19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19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19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19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19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19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19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19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19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19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19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19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19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19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19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19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19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19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19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19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19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19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19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19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19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19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19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19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19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19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19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19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19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19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19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19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19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19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19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19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19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19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19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19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19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19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19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19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19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19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19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19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19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19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19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2" name="Google Shape;2032;p19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4" name="Google Shape;2034;p19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9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6" name="Google Shape;2036;p19"/>
          <p:cNvSpPr txBox="1"/>
          <p:nvPr>
            <p:ph idx="1" type="subTitle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7" name="Google Shape;2037;p19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8" name="Google Shape;2038;p19"/>
          <p:cNvSpPr txBox="1"/>
          <p:nvPr>
            <p:ph idx="3" type="subTitle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9" name="Google Shape;2039;p19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0" name="Google Shape;2040;p19"/>
          <p:cNvSpPr txBox="1"/>
          <p:nvPr>
            <p:ph idx="5" type="subTitle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2" name="Google Shape;2042;p20"/>
          <p:cNvGrpSpPr/>
          <p:nvPr/>
        </p:nvGrpSpPr>
        <p:grpSpPr>
          <a:xfrm>
            <a:off x="-191" y="3983601"/>
            <a:ext cx="9248022" cy="1160919"/>
            <a:chOff x="-191" y="3983601"/>
            <a:chExt cx="9248022" cy="1160919"/>
          </a:xfrm>
        </p:grpSpPr>
        <p:sp>
          <p:nvSpPr>
            <p:cNvPr id="2043" name="Google Shape;2043;p20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20"/>
          <p:cNvSpPr/>
          <p:nvPr/>
        </p:nvSpPr>
        <p:spPr>
          <a:xfrm flipH="1">
            <a:off x="-208" y="120265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20"/>
          <p:cNvSpPr/>
          <p:nvPr/>
        </p:nvSpPr>
        <p:spPr>
          <a:xfrm flipH="1">
            <a:off x="1904625" y="11739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20"/>
          <p:cNvSpPr/>
          <p:nvPr/>
        </p:nvSpPr>
        <p:spPr>
          <a:xfrm>
            <a:off x="7503974" y="407749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0" name="Google Shape;2130;p20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2131" name="Google Shape;2131;p20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2132" name="Google Shape;2132;p20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0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0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0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20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20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0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0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0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0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0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20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20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0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0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0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0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0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0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0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20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20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20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0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0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0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0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0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0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0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0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0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0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0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0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0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0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0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0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0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0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0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0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0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0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0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0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0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0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0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0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0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0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0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20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20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0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9" name="Google Shape;2209;p20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1" name="Google Shape;2211;p20"/>
          <p:cNvSpPr txBox="1"/>
          <p:nvPr>
            <p:ph type="title"/>
          </p:nvPr>
        </p:nvSpPr>
        <p:spPr>
          <a:xfrm>
            <a:off x="1443300" y="1897375"/>
            <a:ext cx="62574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2" name="Google Shape;2212;p20"/>
          <p:cNvSpPr txBox="1"/>
          <p:nvPr>
            <p:ph hasCustomPrompt="1" idx="2" type="title"/>
          </p:nvPr>
        </p:nvSpPr>
        <p:spPr>
          <a:xfrm>
            <a:off x="2996550" y="101748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3" name="Google Shape;2213;p20"/>
          <p:cNvSpPr txBox="1"/>
          <p:nvPr>
            <p:ph idx="1" type="subTitle"/>
          </p:nvPr>
        </p:nvSpPr>
        <p:spPr>
          <a:xfrm>
            <a:off x="2117850" y="2407019"/>
            <a:ext cx="4908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4" name="Google Shape;2214;p20"/>
          <p:cNvSpPr/>
          <p:nvPr/>
        </p:nvSpPr>
        <p:spPr>
          <a:xfrm>
            <a:off x="8458550" y="2417774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-191" y="3983601"/>
            <a:ext cx="9248022" cy="1160919"/>
            <a:chOff x="-191" y="3983601"/>
            <a:chExt cx="9248022" cy="1160919"/>
          </a:xfrm>
        </p:grpSpPr>
        <p:sp>
          <p:nvSpPr>
            <p:cNvPr id="214" name="Google Shape;214;p3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302" name="Google Shape;302;p3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303" name="Google Shape;303;p3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" name="Google Shape;380;p3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3"/>
          <p:cNvSpPr txBox="1"/>
          <p:nvPr>
            <p:ph type="title"/>
          </p:nvPr>
        </p:nvSpPr>
        <p:spPr>
          <a:xfrm>
            <a:off x="1024800" y="1897375"/>
            <a:ext cx="3422100" cy="10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" name="Google Shape;383;p3"/>
          <p:cNvSpPr txBox="1"/>
          <p:nvPr>
            <p:ph hasCustomPrompt="1" idx="2" type="title"/>
          </p:nvPr>
        </p:nvSpPr>
        <p:spPr>
          <a:xfrm>
            <a:off x="1024800" y="101748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3"/>
          <p:cNvSpPr txBox="1"/>
          <p:nvPr>
            <p:ph idx="1" type="subTitle"/>
          </p:nvPr>
        </p:nvSpPr>
        <p:spPr>
          <a:xfrm>
            <a:off x="1024800" y="2998859"/>
            <a:ext cx="3089700" cy="5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3"/>
          <p:cNvSpPr/>
          <p:nvPr/>
        </p:nvSpPr>
        <p:spPr>
          <a:xfrm>
            <a:off x="7385094" y="535005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6" name="Google Shape;2216;p21"/>
          <p:cNvGrpSpPr/>
          <p:nvPr/>
        </p:nvGrpSpPr>
        <p:grpSpPr>
          <a:xfrm>
            <a:off x="-191" y="3983601"/>
            <a:ext cx="9248022" cy="1160919"/>
            <a:chOff x="-191" y="3983601"/>
            <a:chExt cx="9248022" cy="1160919"/>
          </a:xfrm>
        </p:grpSpPr>
        <p:sp>
          <p:nvSpPr>
            <p:cNvPr id="2217" name="Google Shape;2217;p21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1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1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1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1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1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1" name="Google Shape;2301;p21"/>
          <p:cNvSpPr/>
          <p:nvPr/>
        </p:nvSpPr>
        <p:spPr>
          <a:xfrm>
            <a:off x="7393167" y="29425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21"/>
          <p:cNvSpPr/>
          <p:nvPr/>
        </p:nvSpPr>
        <p:spPr>
          <a:xfrm>
            <a:off x="7240425" y="117417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21"/>
          <p:cNvSpPr/>
          <p:nvPr/>
        </p:nvSpPr>
        <p:spPr>
          <a:xfrm>
            <a:off x="2556086" y="101747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4" name="Google Shape;2304;p21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2305" name="Google Shape;2305;p21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2306" name="Google Shape;2306;p21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1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1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1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1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1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1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1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21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21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1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1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1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1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1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1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1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1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1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21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21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1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1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1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1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1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1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1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1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1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1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1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1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1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1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1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1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1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1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21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21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21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21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21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21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21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21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21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21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1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1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1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1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1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21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21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21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21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21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21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21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21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21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21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21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21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21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21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21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21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21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21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21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21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21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21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1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3" name="Google Shape;2383;p21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5" name="Google Shape;2385;p21"/>
          <p:cNvSpPr/>
          <p:nvPr/>
        </p:nvSpPr>
        <p:spPr>
          <a:xfrm>
            <a:off x="652581" y="535005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21"/>
          <p:cNvSpPr/>
          <p:nvPr/>
        </p:nvSpPr>
        <p:spPr>
          <a:xfrm>
            <a:off x="101225" y="22571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21"/>
          <p:cNvSpPr txBox="1"/>
          <p:nvPr>
            <p:ph type="title"/>
          </p:nvPr>
        </p:nvSpPr>
        <p:spPr>
          <a:xfrm>
            <a:off x="4846500" y="1897375"/>
            <a:ext cx="3422100" cy="10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88" name="Google Shape;2388;p21"/>
          <p:cNvSpPr txBox="1"/>
          <p:nvPr>
            <p:ph hasCustomPrompt="1" idx="2" type="title"/>
          </p:nvPr>
        </p:nvSpPr>
        <p:spPr>
          <a:xfrm>
            <a:off x="5117700" y="1017481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9" name="Google Shape;2389;p21"/>
          <p:cNvSpPr txBox="1"/>
          <p:nvPr>
            <p:ph idx="1" type="subTitle"/>
          </p:nvPr>
        </p:nvSpPr>
        <p:spPr>
          <a:xfrm>
            <a:off x="5178900" y="2998859"/>
            <a:ext cx="3089700" cy="5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2" name="Google Shape;2392;p22"/>
          <p:cNvSpPr/>
          <p:nvPr/>
        </p:nvSpPr>
        <p:spPr>
          <a:xfrm flipH="1">
            <a:off x="-1035750" y="17189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22"/>
          <p:cNvSpPr/>
          <p:nvPr/>
        </p:nvSpPr>
        <p:spPr>
          <a:xfrm flipH="1">
            <a:off x="8428891" y="1017717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22"/>
          <p:cNvSpPr/>
          <p:nvPr/>
        </p:nvSpPr>
        <p:spPr>
          <a:xfrm flipH="1">
            <a:off x="8500991" y="4089721"/>
            <a:ext cx="643019" cy="254501"/>
          </a:xfrm>
          <a:custGeom>
            <a:rect b="b" l="l" r="r" t="t"/>
            <a:pathLst>
              <a:path extrusionOk="0" h="2866" w="7241">
                <a:moveTo>
                  <a:pt x="3114" y="0"/>
                </a:moveTo>
                <a:cubicBezTo>
                  <a:pt x="2043" y="0"/>
                  <a:pt x="1000" y="295"/>
                  <a:pt x="0" y="721"/>
                </a:cubicBezTo>
                <a:lnTo>
                  <a:pt x="0" y="2866"/>
                </a:lnTo>
                <a:lnTo>
                  <a:pt x="7241" y="2866"/>
                </a:lnTo>
                <a:cubicBezTo>
                  <a:pt x="6884" y="1182"/>
                  <a:pt x="5114" y="90"/>
                  <a:pt x="3396" y="7"/>
                </a:cubicBezTo>
                <a:cubicBezTo>
                  <a:pt x="3302" y="2"/>
                  <a:pt x="3208" y="0"/>
                  <a:pt x="3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22"/>
          <p:cNvSpPr/>
          <p:nvPr/>
        </p:nvSpPr>
        <p:spPr>
          <a:xfrm flipH="1">
            <a:off x="72410" y="1905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22"/>
          <p:cNvSpPr/>
          <p:nvPr/>
        </p:nvSpPr>
        <p:spPr>
          <a:xfrm flipH="1">
            <a:off x="1027849" y="4889652"/>
            <a:ext cx="796280" cy="157655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22"/>
          <p:cNvSpPr/>
          <p:nvPr/>
        </p:nvSpPr>
        <p:spPr>
          <a:xfrm>
            <a:off x="6592064" y="4765548"/>
            <a:ext cx="996834" cy="18467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0" name="Google Shape;2400;p23"/>
          <p:cNvSpPr/>
          <p:nvPr/>
        </p:nvSpPr>
        <p:spPr>
          <a:xfrm flipH="1">
            <a:off x="39164" y="1398051"/>
            <a:ext cx="680836" cy="126152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23"/>
          <p:cNvSpPr/>
          <p:nvPr/>
        </p:nvSpPr>
        <p:spPr>
          <a:xfrm>
            <a:off x="1001461" y="5317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23"/>
          <p:cNvSpPr/>
          <p:nvPr/>
        </p:nvSpPr>
        <p:spPr>
          <a:xfrm flipH="1">
            <a:off x="8463164" y="3410126"/>
            <a:ext cx="680836" cy="126152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23"/>
          <p:cNvSpPr/>
          <p:nvPr/>
        </p:nvSpPr>
        <p:spPr>
          <a:xfrm flipH="1">
            <a:off x="7858611" y="1905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23"/>
          <p:cNvSpPr/>
          <p:nvPr/>
        </p:nvSpPr>
        <p:spPr>
          <a:xfrm flipH="1">
            <a:off x="141736" y="4813499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23"/>
          <p:cNvSpPr/>
          <p:nvPr/>
        </p:nvSpPr>
        <p:spPr>
          <a:xfrm>
            <a:off x="7891239" y="4813501"/>
            <a:ext cx="680836" cy="126152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24"/>
          <p:cNvSpPr/>
          <p:nvPr/>
        </p:nvSpPr>
        <p:spPr>
          <a:xfrm flipH="1">
            <a:off x="-32126" y="1515549"/>
            <a:ext cx="911817" cy="245525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8" name="Google Shape;2408;p24"/>
          <p:cNvGrpSpPr/>
          <p:nvPr/>
        </p:nvGrpSpPr>
        <p:grpSpPr>
          <a:xfrm flipH="1">
            <a:off x="-114491" y="2449560"/>
            <a:ext cx="9248022" cy="2694960"/>
            <a:chOff x="-191" y="2449560"/>
            <a:chExt cx="9248022" cy="2694960"/>
          </a:xfrm>
        </p:grpSpPr>
        <p:sp>
          <p:nvSpPr>
            <p:cNvPr id="2409" name="Google Shape;2409;p24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8013452" y="3767286"/>
              <a:ext cx="100976" cy="485298"/>
            </a:xfrm>
            <a:custGeom>
              <a:rect b="b" l="l" r="r" t="t"/>
              <a:pathLst>
                <a:path extrusionOk="0" h="5676" w="1181">
                  <a:moveTo>
                    <a:pt x="1" y="1"/>
                  </a:moveTo>
                  <a:lnTo>
                    <a:pt x="1" y="5676"/>
                  </a:lnTo>
                  <a:lnTo>
                    <a:pt x="1180" y="5676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8013452" y="3887242"/>
              <a:ext cx="100976" cy="94478"/>
            </a:xfrm>
            <a:custGeom>
              <a:rect b="b" l="l" r="r" t="t"/>
              <a:pathLst>
                <a:path extrusionOk="0" h="1105" w="1181">
                  <a:moveTo>
                    <a:pt x="1" y="0"/>
                  </a:moveTo>
                  <a:lnTo>
                    <a:pt x="1" y="1104"/>
                  </a:lnTo>
                  <a:lnTo>
                    <a:pt x="1180" y="110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6128605" y="3767286"/>
              <a:ext cx="101061" cy="485298"/>
            </a:xfrm>
            <a:custGeom>
              <a:rect b="b" l="l" r="r" t="t"/>
              <a:pathLst>
                <a:path extrusionOk="0" h="5676" w="1182">
                  <a:moveTo>
                    <a:pt x="0" y="1"/>
                  </a:moveTo>
                  <a:lnTo>
                    <a:pt x="0" y="5676"/>
                  </a:lnTo>
                  <a:lnTo>
                    <a:pt x="1181" y="567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6128605" y="3887242"/>
              <a:ext cx="101061" cy="94478"/>
            </a:xfrm>
            <a:custGeom>
              <a:rect b="b" l="l" r="r" t="t"/>
              <a:pathLst>
                <a:path extrusionOk="0" h="1105" w="1182">
                  <a:moveTo>
                    <a:pt x="0" y="0"/>
                  </a:moveTo>
                  <a:lnTo>
                    <a:pt x="0" y="1104"/>
                  </a:lnTo>
                  <a:lnTo>
                    <a:pt x="1181" y="1104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5744368" y="2487522"/>
              <a:ext cx="2845782" cy="1399806"/>
            </a:xfrm>
            <a:custGeom>
              <a:rect b="b" l="l" r="r" t="t"/>
              <a:pathLst>
                <a:path extrusionOk="0" h="16372" w="33284">
                  <a:moveTo>
                    <a:pt x="0" y="1"/>
                  </a:moveTo>
                  <a:lnTo>
                    <a:pt x="0" y="16371"/>
                  </a:lnTo>
                  <a:lnTo>
                    <a:pt x="33284" y="16371"/>
                  </a:lnTo>
                  <a:lnTo>
                    <a:pt x="33284" y="1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4"/>
            <p:cNvSpPr/>
            <p:nvPr/>
          </p:nvSpPr>
          <p:spPr>
            <a:xfrm>
              <a:off x="5693837" y="2449560"/>
              <a:ext cx="2846295" cy="1399720"/>
            </a:xfrm>
            <a:custGeom>
              <a:rect b="b" l="l" r="r" t="t"/>
              <a:pathLst>
                <a:path extrusionOk="0" h="16371" w="33290">
                  <a:moveTo>
                    <a:pt x="1" y="0"/>
                  </a:moveTo>
                  <a:lnTo>
                    <a:pt x="1" y="16371"/>
                  </a:lnTo>
                  <a:lnTo>
                    <a:pt x="33290" y="1637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4"/>
            <p:cNvSpPr/>
            <p:nvPr/>
          </p:nvSpPr>
          <p:spPr>
            <a:xfrm>
              <a:off x="8177270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8177270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8177270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7780123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7780123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7780123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7383232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28" y="2876"/>
                    <a:pt x="2876" y="2232"/>
                    <a:pt x="2876" y="1438"/>
                  </a:cubicBezTo>
                  <a:cubicBezTo>
                    <a:pt x="2876" y="643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7383232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28" y="2876"/>
                    <a:pt x="2876" y="2233"/>
                    <a:pt x="2876" y="1438"/>
                  </a:cubicBezTo>
                  <a:cubicBezTo>
                    <a:pt x="2876" y="648"/>
                    <a:pt x="2228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7383232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28" y="2876"/>
                    <a:pt x="2876" y="2228"/>
                    <a:pt x="2876" y="1439"/>
                  </a:cubicBezTo>
                  <a:cubicBezTo>
                    <a:pt x="2876" y="645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6986084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6986084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6986084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6588766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4" y="1"/>
                    <a:pt x="0" y="643"/>
                    <a:pt x="0" y="1438"/>
                  </a:cubicBezTo>
                  <a:cubicBezTo>
                    <a:pt x="0" y="2232"/>
                    <a:pt x="644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6588766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4" y="0"/>
                    <a:pt x="0" y="648"/>
                    <a:pt x="0" y="1438"/>
                  </a:cubicBezTo>
                  <a:cubicBezTo>
                    <a:pt x="0" y="2233"/>
                    <a:pt x="644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6588766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4" y="1"/>
                    <a:pt x="0" y="645"/>
                    <a:pt x="0" y="1439"/>
                  </a:cubicBezTo>
                  <a:cubicBezTo>
                    <a:pt x="0" y="2228"/>
                    <a:pt x="644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619153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619153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>
              <a:off x="619153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>
              <a:off x="579481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27" y="2876"/>
                    <a:pt x="2876" y="2232"/>
                    <a:pt x="2876" y="1438"/>
                  </a:cubicBezTo>
                  <a:cubicBezTo>
                    <a:pt x="2876" y="643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>
              <a:off x="579481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27" y="2876"/>
                    <a:pt x="2876" y="2233"/>
                    <a:pt x="2876" y="1438"/>
                  </a:cubicBezTo>
                  <a:cubicBezTo>
                    <a:pt x="2876" y="648"/>
                    <a:pt x="2227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>
              <a:off x="579481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27" y="2876"/>
                    <a:pt x="2876" y="2228"/>
                    <a:pt x="2876" y="1439"/>
                  </a:cubicBezTo>
                  <a:cubicBezTo>
                    <a:pt x="2876" y="645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>
              <a:off x="5739323" y="2520525"/>
              <a:ext cx="2764386" cy="1276857"/>
            </a:xfrm>
            <a:custGeom>
              <a:rect b="b" l="l" r="r" t="t"/>
              <a:pathLst>
                <a:path extrusionOk="0" h="14934" w="32332">
                  <a:moveTo>
                    <a:pt x="32221" y="111"/>
                  </a:moveTo>
                  <a:lnTo>
                    <a:pt x="32221" y="14822"/>
                  </a:lnTo>
                  <a:lnTo>
                    <a:pt x="111" y="14822"/>
                  </a:lnTo>
                  <a:lnTo>
                    <a:pt x="111" y="111"/>
                  </a:lnTo>
                  <a:close/>
                  <a:moveTo>
                    <a:pt x="0" y="1"/>
                  </a:moveTo>
                  <a:lnTo>
                    <a:pt x="0" y="14933"/>
                  </a:lnTo>
                  <a:lnTo>
                    <a:pt x="32331" y="14933"/>
                  </a:lnTo>
                  <a:lnTo>
                    <a:pt x="32331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4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4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4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4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4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4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4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4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4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4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4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4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4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4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4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4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4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4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4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4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4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4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4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4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4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4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4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4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4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4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4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4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4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4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4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4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4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4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4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4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4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4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4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4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4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4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4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4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4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3" name="Google Shape;2523;p24"/>
          <p:cNvSpPr/>
          <p:nvPr/>
        </p:nvSpPr>
        <p:spPr>
          <a:xfrm>
            <a:off x="3168175" y="15859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4" name="Google Shape;2524;p24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2525" name="Google Shape;2525;p24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2526" name="Google Shape;2526;p24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24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24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24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24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24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24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24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24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24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24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24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24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24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24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24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24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24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24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24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24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24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24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24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24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24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24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24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24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24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24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24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24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24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24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24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24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24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24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24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24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24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24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24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24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24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24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24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24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24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24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24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24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24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24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24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24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24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24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24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24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24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24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24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24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24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24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24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24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24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24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24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24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24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24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24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24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3" name="Google Shape;2603;p24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4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5" name="Google Shape;2605;p24"/>
          <p:cNvSpPr/>
          <p:nvPr/>
        </p:nvSpPr>
        <p:spPr>
          <a:xfrm>
            <a:off x="8428900" y="751724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24"/>
          <p:cNvSpPr txBox="1"/>
          <p:nvPr>
            <p:ph type="ctrTitle"/>
          </p:nvPr>
        </p:nvSpPr>
        <p:spPr>
          <a:xfrm>
            <a:off x="4059443" y="618067"/>
            <a:ext cx="42840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7" name="Google Shape;2607;p24"/>
          <p:cNvSpPr txBox="1"/>
          <p:nvPr>
            <p:ph idx="1" type="subTitle"/>
          </p:nvPr>
        </p:nvSpPr>
        <p:spPr>
          <a:xfrm>
            <a:off x="4049543" y="1971900"/>
            <a:ext cx="4293900" cy="1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8" name="Google Shape;2608;p24"/>
          <p:cNvSpPr/>
          <p:nvPr/>
        </p:nvSpPr>
        <p:spPr>
          <a:xfrm>
            <a:off x="983769" y="367380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24"/>
          <p:cNvSpPr txBox="1"/>
          <p:nvPr/>
        </p:nvSpPr>
        <p:spPr>
          <a:xfrm>
            <a:off x="3336018" y="3262855"/>
            <a:ext cx="5007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hakra Petch"/>
                <a:ea typeface="Chakra Petch"/>
                <a:cs typeface="Chakra Petch"/>
                <a:sym typeface="Chakra Petc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,</a:t>
            </a:r>
            <a:r>
              <a:rPr lang="en" sz="12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hakra Petch"/>
                <a:ea typeface="Chakra Petch"/>
                <a:cs typeface="Chakra Petch"/>
                <a:sym typeface="Chakra Petc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hakra Petch"/>
                <a:ea typeface="Chakra Petch"/>
                <a:cs typeface="Chakra Petch"/>
                <a:sym typeface="Chakra Petc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" name="Google Shape;2611;p25"/>
          <p:cNvGrpSpPr/>
          <p:nvPr/>
        </p:nvGrpSpPr>
        <p:grpSpPr>
          <a:xfrm>
            <a:off x="-191" y="3983601"/>
            <a:ext cx="9248022" cy="1160919"/>
            <a:chOff x="-191" y="3983601"/>
            <a:chExt cx="9248022" cy="1160919"/>
          </a:xfrm>
        </p:grpSpPr>
        <p:sp>
          <p:nvSpPr>
            <p:cNvPr id="2612" name="Google Shape;2612;p25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5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5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5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5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5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5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5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5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5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5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5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5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5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5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5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5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5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5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5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5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5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5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5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5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5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5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5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5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5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5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5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5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5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5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5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5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5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5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5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5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5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5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5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5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5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5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5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5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5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5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5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5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5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5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5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5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5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5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5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5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5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5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5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5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5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5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5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5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5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5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5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5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5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5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5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5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5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5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5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5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5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5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5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6" name="Google Shape;2696;p25"/>
          <p:cNvSpPr/>
          <p:nvPr/>
        </p:nvSpPr>
        <p:spPr>
          <a:xfrm>
            <a:off x="7393167" y="29425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5"/>
          <p:cNvSpPr/>
          <p:nvPr/>
        </p:nvSpPr>
        <p:spPr>
          <a:xfrm>
            <a:off x="7240425" y="117417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5"/>
          <p:cNvSpPr/>
          <p:nvPr/>
        </p:nvSpPr>
        <p:spPr>
          <a:xfrm>
            <a:off x="2556086" y="101747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9" name="Google Shape;2699;p25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2700" name="Google Shape;2700;p25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2701" name="Google Shape;2701;p25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25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25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25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25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25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25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25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25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25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25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25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25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25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25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25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25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25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25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25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25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25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25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25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25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25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25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25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25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25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25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25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25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25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25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25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25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25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25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25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25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25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25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25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25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25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25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25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25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25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25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25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25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25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25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25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25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25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25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25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25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25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25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25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25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25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25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25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25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25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25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25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25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25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25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25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25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8" name="Google Shape;2778;p25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0" name="Google Shape;2780;p25"/>
          <p:cNvSpPr/>
          <p:nvPr/>
        </p:nvSpPr>
        <p:spPr>
          <a:xfrm>
            <a:off x="652581" y="535005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25"/>
          <p:cNvSpPr/>
          <p:nvPr/>
        </p:nvSpPr>
        <p:spPr>
          <a:xfrm>
            <a:off x="101225" y="22571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3" name="Google Shape;2783;p26"/>
          <p:cNvGrpSpPr/>
          <p:nvPr/>
        </p:nvGrpSpPr>
        <p:grpSpPr>
          <a:xfrm>
            <a:off x="-191" y="2449560"/>
            <a:ext cx="9248022" cy="2694960"/>
            <a:chOff x="5052025" y="2105225"/>
            <a:chExt cx="2704100" cy="788000"/>
          </a:xfrm>
        </p:grpSpPr>
        <p:sp>
          <p:nvSpPr>
            <p:cNvPr id="2784" name="Google Shape;2784;p26"/>
            <p:cNvSpPr/>
            <p:nvPr/>
          </p:nvSpPr>
          <p:spPr>
            <a:xfrm>
              <a:off x="5558000" y="2490525"/>
              <a:ext cx="29550" cy="141900"/>
            </a:xfrm>
            <a:custGeom>
              <a:rect b="b" l="l" r="r" t="t"/>
              <a:pathLst>
                <a:path extrusionOk="0" h="5676" w="1182">
                  <a:moveTo>
                    <a:pt x="1" y="1"/>
                  </a:moveTo>
                  <a:lnTo>
                    <a:pt x="1" y="5676"/>
                  </a:lnTo>
                  <a:lnTo>
                    <a:pt x="1182" y="5676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>
              <a:off x="5558000" y="2525600"/>
              <a:ext cx="29550" cy="27625"/>
            </a:xfrm>
            <a:custGeom>
              <a:rect b="b" l="l" r="r" t="t"/>
              <a:pathLst>
                <a:path extrusionOk="0" h="1105" w="1182">
                  <a:moveTo>
                    <a:pt x="1" y="0"/>
                  </a:moveTo>
                  <a:lnTo>
                    <a:pt x="1" y="1104"/>
                  </a:lnTo>
                  <a:lnTo>
                    <a:pt x="1182" y="1104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>
              <a:off x="6109150" y="2490525"/>
              <a:ext cx="29550" cy="141900"/>
            </a:xfrm>
            <a:custGeom>
              <a:rect b="b" l="l" r="r" t="t"/>
              <a:pathLst>
                <a:path extrusionOk="0" h="5676" w="1182">
                  <a:moveTo>
                    <a:pt x="0" y="1"/>
                  </a:moveTo>
                  <a:lnTo>
                    <a:pt x="0" y="5676"/>
                  </a:lnTo>
                  <a:lnTo>
                    <a:pt x="1181" y="567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>
              <a:off x="6109150" y="2525600"/>
              <a:ext cx="29550" cy="27625"/>
            </a:xfrm>
            <a:custGeom>
              <a:rect b="b" l="l" r="r" t="t"/>
              <a:pathLst>
                <a:path extrusionOk="0" h="1105" w="1182">
                  <a:moveTo>
                    <a:pt x="0" y="0"/>
                  </a:moveTo>
                  <a:lnTo>
                    <a:pt x="0" y="1104"/>
                  </a:lnTo>
                  <a:lnTo>
                    <a:pt x="1181" y="1104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>
              <a:off x="5418925" y="2116325"/>
              <a:ext cx="832250" cy="409300"/>
            </a:xfrm>
            <a:custGeom>
              <a:rect b="b" l="l" r="r" t="t"/>
              <a:pathLst>
                <a:path extrusionOk="0" h="16372" w="33290">
                  <a:moveTo>
                    <a:pt x="1" y="1"/>
                  </a:moveTo>
                  <a:lnTo>
                    <a:pt x="1" y="16371"/>
                  </a:lnTo>
                  <a:lnTo>
                    <a:pt x="33290" y="16371"/>
                  </a:lnTo>
                  <a:lnTo>
                    <a:pt x="33290" y="1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>
              <a:off x="5418925" y="2105225"/>
              <a:ext cx="847025" cy="420400"/>
            </a:xfrm>
            <a:custGeom>
              <a:rect b="b" l="l" r="r" t="t"/>
              <a:pathLst>
                <a:path extrusionOk="0" h="16816" w="33881">
                  <a:moveTo>
                    <a:pt x="590" y="0"/>
                  </a:moveTo>
                  <a:lnTo>
                    <a:pt x="1" y="445"/>
                  </a:lnTo>
                  <a:lnTo>
                    <a:pt x="1" y="16815"/>
                  </a:lnTo>
                  <a:lnTo>
                    <a:pt x="33290" y="16815"/>
                  </a:lnTo>
                  <a:lnTo>
                    <a:pt x="33880" y="16371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>
              <a:off x="5418925" y="2105225"/>
              <a:ext cx="847025" cy="420400"/>
            </a:xfrm>
            <a:custGeom>
              <a:rect b="b" l="l" r="r" t="t"/>
              <a:pathLst>
                <a:path extrusionOk="0" h="16816" w="33881">
                  <a:moveTo>
                    <a:pt x="590" y="0"/>
                  </a:moveTo>
                  <a:lnTo>
                    <a:pt x="1" y="445"/>
                  </a:lnTo>
                  <a:lnTo>
                    <a:pt x="1" y="16815"/>
                  </a:lnTo>
                  <a:lnTo>
                    <a:pt x="33290" y="16815"/>
                  </a:lnTo>
                  <a:lnTo>
                    <a:pt x="33880" y="16371"/>
                  </a:lnTo>
                  <a:lnTo>
                    <a:pt x="33290" y="16079"/>
                  </a:lnTo>
                  <a:lnTo>
                    <a:pt x="1490" y="445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>
              <a:off x="5433650" y="2105225"/>
              <a:ext cx="832300" cy="409275"/>
            </a:xfrm>
            <a:custGeom>
              <a:rect b="b" l="l" r="r" t="t"/>
              <a:pathLst>
                <a:path extrusionOk="0" h="16371" w="33292">
                  <a:moveTo>
                    <a:pt x="1" y="0"/>
                  </a:moveTo>
                  <a:lnTo>
                    <a:pt x="1" y="16371"/>
                  </a:lnTo>
                  <a:lnTo>
                    <a:pt x="33291" y="16371"/>
                  </a:lnTo>
                  <a:lnTo>
                    <a:pt x="332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>
              <a:off x="5467700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>
              <a:off x="5467700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>
              <a:off x="5467700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>
              <a:off x="5583875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>
              <a:off x="5583875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>
              <a:off x="5583875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>
              <a:off x="5700025" y="216237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4" y="1"/>
                    <a:pt x="0" y="643"/>
                    <a:pt x="0" y="1438"/>
                  </a:cubicBezTo>
                  <a:cubicBezTo>
                    <a:pt x="0" y="2232"/>
                    <a:pt x="644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>
              <a:off x="5700025" y="227662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4" y="0"/>
                    <a:pt x="0" y="648"/>
                    <a:pt x="0" y="1438"/>
                  </a:cubicBezTo>
                  <a:cubicBezTo>
                    <a:pt x="0" y="2233"/>
                    <a:pt x="644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>
              <a:off x="5700025" y="2391000"/>
              <a:ext cx="71900" cy="71925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4" y="1"/>
                    <a:pt x="0" y="645"/>
                    <a:pt x="0" y="1439"/>
                  </a:cubicBezTo>
                  <a:cubicBezTo>
                    <a:pt x="0" y="2228"/>
                    <a:pt x="644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>
              <a:off x="5816050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9" y="1"/>
                    <a:pt x="1" y="643"/>
                    <a:pt x="1" y="1438"/>
                  </a:cubicBezTo>
                  <a:cubicBezTo>
                    <a:pt x="1" y="2232"/>
                    <a:pt x="649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>
              <a:off x="5816050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9" y="0"/>
                    <a:pt x="1" y="648"/>
                    <a:pt x="1" y="1438"/>
                  </a:cubicBezTo>
                  <a:cubicBezTo>
                    <a:pt x="1" y="2233"/>
                    <a:pt x="649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>
              <a:off x="5816050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9" y="1"/>
                    <a:pt x="1" y="645"/>
                    <a:pt x="1" y="1439"/>
                  </a:cubicBezTo>
                  <a:cubicBezTo>
                    <a:pt x="1" y="2228"/>
                    <a:pt x="649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>
              <a:off x="5932200" y="216237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>
              <a:off x="5932200" y="227662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>
              <a:off x="5932200" y="2391000"/>
              <a:ext cx="71900" cy="71925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>
              <a:off x="6048375" y="216237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>
              <a:off x="6048375" y="227662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>
              <a:off x="6048375" y="2391000"/>
              <a:ext cx="71900" cy="71925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>
              <a:off x="6164500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9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9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9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>
              <a:off x="6164500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9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9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9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>
              <a:off x="6164500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9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9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9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>
              <a:off x="5444175" y="2125975"/>
              <a:ext cx="808300" cy="373350"/>
            </a:xfrm>
            <a:custGeom>
              <a:rect b="b" l="l" r="r" t="t"/>
              <a:pathLst>
                <a:path extrusionOk="0" h="14934" w="32332">
                  <a:moveTo>
                    <a:pt x="32221" y="111"/>
                  </a:moveTo>
                  <a:lnTo>
                    <a:pt x="32221" y="14822"/>
                  </a:lnTo>
                  <a:lnTo>
                    <a:pt x="113" y="14822"/>
                  </a:lnTo>
                  <a:lnTo>
                    <a:pt x="113" y="111"/>
                  </a:lnTo>
                  <a:close/>
                  <a:moveTo>
                    <a:pt x="1" y="1"/>
                  </a:moveTo>
                  <a:lnTo>
                    <a:pt x="1" y="14933"/>
                  </a:lnTo>
                  <a:lnTo>
                    <a:pt x="32332" y="14933"/>
                  </a:lnTo>
                  <a:lnTo>
                    <a:pt x="32332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>
              <a:off x="7216950" y="2490525"/>
              <a:ext cx="29525" cy="141900"/>
            </a:xfrm>
            <a:custGeom>
              <a:rect b="b" l="l" r="r" t="t"/>
              <a:pathLst>
                <a:path extrusionOk="0" h="5676" w="1181">
                  <a:moveTo>
                    <a:pt x="1" y="1"/>
                  </a:moveTo>
                  <a:lnTo>
                    <a:pt x="1" y="5676"/>
                  </a:lnTo>
                  <a:lnTo>
                    <a:pt x="1180" y="5676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>
              <a:off x="7216950" y="2525600"/>
              <a:ext cx="29525" cy="27625"/>
            </a:xfrm>
            <a:custGeom>
              <a:rect b="b" l="l" r="r" t="t"/>
              <a:pathLst>
                <a:path extrusionOk="0" h="1105" w="1181">
                  <a:moveTo>
                    <a:pt x="1" y="0"/>
                  </a:moveTo>
                  <a:lnTo>
                    <a:pt x="1" y="1104"/>
                  </a:lnTo>
                  <a:lnTo>
                    <a:pt x="1180" y="110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>
              <a:off x="6665825" y="2490525"/>
              <a:ext cx="29550" cy="141900"/>
            </a:xfrm>
            <a:custGeom>
              <a:rect b="b" l="l" r="r" t="t"/>
              <a:pathLst>
                <a:path extrusionOk="0" h="5676" w="1182">
                  <a:moveTo>
                    <a:pt x="0" y="1"/>
                  </a:moveTo>
                  <a:lnTo>
                    <a:pt x="0" y="5676"/>
                  </a:lnTo>
                  <a:lnTo>
                    <a:pt x="1181" y="567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>
              <a:off x="6665825" y="2525600"/>
              <a:ext cx="29550" cy="27625"/>
            </a:xfrm>
            <a:custGeom>
              <a:rect b="b" l="l" r="r" t="t"/>
              <a:pathLst>
                <a:path extrusionOk="0" h="1105" w="1182">
                  <a:moveTo>
                    <a:pt x="0" y="0"/>
                  </a:moveTo>
                  <a:lnTo>
                    <a:pt x="0" y="1104"/>
                  </a:lnTo>
                  <a:lnTo>
                    <a:pt x="1181" y="1104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>
              <a:off x="6553475" y="2116325"/>
              <a:ext cx="832100" cy="409300"/>
            </a:xfrm>
            <a:custGeom>
              <a:rect b="b" l="l" r="r" t="t"/>
              <a:pathLst>
                <a:path extrusionOk="0" h="16372" w="33284">
                  <a:moveTo>
                    <a:pt x="0" y="1"/>
                  </a:moveTo>
                  <a:lnTo>
                    <a:pt x="0" y="16371"/>
                  </a:lnTo>
                  <a:lnTo>
                    <a:pt x="33284" y="16371"/>
                  </a:lnTo>
                  <a:lnTo>
                    <a:pt x="33284" y="1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>
              <a:off x="6538700" y="2105225"/>
              <a:ext cx="846875" cy="420400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>
              <a:off x="6538700" y="2105225"/>
              <a:ext cx="846875" cy="420400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>
              <a:off x="6538700" y="2105225"/>
              <a:ext cx="832250" cy="409275"/>
            </a:xfrm>
            <a:custGeom>
              <a:rect b="b" l="l" r="r" t="t"/>
              <a:pathLst>
                <a:path extrusionOk="0" h="16371" w="33290">
                  <a:moveTo>
                    <a:pt x="1" y="0"/>
                  </a:moveTo>
                  <a:lnTo>
                    <a:pt x="1" y="16371"/>
                  </a:lnTo>
                  <a:lnTo>
                    <a:pt x="33290" y="1637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>
              <a:off x="7264850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>
              <a:off x="7264850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>
              <a:off x="7264850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>
              <a:off x="7148725" y="216237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>
              <a:off x="7148725" y="227662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>
              <a:off x="7148725" y="2391000"/>
              <a:ext cx="71900" cy="71925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>
              <a:off x="7032675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28" y="2876"/>
                    <a:pt x="2876" y="2232"/>
                    <a:pt x="2876" y="1438"/>
                  </a:cubicBezTo>
                  <a:cubicBezTo>
                    <a:pt x="2876" y="643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>
              <a:off x="7032675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28" y="2876"/>
                    <a:pt x="2876" y="2233"/>
                    <a:pt x="2876" y="1438"/>
                  </a:cubicBezTo>
                  <a:cubicBezTo>
                    <a:pt x="2876" y="648"/>
                    <a:pt x="2228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>
              <a:off x="7032675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28" y="2876"/>
                    <a:pt x="2876" y="2228"/>
                    <a:pt x="2876" y="1439"/>
                  </a:cubicBezTo>
                  <a:cubicBezTo>
                    <a:pt x="2876" y="645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>
              <a:off x="6916550" y="216237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>
              <a:off x="6916550" y="227662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>
              <a:off x="6916550" y="2391000"/>
              <a:ext cx="71900" cy="71925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>
              <a:off x="6800375" y="216237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4" y="1"/>
                    <a:pt x="0" y="643"/>
                    <a:pt x="0" y="1438"/>
                  </a:cubicBezTo>
                  <a:cubicBezTo>
                    <a:pt x="0" y="2232"/>
                    <a:pt x="644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>
              <a:off x="6800375" y="2276625"/>
              <a:ext cx="71900" cy="71900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4" y="0"/>
                    <a:pt x="0" y="648"/>
                    <a:pt x="0" y="1438"/>
                  </a:cubicBezTo>
                  <a:cubicBezTo>
                    <a:pt x="0" y="2233"/>
                    <a:pt x="644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>
              <a:off x="6800375" y="2391000"/>
              <a:ext cx="71900" cy="71925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4" y="1"/>
                    <a:pt x="0" y="645"/>
                    <a:pt x="0" y="1439"/>
                  </a:cubicBezTo>
                  <a:cubicBezTo>
                    <a:pt x="0" y="2228"/>
                    <a:pt x="644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>
              <a:off x="6684225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>
              <a:off x="6684225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>
              <a:off x="6684225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>
              <a:off x="6568225" y="216237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27" y="2876"/>
                    <a:pt x="2876" y="2232"/>
                    <a:pt x="2876" y="1438"/>
                  </a:cubicBezTo>
                  <a:cubicBezTo>
                    <a:pt x="2876" y="643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>
              <a:off x="6568225" y="2276625"/>
              <a:ext cx="71925" cy="71900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27" y="2876"/>
                    <a:pt x="2876" y="2233"/>
                    <a:pt x="2876" y="1438"/>
                  </a:cubicBezTo>
                  <a:cubicBezTo>
                    <a:pt x="2876" y="648"/>
                    <a:pt x="2227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>
              <a:off x="6568225" y="2391000"/>
              <a:ext cx="71925" cy="71925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27" y="2876"/>
                    <a:pt x="2876" y="2228"/>
                    <a:pt x="2876" y="1439"/>
                  </a:cubicBezTo>
                  <a:cubicBezTo>
                    <a:pt x="2876" y="645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>
              <a:off x="6552000" y="2125975"/>
              <a:ext cx="808300" cy="373350"/>
            </a:xfrm>
            <a:custGeom>
              <a:rect b="b" l="l" r="r" t="t"/>
              <a:pathLst>
                <a:path extrusionOk="0" h="14934" w="32332">
                  <a:moveTo>
                    <a:pt x="32221" y="111"/>
                  </a:moveTo>
                  <a:lnTo>
                    <a:pt x="32221" y="14822"/>
                  </a:lnTo>
                  <a:lnTo>
                    <a:pt x="111" y="14822"/>
                  </a:lnTo>
                  <a:lnTo>
                    <a:pt x="111" y="111"/>
                  </a:lnTo>
                  <a:close/>
                  <a:moveTo>
                    <a:pt x="0" y="1"/>
                  </a:moveTo>
                  <a:lnTo>
                    <a:pt x="0" y="14933"/>
                  </a:lnTo>
                  <a:lnTo>
                    <a:pt x="32331" y="14933"/>
                  </a:lnTo>
                  <a:lnTo>
                    <a:pt x="32331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>
              <a:off x="5366150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>
              <a:off x="5665975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>
              <a:off x="5665975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>
              <a:off x="5965800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>
              <a:off x="5965800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>
              <a:off x="6265600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>
              <a:off x="6265600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>
              <a:off x="6565425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>
              <a:off x="6565425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>
              <a:off x="6865250" y="2553775"/>
              <a:ext cx="3700" cy="100425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>
              <a:off x="7165225" y="2553775"/>
              <a:ext cx="3550" cy="100425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>
              <a:off x="7165225" y="2553775"/>
              <a:ext cx="3550" cy="100425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>
              <a:off x="7465050" y="2553775"/>
              <a:ext cx="3525" cy="100425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>
              <a:off x="5263175" y="2576300"/>
              <a:ext cx="2281825" cy="3525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>
              <a:off x="5263175" y="2590000"/>
              <a:ext cx="2281825" cy="3725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>
              <a:off x="5263175" y="2590000"/>
              <a:ext cx="2281825" cy="3725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>
              <a:off x="5263175" y="2603900"/>
              <a:ext cx="2281825" cy="3675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>
              <a:off x="5263175" y="2603900"/>
              <a:ext cx="2281825" cy="3675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>
              <a:off x="5263175" y="2617775"/>
              <a:ext cx="2281825" cy="3550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>
              <a:off x="5052025" y="2630650"/>
              <a:ext cx="2704100" cy="262575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6"/>
            <p:cNvSpPr/>
            <p:nvPr/>
          </p:nvSpPr>
          <p:spPr>
            <a:xfrm>
              <a:off x="5225475" y="2630650"/>
              <a:ext cx="134275" cy="262575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6"/>
            <p:cNvSpPr/>
            <p:nvPr/>
          </p:nvSpPr>
          <p:spPr>
            <a:xfrm>
              <a:off x="5704550" y="2599650"/>
              <a:ext cx="90775" cy="293575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6"/>
            <p:cNvSpPr/>
            <p:nvPr/>
          </p:nvSpPr>
          <p:spPr>
            <a:xfrm>
              <a:off x="6183525" y="2630650"/>
              <a:ext cx="29675" cy="262575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6"/>
            <p:cNvSpPr/>
            <p:nvPr/>
          </p:nvSpPr>
          <p:spPr>
            <a:xfrm>
              <a:off x="6636425" y="2630650"/>
              <a:ext cx="29700" cy="262575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6"/>
            <p:cNvSpPr/>
            <p:nvPr/>
          </p:nvSpPr>
          <p:spPr>
            <a:xfrm>
              <a:off x="7063225" y="2630650"/>
              <a:ext cx="81875" cy="262575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6"/>
            <p:cNvSpPr/>
            <p:nvPr/>
          </p:nvSpPr>
          <p:spPr>
            <a:xfrm>
              <a:off x="7489875" y="2630650"/>
              <a:ext cx="134300" cy="262575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6"/>
            <p:cNvSpPr/>
            <p:nvPr/>
          </p:nvSpPr>
          <p:spPr>
            <a:xfrm>
              <a:off x="5052025" y="2868375"/>
              <a:ext cx="2704100" cy="20775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6"/>
            <p:cNvSpPr/>
            <p:nvPr/>
          </p:nvSpPr>
          <p:spPr>
            <a:xfrm>
              <a:off x="5052025" y="2889125"/>
              <a:ext cx="2704100" cy="4100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6"/>
            <p:cNvSpPr/>
            <p:nvPr/>
          </p:nvSpPr>
          <p:spPr>
            <a:xfrm>
              <a:off x="5052025" y="2868375"/>
              <a:ext cx="2704100" cy="24850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6"/>
            <p:cNvSpPr/>
            <p:nvPr/>
          </p:nvSpPr>
          <p:spPr>
            <a:xfrm>
              <a:off x="5225475" y="2868375"/>
              <a:ext cx="16400" cy="24850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6"/>
            <p:cNvSpPr/>
            <p:nvPr/>
          </p:nvSpPr>
          <p:spPr>
            <a:xfrm>
              <a:off x="5704550" y="2868375"/>
              <a:ext cx="11125" cy="24850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6"/>
            <p:cNvSpPr/>
            <p:nvPr/>
          </p:nvSpPr>
          <p:spPr>
            <a:xfrm>
              <a:off x="6183525" y="2868375"/>
              <a:ext cx="6150" cy="24850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6"/>
            <p:cNvSpPr/>
            <p:nvPr/>
          </p:nvSpPr>
          <p:spPr>
            <a:xfrm>
              <a:off x="6659950" y="2868375"/>
              <a:ext cx="6175" cy="24850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6"/>
            <p:cNvSpPr/>
            <p:nvPr/>
          </p:nvSpPr>
          <p:spPr>
            <a:xfrm>
              <a:off x="7133950" y="2868375"/>
              <a:ext cx="11150" cy="24850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6"/>
            <p:cNvSpPr/>
            <p:nvPr/>
          </p:nvSpPr>
          <p:spPr>
            <a:xfrm>
              <a:off x="7607775" y="2868375"/>
              <a:ext cx="16400" cy="24850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6"/>
            <p:cNvSpPr/>
            <p:nvPr/>
          </p:nvSpPr>
          <p:spPr>
            <a:xfrm>
              <a:off x="5775550" y="2665575"/>
              <a:ext cx="1980575" cy="1925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6"/>
            <p:cNvSpPr/>
            <p:nvPr/>
          </p:nvSpPr>
          <p:spPr>
            <a:xfrm>
              <a:off x="5052025" y="2665575"/>
              <a:ext cx="720225" cy="1925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6"/>
            <p:cNvSpPr/>
            <p:nvPr/>
          </p:nvSpPr>
          <p:spPr>
            <a:xfrm>
              <a:off x="5337400" y="2665575"/>
              <a:ext cx="4975" cy="1925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6"/>
            <p:cNvSpPr/>
            <p:nvPr/>
          </p:nvSpPr>
          <p:spPr>
            <a:xfrm>
              <a:off x="5771775" y="2665575"/>
              <a:ext cx="4250" cy="1925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6"/>
            <p:cNvSpPr/>
            <p:nvPr/>
          </p:nvSpPr>
          <p:spPr>
            <a:xfrm>
              <a:off x="6206000" y="2665575"/>
              <a:ext cx="3850" cy="1925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6"/>
            <p:cNvSpPr/>
            <p:nvPr/>
          </p:nvSpPr>
          <p:spPr>
            <a:xfrm>
              <a:off x="6639950" y="2665575"/>
              <a:ext cx="3825" cy="1925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6"/>
            <p:cNvSpPr/>
            <p:nvPr/>
          </p:nvSpPr>
          <p:spPr>
            <a:xfrm>
              <a:off x="7073600" y="2665575"/>
              <a:ext cx="4400" cy="1925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6"/>
            <p:cNvSpPr/>
            <p:nvPr/>
          </p:nvSpPr>
          <p:spPr>
            <a:xfrm>
              <a:off x="7507275" y="2665575"/>
              <a:ext cx="4975" cy="1925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6"/>
            <p:cNvSpPr/>
            <p:nvPr/>
          </p:nvSpPr>
          <p:spPr>
            <a:xfrm>
              <a:off x="5764025" y="2704300"/>
              <a:ext cx="1992100" cy="1900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6"/>
            <p:cNvSpPr/>
            <p:nvPr/>
          </p:nvSpPr>
          <p:spPr>
            <a:xfrm>
              <a:off x="5052025" y="2704300"/>
              <a:ext cx="708825" cy="1900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6"/>
            <p:cNvSpPr/>
            <p:nvPr/>
          </p:nvSpPr>
          <p:spPr>
            <a:xfrm>
              <a:off x="5318250" y="2704300"/>
              <a:ext cx="4975" cy="1900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6"/>
            <p:cNvSpPr/>
            <p:nvPr/>
          </p:nvSpPr>
          <p:spPr>
            <a:xfrm>
              <a:off x="5760225" y="2704300"/>
              <a:ext cx="4400" cy="1900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6"/>
            <p:cNvSpPr/>
            <p:nvPr/>
          </p:nvSpPr>
          <p:spPr>
            <a:xfrm>
              <a:off x="6202075" y="2704300"/>
              <a:ext cx="3800" cy="1900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6"/>
            <p:cNvSpPr/>
            <p:nvPr/>
          </p:nvSpPr>
          <p:spPr>
            <a:xfrm>
              <a:off x="6643750" y="2704300"/>
              <a:ext cx="3825" cy="1900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6"/>
            <p:cNvSpPr/>
            <p:nvPr/>
          </p:nvSpPr>
          <p:spPr>
            <a:xfrm>
              <a:off x="7085150" y="2704300"/>
              <a:ext cx="4250" cy="1900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6"/>
            <p:cNvSpPr/>
            <p:nvPr/>
          </p:nvSpPr>
          <p:spPr>
            <a:xfrm>
              <a:off x="7526550" y="2704300"/>
              <a:ext cx="4825" cy="1900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6"/>
            <p:cNvSpPr/>
            <p:nvPr/>
          </p:nvSpPr>
          <p:spPr>
            <a:xfrm>
              <a:off x="5752475" y="2743000"/>
              <a:ext cx="2003650" cy="1925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6"/>
            <p:cNvSpPr/>
            <p:nvPr/>
          </p:nvSpPr>
          <p:spPr>
            <a:xfrm>
              <a:off x="5052025" y="2743000"/>
              <a:ext cx="697250" cy="1925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6"/>
            <p:cNvSpPr/>
            <p:nvPr/>
          </p:nvSpPr>
          <p:spPr>
            <a:xfrm>
              <a:off x="5299100" y="2743000"/>
              <a:ext cx="5000" cy="1925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6"/>
            <p:cNvSpPr/>
            <p:nvPr/>
          </p:nvSpPr>
          <p:spPr>
            <a:xfrm>
              <a:off x="5748700" y="2743000"/>
              <a:ext cx="4400" cy="1925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6"/>
            <p:cNvSpPr/>
            <p:nvPr/>
          </p:nvSpPr>
          <p:spPr>
            <a:xfrm>
              <a:off x="6198275" y="2743000"/>
              <a:ext cx="3825" cy="1925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6"/>
            <p:cNvSpPr/>
            <p:nvPr/>
          </p:nvSpPr>
          <p:spPr>
            <a:xfrm>
              <a:off x="6647550" y="2743000"/>
              <a:ext cx="3800" cy="1925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6"/>
            <p:cNvSpPr/>
            <p:nvPr/>
          </p:nvSpPr>
          <p:spPr>
            <a:xfrm>
              <a:off x="7096675" y="2743000"/>
              <a:ext cx="4275" cy="1925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6"/>
            <p:cNvSpPr/>
            <p:nvPr/>
          </p:nvSpPr>
          <p:spPr>
            <a:xfrm>
              <a:off x="7545700" y="2743000"/>
              <a:ext cx="4975" cy="1925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6"/>
            <p:cNvSpPr/>
            <p:nvPr/>
          </p:nvSpPr>
          <p:spPr>
            <a:xfrm>
              <a:off x="5740950" y="2781725"/>
              <a:ext cx="2015175" cy="1900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6"/>
            <p:cNvSpPr/>
            <p:nvPr/>
          </p:nvSpPr>
          <p:spPr>
            <a:xfrm>
              <a:off x="5052025" y="2781725"/>
              <a:ext cx="685725" cy="1900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6"/>
            <p:cNvSpPr/>
            <p:nvPr/>
          </p:nvSpPr>
          <p:spPr>
            <a:xfrm>
              <a:off x="5279825" y="2781725"/>
              <a:ext cx="5000" cy="1900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6"/>
            <p:cNvSpPr/>
            <p:nvPr/>
          </p:nvSpPr>
          <p:spPr>
            <a:xfrm>
              <a:off x="5737150" y="2781725"/>
              <a:ext cx="4425" cy="1900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6"/>
            <p:cNvSpPr/>
            <p:nvPr/>
          </p:nvSpPr>
          <p:spPr>
            <a:xfrm>
              <a:off x="6194450" y="2781725"/>
              <a:ext cx="3850" cy="1900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6"/>
            <p:cNvSpPr/>
            <p:nvPr/>
          </p:nvSpPr>
          <p:spPr>
            <a:xfrm>
              <a:off x="6651500" y="2781725"/>
              <a:ext cx="3825" cy="1900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6"/>
            <p:cNvSpPr/>
            <p:nvPr/>
          </p:nvSpPr>
          <p:spPr>
            <a:xfrm>
              <a:off x="7108250" y="2781725"/>
              <a:ext cx="4225" cy="1900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6"/>
            <p:cNvSpPr/>
            <p:nvPr/>
          </p:nvSpPr>
          <p:spPr>
            <a:xfrm>
              <a:off x="7564825" y="2781725"/>
              <a:ext cx="5000" cy="1900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6"/>
            <p:cNvSpPr/>
            <p:nvPr/>
          </p:nvSpPr>
          <p:spPr>
            <a:xfrm>
              <a:off x="5729400" y="2820425"/>
              <a:ext cx="2026725" cy="1775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6"/>
            <p:cNvSpPr/>
            <p:nvPr/>
          </p:nvSpPr>
          <p:spPr>
            <a:xfrm>
              <a:off x="5052025" y="2820425"/>
              <a:ext cx="674175" cy="1775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6"/>
            <p:cNvSpPr/>
            <p:nvPr/>
          </p:nvSpPr>
          <p:spPr>
            <a:xfrm>
              <a:off x="5260675" y="2820425"/>
              <a:ext cx="5000" cy="1775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6"/>
            <p:cNvSpPr/>
            <p:nvPr/>
          </p:nvSpPr>
          <p:spPr>
            <a:xfrm>
              <a:off x="5725750" y="2820425"/>
              <a:ext cx="4250" cy="1775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6"/>
            <p:cNvSpPr/>
            <p:nvPr/>
          </p:nvSpPr>
          <p:spPr>
            <a:xfrm>
              <a:off x="6190525" y="2820425"/>
              <a:ext cx="3950" cy="1775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6"/>
            <p:cNvSpPr/>
            <p:nvPr/>
          </p:nvSpPr>
          <p:spPr>
            <a:xfrm>
              <a:off x="6655300" y="2820425"/>
              <a:ext cx="3800" cy="1775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6"/>
            <p:cNvSpPr/>
            <p:nvPr/>
          </p:nvSpPr>
          <p:spPr>
            <a:xfrm>
              <a:off x="7119650" y="2820425"/>
              <a:ext cx="4400" cy="1775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6"/>
            <p:cNvSpPr/>
            <p:nvPr/>
          </p:nvSpPr>
          <p:spPr>
            <a:xfrm>
              <a:off x="7584100" y="2820425"/>
              <a:ext cx="4875" cy="1775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6"/>
            <p:cNvSpPr/>
            <p:nvPr/>
          </p:nvSpPr>
          <p:spPr>
            <a:xfrm>
              <a:off x="5718000" y="2859150"/>
              <a:ext cx="2038125" cy="1775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6"/>
            <p:cNvSpPr/>
            <p:nvPr/>
          </p:nvSpPr>
          <p:spPr>
            <a:xfrm>
              <a:off x="5052025" y="2859150"/>
              <a:ext cx="662650" cy="1775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6"/>
            <p:cNvSpPr/>
            <p:nvPr/>
          </p:nvSpPr>
          <p:spPr>
            <a:xfrm>
              <a:off x="5241525" y="2859150"/>
              <a:ext cx="5000" cy="1775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6"/>
            <p:cNvSpPr/>
            <p:nvPr/>
          </p:nvSpPr>
          <p:spPr>
            <a:xfrm>
              <a:off x="5714175" y="2859150"/>
              <a:ext cx="4275" cy="1775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6"/>
            <p:cNvSpPr/>
            <p:nvPr/>
          </p:nvSpPr>
          <p:spPr>
            <a:xfrm>
              <a:off x="6186700" y="2859150"/>
              <a:ext cx="3850" cy="1775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6"/>
            <p:cNvSpPr/>
            <p:nvPr/>
          </p:nvSpPr>
          <p:spPr>
            <a:xfrm>
              <a:off x="6659075" y="2859150"/>
              <a:ext cx="3850" cy="1775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6"/>
            <p:cNvSpPr/>
            <p:nvPr/>
          </p:nvSpPr>
          <p:spPr>
            <a:xfrm>
              <a:off x="7131175" y="2859150"/>
              <a:ext cx="4425" cy="1775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6"/>
            <p:cNvSpPr/>
            <p:nvPr/>
          </p:nvSpPr>
          <p:spPr>
            <a:xfrm>
              <a:off x="7603250" y="2859150"/>
              <a:ext cx="4850" cy="1775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7" name="Google Shape;2927;p26"/>
          <p:cNvSpPr/>
          <p:nvPr/>
        </p:nvSpPr>
        <p:spPr>
          <a:xfrm>
            <a:off x="7552526" y="1452750"/>
            <a:ext cx="2111071" cy="568448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6"/>
          <p:cNvSpPr/>
          <p:nvPr/>
        </p:nvSpPr>
        <p:spPr>
          <a:xfrm>
            <a:off x="3136273" y="386975"/>
            <a:ext cx="1597954" cy="296036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6"/>
          <p:cNvSpPr/>
          <p:nvPr/>
        </p:nvSpPr>
        <p:spPr>
          <a:xfrm>
            <a:off x="-200" y="1349831"/>
            <a:ext cx="775330" cy="306863"/>
          </a:xfrm>
          <a:custGeom>
            <a:rect b="b" l="l" r="r" t="t"/>
            <a:pathLst>
              <a:path extrusionOk="0" h="2866" w="7241">
                <a:moveTo>
                  <a:pt x="3114" y="0"/>
                </a:moveTo>
                <a:cubicBezTo>
                  <a:pt x="2043" y="0"/>
                  <a:pt x="1000" y="295"/>
                  <a:pt x="0" y="721"/>
                </a:cubicBezTo>
                <a:lnTo>
                  <a:pt x="0" y="2866"/>
                </a:lnTo>
                <a:lnTo>
                  <a:pt x="7241" y="2866"/>
                </a:lnTo>
                <a:cubicBezTo>
                  <a:pt x="6884" y="1182"/>
                  <a:pt x="5114" y="90"/>
                  <a:pt x="3396" y="7"/>
                </a:cubicBezTo>
                <a:cubicBezTo>
                  <a:pt x="3302" y="2"/>
                  <a:pt x="3208" y="0"/>
                  <a:pt x="3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6"/>
          <p:cNvSpPr/>
          <p:nvPr/>
        </p:nvSpPr>
        <p:spPr>
          <a:xfrm>
            <a:off x="2549102" y="1964560"/>
            <a:ext cx="2385154" cy="472234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6"/>
          <p:cNvSpPr/>
          <p:nvPr/>
        </p:nvSpPr>
        <p:spPr>
          <a:xfrm>
            <a:off x="7357889" y="363750"/>
            <a:ext cx="775325" cy="775158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2" name="Google Shape;2932;p26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2933" name="Google Shape;2933;p26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2934" name="Google Shape;2934;p26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26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26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26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26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26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26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26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26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26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26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26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26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26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26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26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26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26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26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26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26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26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26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26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26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26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26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26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26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26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26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26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26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26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26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26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26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26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26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26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26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26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26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26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26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26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26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26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26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26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26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26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26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26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26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26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26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26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26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26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26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26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26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26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26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26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26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26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26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26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26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26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26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26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26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26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26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1" name="Google Shape;3011;p26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"/>
          <p:cNvSpPr txBox="1"/>
          <p:nvPr>
            <p:ph idx="1" type="body"/>
          </p:nvPr>
        </p:nvSpPr>
        <p:spPr>
          <a:xfrm>
            <a:off x="720000" y="1093975"/>
            <a:ext cx="77040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89" name="Google Shape;38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0" name="Google Shape;390;p4"/>
          <p:cNvSpPr/>
          <p:nvPr/>
        </p:nvSpPr>
        <p:spPr>
          <a:xfrm>
            <a:off x="8501167" y="17189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"/>
          <p:cNvSpPr/>
          <p:nvPr/>
        </p:nvSpPr>
        <p:spPr>
          <a:xfrm>
            <a:off x="-682475" y="2051867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"/>
          <p:cNvSpPr/>
          <p:nvPr/>
        </p:nvSpPr>
        <p:spPr>
          <a:xfrm flipH="1">
            <a:off x="8605100" y="3030171"/>
            <a:ext cx="643019" cy="254501"/>
          </a:xfrm>
          <a:custGeom>
            <a:rect b="b" l="l" r="r" t="t"/>
            <a:pathLst>
              <a:path extrusionOk="0" h="2866" w="7241">
                <a:moveTo>
                  <a:pt x="3114" y="0"/>
                </a:moveTo>
                <a:cubicBezTo>
                  <a:pt x="2043" y="0"/>
                  <a:pt x="1000" y="295"/>
                  <a:pt x="0" y="721"/>
                </a:cubicBezTo>
                <a:lnTo>
                  <a:pt x="0" y="2866"/>
                </a:lnTo>
                <a:lnTo>
                  <a:pt x="7241" y="2866"/>
                </a:lnTo>
                <a:cubicBezTo>
                  <a:pt x="6884" y="1182"/>
                  <a:pt x="5114" y="90"/>
                  <a:pt x="3396" y="7"/>
                </a:cubicBezTo>
                <a:cubicBezTo>
                  <a:pt x="3302" y="2"/>
                  <a:pt x="3208" y="0"/>
                  <a:pt x="3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"/>
          <p:cNvSpPr/>
          <p:nvPr/>
        </p:nvSpPr>
        <p:spPr>
          <a:xfrm>
            <a:off x="7786211" y="1905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4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395" name="Google Shape;395;p4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"/>
          <p:cNvSpPr txBox="1"/>
          <p:nvPr>
            <p:ph idx="1" type="subTitle"/>
          </p:nvPr>
        </p:nvSpPr>
        <p:spPr>
          <a:xfrm>
            <a:off x="1471963" y="2455525"/>
            <a:ext cx="2368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0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474" name="Google Shape;474;p5"/>
          <p:cNvSpPr txBox="1"/>
          <p:nvPr>
            <p:ph idx="2" type="subTitle"/>
          </p:nvPr>
        </p:nvSpPr>
        <p:spPr>
          <a:xfrm>
            <a:off x="1471963" y="2827216"/>
            <a:ext cx="2368200" cy="9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5" name="Google Shape;4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76" name="Google Shape;476;p5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477" name="Google Shape;477;p5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5"/>
          <p:cNvSpPr/>
          <p:nvPr/>
        </p:nvSpPr>
        <p:spPr>
          <a:xfrm>
            <a:off x="7786211" y="1905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"/>
          <p:cNvSpPr/>
          <p:nvPr/>
        </p:nvSpPr>
        <p:spPr>
          <a:xfrm flipH="1">
            <a:off x="115628" y="535002"/>
            <a:ext cx="893815" cy="1769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"/>
          <p:cNvSpPr/>
          <p:nvPr/>
        </p:nvSpPr>
        <p:spPr>
          <a:xfrm>
            <a:off x="8428900" y="205384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"/>
          <p:cNvSpPr txBox="1"/>
          <p:nvPr>
            <p:ph idx="3" type="subTitle"/>
          </p:nvPr>
        </p:nvSpPr>
        <p:spPr>
          <a:xfrm>
            <a:off x="5303838" y="2455525"/>
            <a:ext cx="2368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0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Bungee"/>
              <a:buNone/>
              <a:defRPr sz="2500">
                <a:solidFill>
                  <a:schemeClr val="accent3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558" name="Google Shape;558;p5"/>
          <p:cNvSpPr txBox="1"/>
          <p:nvPr>
            <p:ph idx="4" type="subTitle"/>
          </p:nvPr>
        </p:nvSpPr>
        <p:spPr>
          <a:xfrm>
            <a:off x="5303838" y="2827216"/>
            <a:ext cx="2368200" cy="9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1" name="Google Shape;561;p6"/>
          <p:cNvSpPr/>
          <p:nvPr/>
        </p:nvSpPr>
        <p:spPr>
          <a:xfrm>
            <a:off x="8501167" y="1718902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"/>
          <p:cNvSpPr/>
          <p:nvPr/>
        </p:nvSpPr>
        <p:spPr>
          <a:xfrm>
            <a:off x="-711050" y="1017717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"/>
          <p:cNvSpPr/>
          <p:nvPr/>
        </p:nvSpPr>
        <p:spPr>
          <a:xfrm>
            <a:off x="-272200" y="2963496"/>
            <a:ext cx="643019" cy="254501"/>
          </a:xfrm>
          <a:custGeom>
            <a:rect b="b" l="l" r="r" t="t"/>
            <a:pathLst>
              <a:path extrusionOk="0" h="2866" w="7241">
                <a:moveTo>
                  <a:pt x="3114" y="0"/>
                </a:moveTo>
                <a:cubicBezTo>
                  <a:pt x="2043" y="0"/>
                  <a:pt x="1000" y="295"/>
                  <a:pt x="0" y="721"/>
                </a:cubicBezTo>
                <a:lnTo>
                  <a:pt x="0" y="2866"/>
                </a:lnTo>
                <a:lnTo>
                  <a:pt x="7241" y="2866"/>
                </a:lnTo>
                <a:cubicBezTo>
                  <a:pt x="6884" y="1182"/>
                  <a:pt x="5114" y="90"/>
                  <a:pt x="3396" y="7"/>
                </a:cubicBezTo>
                <a:cubicBezTo>
                  <a:pt x="3302" y="2"/>
                  <a:pt x="3208" y="0"/>
                  <a:pt x="31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"/>
          <p:cNvSpPr/>
          <p:nvPr/>
        </p:nvSpPr>
        <p:spPr>
          <a:xfrm>
            <a:off x="7786211" y="1905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6"/>
          <p:cNvGrpSpPr/>
          <p:nvPr/>
        </p:nvGrpSpPr>
        <p:grpSpPr>
          <a:xfrm>
            <a:off x="-94930" y="4672441"/>
            <a:ext cx="9343057" cy="2433978"/>
            <a:chOff x="4942600" y="2889125"/>
            <a:chExt cx="2987675" cy="778325"/>
          </a:xfrm>
        </p:grpSpPr>
        <p:sp>
          <p:nvSpPr>
            <p:cNvPr id="566" name="Google Shape;566;p6"/>
            <p:cNvSpPr/>
            <p:nvPr/>
          </p:nvSpPr>
          <p:spPr>
            <a:xfrm>
              <a:off x="4968325" y="2889125"/>
              <a:ext cx="2948225" cy="767250"/>
            </a:xfrm>
            <a:custGeom>
              <a:rect b="b" l="l" r="r" t="t"/>
              <a:pathLst>
                <a:path extrusionOk="0" h="30690" w="117929">
                  <a:moveTo>
                    <a:pt x="1" y="0"/>
                  </a:moveTo>
                  <a:lnTo>
                    <a:pt x="1" y="30689"/>
                  </a:lnTo>
                  <a:lnTo>
                    <a:pt x="117929" y="30689"/>
                  </a:lnTo>
                  <a:lnTo>
                    <a:pt x="117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104625" y="3026225"/>
              <a:ext cx="57750" cy="29175"/>
            </a:xfrm>
            <a:custGeom>
              <a:rect b="b" l="l" r="r" t="t"/>
              <a:pathLst>
                <a:path extrusionOk="0" h="1167" w="2310">
                  <a:moveTo>
                    <a:pt x="2119" y="0"/>
                  </a:moveTo>
                  <a:cubicBezTo>
                    <a:pt x="2095" y="0"/>
                    <a:pt x="2069" y="5"/>
                    <a:pt x="2046" y="15"/>
                  </a:cubicBezTo>
                  <a:lnTo>
                    <a:pt x="111" y="886"/>
                  </a:lnTo>
                  <a:cubicBezTo>
                    <a:pt x="36" y="927"/>
                    <a:pt x="1" y="1015"/>
                    <a:pt x="41" y="1085"/>
                  </a:cubicBezTo>
                  <a:cubicBezTo>
                    <a:pt x="71" y="1137"/>
                    <a:pt x="130" y="1166"/>
                    <a:pt x="187" y="1166"/>
                  </a:cubicBezTo>
                  <a:cubicBezTo>
                    <a:pt x="211" y="1166"/>
                    <a:pt x="235" y="1161"/>
                    <a:pt x="257" y="1150"/>
                  </a:cubicBezTo>
                  <a:lnTo>
                    <a:pt x="2193" y="279"/>
                  </a:lnTo>
                  <a:cubicBezTo>
                    <a:pt x="2274" y="244"/>
                    <a:pt x="2309" y="155"/>
                    <a:pt x="2269" y="79"/>
                  </a:cubicBezTo>
                  <a:cubicBezTo>
                    <a:pt x="2240" y="29"/>
                    <a:pt x="2181" y="0"/>
                    <a:pt x="211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5179875" y="3026125"/>
              <a:ext cx="54675" cy="29275"/>
            </a:xfrm>
            <a:custGeom>
              <a:rect b="b" l="l" r="r" t="t"/>
              <a:pathLst>
                <a:path extrusionOk="0" h="1171" w="2187">
                  <a:moveTo>
                    <a:pt x="1997" y="0"/>
                  </a:moveTo>
                  <a:cubicBezTo>
                    <a:pt x="1970" y="0"/>
                    <a:pt x="1943" y="6"/>
                    <a:pt x="1918" y="19"/>
                  </a:cubicBezTo>
                  <a:lnTo>
                    <a:pt x="112" y="890"/>
                  </a:lnTo>
                  <a:cubicBezTo>
                    <a:pt x="30" y="931"/>
                    <a:pt x="1" y="1019"/>
                    <a:pt x="41" y="1089"/>
                  </a:cubicBezTo>
                  <a:cubicBezTo>
                    <a:pt x="71" y="1141"/>
                    <a:pt x="130" y="1170"/>
                    <a:pt x="187" y="1170"/>
                  </a:cubicBezTo>
                  <a:cubicBezTo>
                    <a:pt x="217" y="1170"/>
                    <a:pt x="241" y="1165"/>
                    <a:pt x="263" y="1154"/>
                  </a:cubicBezTo>
                  <a:lnTo>
                    <a:pt x="2075" y="277"/>
                  </a:lnTo>
                  <a:cubicBezTo>
                    <a:pt x="2151" y="242"/>
                    <a:pt x="2186" y="154"/>
                    <a:pt x="2140" y="78"/>
                  </a:cubicBezTo>
                  <a:cubicBezTo>
                    <a:pt x="2112" y="29"/>
                    <a:pt x="2056" y="0"/>
                    <a:pt x="199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274275" y="3026100"/>
              <a:ext cx="51425" cy="29150"/>
            </a:xfrm>
            <a:custGeom>
              <a:rect b="b" l="l" r="r" t="t"/>
              <a:pathLst>
                <a:path extrusionOk="0" h="1166" w="2057">
                  <a:moveTo>
                    <a:pt x="1875" y="0"/>
                  </a:moveTo>
                  <a:cubicBezTo>
                    <a:pt x="1847" y="0"/>
                    <a:pt x="1820" y="6"/>
                    <a:pt x="1795" y="20"/>
                  </a:cubicBezTo>
                  <a:lnTo>
                    <a:pt x="106" y="891"/>
                  </a:lnTo>
                  <a:cubicBezTo>
                    <a:pt x="29" y="932"/>
                    <a:pt x="1" y="1020"/>
                    <a:pt x="47" y="1090"/>
                  </a:cubicBezTo>
                  <a:cubicBezTo>
                    <a:pt x="76" y="1136"/>
                    <a:pt x="134" y="1166"/>
                    <a:pt x="187" y="1166"/>
                  </a:cubicBezTo>
                  <a:cubicBezTo>
                    <a:pt x="217" y="1166"/>
                    <a:pt x="246" y="1160"/>
                    <a:pt x="269" y="1149"/>
                  </a:cubicBezTo>
                  <a:lnTo>
                    <a:pt x="1952" y="272"/>
                  </a:lnTo>
                  <a:cubicBezTo>
                    <a:pt x="2035" y="237"/>
                    <a:pt x="2057" y="143"/>
                    <a:pt x="2016" y="73"/>
                  </a:cubicBezTo>
                  <a:cubicBezTo>
                    <a:pt x="1985" y="26"/>
                    <a:pt x="1930" y="0"/>
                    <a:pt x="187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5330525" y="3026000"/>
              <a:ext cx="48250" cy="29250"/>
            </a:xfrm>
            <a:custGeom>
              <a:rect b="b" l="l" r="r" t="t"/>
              <a:pathLst>
                <a:path extrusionOk="0" h="1170" w="1930">
                  <a:moveTo>
                    <a:pt x="1745" y="0"/>
                  </a:moveTo>
                  <a:cubicBezTo>
                    <a:pt x="1716" y="0"/>
                    <a:pt x="1686" y="8"/>
                    <a:pt x="1660" y="24"/>
                  </a:cubicBezTo>
                  <a:lnTo>
                    <a:pt x="100" y="895"/>
                  </a:lnTo>
                  <a:cubicBezTo>
                    <a:pt x="23" y="936"/>
                    <a:pt x="1" y="1030"/>
                    <a:pt x="47" y="1100"/>
                  </a:cubicBezTo>
                  <a:cubicBezTo>
                    <a:pt x="76" y="1140"/>
                    <a:pt x="128" y="1170"/>
                    <a:pt x="182" y="1170"/>
                  </a:cubicBezTo>
                  <a:cubicBezTo>
                    <a:pt x="211" y="1170"/>
                    <a:pt x="246" y="1159"/>
                    <a:pt x="268" y="1146"/>
                  </a:cubicBezTo>
                  <a:lnTo>
                    <a:pt x="1830" y="276"/>
                  </a:lnTo>
                  <a:cubicBezTo>
                    <a:pt x="1905" y="229"/>
                    <a:pt x="1929" y="142"/>
                    <a:pt x="1882" y="72"/>
                  </a:cubicBezTo>
                  <a:cubicBezTo>
                    <a:pt x="1851" y="26"/>
                    <a:pt x="1799" y="0"/>
                    <a:pt x="17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5405775" y="3025950"/>
              <a:ext cx="45150" cy="29175"/>
            </a:xfrm>
            <a:custGeom>
              <a:rect b="b" l="l" r="r" t="t"/>
              <a:pathLst>
                <a:path extrusionOk="0" h="1167" w="1806">
                  <a:moveTo>
                    <a:pt x="1622" y="0"/>
                  </a:moveTo>
                  <a:cubicBezTo>
                    <a:pt x="1591" y="0"/>
                    <a:pt x="1559" y="9"/>
                    <a:pt x="1531" y="26"/>
                  </a:cubicBezTo>
                  <a:lnTo>
                    <a:pt x="93" y="897"/>
                  </a:lnTo>
                  <a:cubicBezTo>
                    <a:pt x="17" y="945"/>
                    <a:pt x="1" y="1032"/>
                    <a:pt x="47" y="1102"/>
                  </a:cubicBezTo>
                  <a:cubicBezTo>
                    <a:pt x="82" y="1142"/>
                    <a:pt x="134" y="1166"/>
                    <a:pt x="187" y="1166"/>
                  </a:cubicBezTo>
                  <a:cubicBezTo>
                    <a:pt x="217" y="1166"/>
                    <a:pt x="246" y="1161"/>
                    <a:pt x="274" y="1142"/>
                  </a:cubicBezTo>
                  <a:lnTo>
                    <a:pt x="1712" y="271"/>
                  </a:lnTo>
                  <a:cubicBezTo>
                    <a:pt x="1789" y="225"/>
                    <a:pt x="1806" y="131"/>
                    <a:pt x="1760" y="68"/>
                  </a:cubicBezTo>
                  <a:cubicBezTo>
                    <a:pt x="1726" y="24"/>
                    <a:pt x="1674" y="0"/>
                    <a:pt x="162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5492100" y="3025875"/>
              <a:ext cx="42125" cy="29250"/>
            </a:xfrm>
            <a:custGeom>
              <a:rect b="b" l="l" r="r" t="t"/>
              <a:pathLst>
                <a:path extrusionOk="0" h="1170" w="1685">
                  <a:moveTo>
                    <a:pt x="1500" y="1"/>
                  </a:moveTo>
                  <a:cubicBezTo>
                    <a:pt x="1466" y="1"/>
                    <a:pt x="1432" y="10"/>
                    <a:pt x="1404" y="29"/>
                  </a:cubicBezTo>
                  <a:lnTo>
                    <a:pt x="89" y="900"/>
                  </a:lnTo>
                  <a:cubicBezTo>
                    <a:pt x="12" y="948"/>
                    <a:pt x="1" y="1040"/>
                    <a:pt x="54" y="1105"/>
                  </a:cubicBezTo>
                  <a:cubicBezTo>
                    <a:pt x="82" y="1145"/>
                    <a:pt x="136" y="1169"/>
                    <a:pt x="182" y="1169"/>
                  </a:cubicBezTo>
                  <a:cubicBezTo>
                    <a:pt x="217" y="1169"/>
                    <a:pt x="252" y="1158"/>
                    <a:pt x="282" y="1140"/>
                  </a:cubicBezTo>
                  <a:lnTo>
                    <a:pt x="1597" y="263"/>
                  </a:lnTo>
                  <a:cubicBezTo>
                    <a:pt x="1667" y="217"/>
                    <a:pt x="1684" y="123"/>
                    <a:pt x="1632" y="58"/>
                  </a:cubicBezTo>
                  <a:cubicBezTo>
                    <a:pt x="1597" y="20"/>
                    <a:pt x="1548" y="1"/>
                    <a:pt x="1500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5556400" y="3025775"/>
              <a:ext cx="38900" cy="29200"/>
            </a:xfrm>
            <a:custGeom>
              <a:rect b="b" l="l" r="r" t="t"/>
              <a:pathLst>
                <a:path extrusionOk="0" h="1168" w="1556">
                  <a:moveTo>
                    <a:pt x="1369" y="0"/>
                  </a:moveTo>
                  <a:cubicBezTo>
                    <a:pt x="1334" y="0"/>
                    <a:pt x="1299" y="11"/>
                    <a:pt x="1269" y="33"/>
                  </a:cubicBezTo>
                  <a:lnTo>
                    <a:pt x="77" y="904"/>
                  </a:lnTo>
                  <a:cubicBezTo>
                    <a:pt x="7" y="957"/>
                    <a:pt x="0" y="1050"/>
                    <a:pt x="53" y="1114"/>
                  </a:cubicBezTo>
                  <a:cubicBezTo>
                    <a:pt x="88" y="1149"/>
                    <a:pt x="135" y="1168"/>
                    <a:pt x="182" y="1168"/>
                  </a:cubicBezTo>
                  <a:cubicBezTo>
                    <a:pt x="217" y="1168"/>
                    <a:pt x="253" y="1155"/>
                    <a:pt x="288" y="1133"/>
                  </a:cubicBezTo>
                  <a:lnTo>
                    <a:pt x="1473" y="262"/>
                  </a:lnTo>
                  <a:cubicBezTo>
                    <a:pt x="1543" y="208"/>
                    <a:pt x="1556" y="121"/>
                    <a:pt x="1497" y="57"/>
                  </a:cubicBezTo>
                  <a:cubicBezTo>
                    <a:pt x="1463" y="20"/>
                    <a:pt x="1416" y="0"/>
                    <a:pt x="13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5631650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6" y="0"/>
                  </a:moveTo>
                  <a:cubicBezTo>
                    <a:pt x="1207" y="0"/>
                    <a:pt x="1167" y="12"/>
                    <a:pt x="1135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35" y="1171"/>
                    <a:pt x="181" y="1171"/>
                  </a:cubicBezTo>
                  <a:cubicBezTo>
                    <a:pt x="223" y="1171"/>
                    <a:pt x="258" y="1152"/>
                    <a:pt x="293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7" y="17"/>
                    <a:pt x="1292" y="0"/>
                    <a:pt x="124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5698125" y="3025700"/>
              <a:ext cx="35700" cy="29275"/>
            </a:xfrm>
            <a:custGeom>
              <a:rect b="b" l="l" r="r" t="t"/>
              <a:pathLst>
                <a:path extrusionOk="0" h="1171" w="1428">
                  <a:moveTo>
                    <a:pt x="1243" y="0"/>
                  </a:moveTo>
                  <a:cubicBezTo>
                    <a:pt x="1205" y="0"/>
                    <a:pt x="1166" y="12"/>
                    <a:pt x="1134" y="36"/>
                  </a:cubicBezTo>
                  <a:lnTo>
                    <a:pt x="71" y="913"/>
                  </a:lnTo>
                  <a:cubicBezTo>
                    <a:pt x="6" y="966"/>
                    <a:pt x="1" y="1060"/>
                    <a:pt x="59" y="1117"/>
                  </a:cubicBezTo>
                  <a:cubicBezTo>
                    <a:pt x="95" y="1152"/>
                    <a:pt x="135" y="1171"/>
                    <a:pt x="182" y="1171"/>
                  </a:cubicBezTo>
                  <a:cubicBezTo>
                    <a:pt x="222" y="1171"/>
                    <a:pt x="257" y="1152"/>
                    <a:pt x="292" y="1130"/>
                  </a:cubicBezTo>
                  <a:lnTo>
                    <a:pt x="1357" y="259"/>
                  </a:lnTo>
                  <a:cubicBezTo>
                    <a:pt x="1421" y="200"/>
                    <a:pt x="1427" y="106"/>
                    <a:pt x="1368" y="49"/>
                  </a:cubicBezTo>
                  <a:cubicBezTo>
                    <a:pt x="1333" y="17"/>
                    <a:pt x="1288" y="0"/>
                    <a:pt x="12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5751475" y="3025700"/>
              <a:ext cx="35675" cy="29275"/>
            </a:xfrm>
            <a:custGeom>
              <a:rect b="b" l="l" r="r" t="t"/>
              <a:pathLst>
                <a:path extrusionOk="0" h="1171" w="1427">
                  <a:moveTo>
                    <a:pt x="1245" y="0"/>
                  </a:moveTo>
                  <a:cubicBezTo>
                    <a:pt x="1207" y="0"/>
                    <a:pt x="1169" y="12"/>
                    <a:pt x="1139" y="36"/>
                  </a:cubicBezTo>
                  <a:lnTo>
                    <a:pt x="70" y="913"/>
                  </a:lnTo>
                  <a:cubicBezTo>
                    <a:pt x="6" y="966"/>
                    <a:pt x="0" y="1060"/>
                    <a:pt x="59" y="1117"/>
                  </a:cubicBezTo>
                  <a:cubicBezTo>
                    <a:pt x="94" y="1152"/>
                    <a:pt x="140" y="1171"/>
                    <a:pt x="181" y="1171"/>
                  </a:cubicBezTo>
                  <a:cubicBezTo>
                    <a:pt x="222" y="1171"/>
                    <a:pt x="262" y="1152"/>
                    <a:pt x="292" y="1130"/>
                  </a:cubicBezTo>
                  <a:lnTo>
                    <a:pt x="1356" y="259"/>
                  </a:lnTo>
                  <a:cubicBezTo>
                    <a:pt x="1420" y="200"/>
                    <a:pt x="1427" y="106"/>
                    <a:pt x="1368" y="49"/>
                  </a:cubicBezTo>
                  <a:cubicBezTo>
                    <a:pt x="1336" y="17"/>
                    <a:pt x="1290" y="0"/>
                    <a:pt x="124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5816750" y="3025650"/>
              <a:ext cx="32475" cy="29200"/>
            </a:xfrm>
            <a:custGeom>
              <a:rect b="b" l="l" r="r" t="t"/>
              <a:pathLst>
                <a:path extrusionOk="0" h="1168" w="1299">
                  <a:moveTo>
                    <a:pt x="1118" y="1"/>
                  </a:moveTo>
                  <a:cubicBezTo>
                    <a:pt x="1076" y="1"/>
                    <a:pt x="1033" y="15"/>
                    <a:pt x="1001" y="45"/>
                  </a:cubicBezTo>
                  <a:lnTo>
                    <a:pt x="60" y="915"/>
                  </a:lnTo>
                  <a:cubicBezTo>
                    <a:pt x="1" y="973"/>
                    <a:pt x="1" y="1067"/>
                    <a:pt x="65" y="1125"/>
                  </a:cubicBezTo>
                  <a:cubicBezTo>
                    <a:pt x="95" y="1154"/>
                    <a:pt x="135" y="1167"/>
                    <a:pt x="176" y="1167"/>
                  </a:cubicBezTo>
                  <a:cubicBezTo>
                    <a:pt x="224" y="1167"/>
                    <a:pt x="264" y="1149"/>
                    <a:pt x="294" y="1119"/>
                  </a:cubicBezTo>
                  <a:lnTo>
                    <a:pt x="1235" y="248"/>
                  </a:lnTo>
                  <a:cubicBezTo>
                    <a:pt x="1298" y="191"/>
                    <a:pt x="1298" y="97"/>
                    <a:pt x="1235" y="45"/>
                  </a:cubicBezTo>
                  <a:cubicBezTo>
                    <a:pt x="1203" y="15"/>
                    <a:pt x="1160" y="1"/>
                    <a:pt x="111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5893900" y="3025575"/>
              <a:ext cx="29550" cy="29275"/>
            </a:xfrm>
            <a:custGeom>
              <a:rect b="b" l="l" r="r" t="t"/>
              <a:pathLst>
                <a:path extrusionOk="0" h="1171" w="1182">
                  <a:moveTo>
                    <a:pt x="1000" y="0"/>
                  </a:moveTo>
                  <a:cubicBezTo>
                    <a:pt x="955" y="0"/>
                    <a:pt x="910" y="18"/>
                    <a:pt x="877" y="54"/>
                  </a:cubicBezTo>
                  <a:lnTo>
                    <a:pt x="60" y="925"/>
                  </a:lnTo>
                  <a:cubicBezTo>
                    <a:pt x="1" y="988"/>
                    <a:pt x="13" y="1082"/>
                    <a:pt x="78" y="1135"/>
                  </a:cubicBezTo>
                  <a:cubicBezTo>
                    <a:pt x="113" y="1157"/>
                    <a:pt x="148" y="1170"/>
                    <a:pt x="183" y="1170"/>
                  </a:cubicBezTo>
                  <a:cubicBezTo>
                    <a:pt x="229" y="1170"/>
                    <a:pt x="276" y="1146"/>
                    <a:pt x="311" y="1117"/>
                  </a:cubicBezTo>
                  <a:lnTo>
                    <a:pt x="1123" y="240"/>
                  </a:lnTo>
                  <a:cubicBezTo>
                    <a:pt x="1182" y="181"/>
                    <a:pt x="1176" y="89"/>
                    <a:pt x="1106" y="35"/>
                  </a:cubicBezTo>
                  <a:cubicBezTo>
                    <a:pt x="1074" y="12"/>
                    <a:pt x="1037" y="0"/>
                    <a:pt x="100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5952075" y="3025500"/>
              <a:ext cx="26475" cy="29150"/>
            </a:xfrm>
            <a:custGeom>
              <a:rect b="b" l="l" r="r" t="t"/>
              <a:pathLst>
                <a:path extrusionOk="0" h="1166" w="1059">
                  <a:moveTo>
                    <a:pt x="878" y="1"/>
                  </a:moveTo>
                  <a:cubicBezTo>
                    <a:pt x="827" y="1"/>
                    <a:pt x="775" y="22"/>
                    <a:pt x="743" y="62"/>
                  </a:cubicBezTo>
                  <a:lnTo>
                    <a:pt x="52" y="933"/>
                  </a:lnTo>
                  <a:cubicBezTo>
                    <a:pt x="1" y="998"/>
                    <a:pt x="17" y="1090"/>
                    <a:pt x="88" y="1138"/>
                  </a:cubicBezTo>
                  <a:cubicBezTo>
                    <a:pt x="117" y="1155"/>
                    <a:pt x="152" y="1166"/>
                    <a:pt x="182" y="1166"/>
                  </a:cubicBezTo>
                  <a:cubicBezTo>
                    <a:pt x="233" y="1166"/>
                    <a:pt x="287" y="1144"/>
                    <a:pt x="316" y="1103"/>
                  </a:cubicBezTo>
                  <a:lnTo>
                    <a:pt x="1005" y="232"/>
                  </a:lnTo>
                  <a:cubicBezTo>
                    <a:pt x="1058" y="167"/>
                    <a:pt x="1047" y="73"/>
                    <a:pt x="970" y="27"/>
                  </a:cubicBezTo>
                  <a:cubicBezTo>
                    <a:pt x="943" y="9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6008175" y="3025375"/>
              <a:ext cx="23575" cy="29275"/>
            </a:xfrm>
            <a:custGeom>
              <a:rect b="b" l="l" r="r" t="t"/>
              <a:pathLst>
                <a:path extrusionOk="0" h="1171" w="943">
                  <a:moveTo>
                    <a:pt x="755" y="0"/>
                  </a:moveTo>
                  <a:cubicBezTo>
                    <a:pt x="699" y="0"/>
                    <a:pt x="645" y="26"/>
                    <a:pt x="614" y="73"/>
                  </a:cubicBezTo>
                  <a:lnTo>
                    <a:pt x="47" y="949"/>
                  </a:lnTo>
                  <a:cubicBezTo>
                    <a:pt x="1" y="1020"/>
                    <a:pt x="23" y="1108"/>
                    <a:pt x="100" y="1149"/>
                  </a:cubicBezTo>
                  <a:cubicBezTo>
                    <a:pt x="128" y="1160"/>
                    <a:pt x="158" y="1171"/>
                    <a:pt x="187" y="1171"/>
                  </a:cubicBezTo>
                  <a:cubicBezTo>
                    <a:pt x="241" y="1171"/>
                    <a:pt x="293" y="1143"/>
                    <a:pt x="328" y="1095"/>
                  </a:cubicBezTo>
                  <a:lnTo>
                    <a:pt x="894" y="224"/>
                  </a:lnTo>
                  <a:cubicBezTo>
                    <a:pt x="942" y="154"/>
                    <a:pt x="913" y="62"/>
                    <a:pt x="837" y="21"/>
                  </a:cubicBezTo>
                  <a:cubicBezTo>
                    <a:pt x="811" y="7"/>
                    <a:pt x="783" y="0"/>
                    <a:pt x="7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6056250" y="3025350"/>
              <a:ext cx="20350" cy="29175"/>
            </a:xfrm>
            <a:custGeom>
              <a:rect b="b" l="l" r="r" t="t"/>
              <a:pathLst>
                <a:path extrusionOk="0" h="1167" w="814">
                  <a:moveTo>
                    <a:pt x="625" y="0"/>
                  </a:moveTo>
                  <a:cubicBezTo>
                    <a:pt x="565" y="0"/>
                    <a:pt x="508" y="31"/>
                    <a:pt x="479" y="85"/>
                  </a:cubicBezTo>
                  <a:lnTo>
                    <a:pt x="36" y="956"/>
                  </a:lnTo>
                  <a:cubicBezTo>
                    <a:pt x="1" y="1032"/>
                    <a:pt x="36" y="1120"/>
                    <a:pt x="117" y="1155"/>
                  </a:cubicBezTo>
                  <a:cubicBezTo>
                    <a:pt x="141" y="1161"/>
                    <a:pt x="164" y="1166"/>
                    <a:pt x="187" y="1166"/>
                  </a:cubicBezTo>
                  <a:cubicBezTo>
                    <a:pt x="246" y="1166"/>
                    <a:pt x="304" y="1137"/>
                    <a:pt x="333" y="1079"/>
                  </a:cubicBezTo>
                  <a:lnTo>
                    <a:pt x="778" y="208"/>
                  </a:lnTo>
                  <a:cubicBezTo>
                    <a:pt x="813" y="133"/>
                    <a:pt x="778" y="50"/>
                    <a:pt x="695" y="15"/>
                  </a:cubicBezTo>
                  <a:cubicBezTo>
                    <a:pt x="672" y="5"/>
                    <a:pt x="648" y="0"/>
                    <a:pt x="62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6117450" y="3027975"/>
              <a:ext cx="17125" cy="29175"/>
            </a:xfrm>
            <a:custGeom>
              <a:rect b="b" l="l" r="r" t="t"/>
              <a:pathLst>
                <a:path extrusionOk="0" h="1167" w="685">
                  <a:moveTo>
                    <a:pt x="502" y="1"/>
                  </a:moveTo>
                  <a:cubicBezTo>
                    <a:pt x="434" y="1"/>
                    <a:pt x="370" y="43"/>
                    <a:pt x="351" y="103"/>
                  </a:cubicBezTo>
                  <a:lnTo>
                    <a:pt x="30" y="974"/>
                  </a:lnTo>
                  <a:cubicBezTo>
                    <a:pt x="1" y="1050"/>
                    <a:pt x="48" y="1132"/>
                    <a:pt x="135" y="1161"/>
                  </a:cubicBezTo>
                  <a:cubicBezTo>
                    <a:pt x="153" y="1167"/>
                    <a:pt x="165" y="1167"/>
                    <a:pt x="183" y="1167"/>
                  </a:cubicBezTo>
                  <a:cubicBezTo>
                    <a:pt x="253" y="1167"/>
                    <a:pt x="316" y="1126"/>
                    <a:pt x="340" y="1067"/>
                  </a:cubicBezTo>
                  <a:lnTo>
                    <a:pt x="661" y="197"/>
                  </a:lnTo>
                  <a:cubicBezTo>
                    <a:pt x="685" y="115"/>
                    <a:pt x="644" y="33"/>
                    <a:pt x="556" y="9"/>
                  </a:cubicBezTo>
                  <a:cubicBezTo>
                    <a:pt x="538" y="3"/>
                    <a:pt x="520" y="1"/>
                    <a:pt x="50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6237125" y="3026900"/>
              <a:ext cx="10275" cy="29225"/>
            </a:xfrm>
            <a:custGeom>
              <a:rect b="b" l="l" r="r" t="t"/>
              <a:pathLst>
                <a:path extrusionOk="0" h="1169" w="411">
                  <a:moveTo>
                    <a:pt x="252" y="1"/>
                  </a:moveTo>
                  <a:cubicBezTo>
                    <a:pt x="165" y="1"/>
                    <a:pt x="88" y="58"/>
                    <a:pt x="82" y="141"/>
                  </a:cubicBezTo>
                  <a:lnTo>
                    <a:pt x="6" y="1012"/>
                  </a:lnTo>
                  <a:cubicBezTo>
                    <a:pt x="1" y="1093"/>
                    <a:pt x="71" y="1163"/>
                    <a:pt x="158" y="1169"/>
                  </a:cubicBezTo>
                  <a:lnTo>
                    <a:pt x="170" y="1169"/>
                  </a:lnTo>
                  <a:cubicBezTo>
                    <a:pt x="257" y="1169"/>
                    <a:pt x="328" y="1110"/>
                    <a:pt x="333" y="1034"/>
                  </a:cubicBezTo>
                  <a:lnTo>
                    <a:pt x="403" y="158"/>
                  </a:lnTo>
                  <a:cubicBezTo>
                    <a:pt x="410" y="82"/>
                    <a:pt x="346" y="6"/>
                    <a:pt x="25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6172125" y="3028700"/>
              <a:ext cx="13300" cy="27200"/>
            </a:xfrm>
            <a:custGeom>
              <a:rect b="b" l="l" r="r" t="t"/>
              <a:pathLst>
                <a:path extrusionOk="0" h="1088" w="532">
                  <a:moveTo>
                    <a:pt x="350" y="0"/>
                  </a:moveTo>
                  <a:cubicBezTo>
                    <a:pt x="281" y="0"/>
                    <a:pt x="219" y="45"/>
                    <a:pt x="205" y="109"/>
                  </a:cubicBezTo>
                  <a:lnTo>
                    <a:pt x="17" y="916"/>
                  </a:lnTo>
                  <a:cubicBezTo>
                    <a:pt x="0" y="992"/>
                    <a:pt x="58" y="1067"/>
                    <a:pt x="146" y="1086"/>
                  </a:cubicBezTo>
                  <a:lnTo>
                    <a:pt x="157" y="1086"/>
                  </a:lnTo>
                  <a:cubicBezTo>
                    <a:pt x="166" y="1087"/>
                    <a:pt x="174" y="1087"/>
                    <a:pt x="182" y="1087"/>
                  </a:cubicBezTo>
                  <a:cubicBezTo>
                    <a:pt x="255" y="1087"/>
                    <a:pt x="317" y="1044"/>
                    <a:pt x="327" y="981"/>
                  </a:cubicBezTo>
                  <a:lnTo>
                    <a:pt x="514" y="174"/>
                  </a:lnTo>
                  <a:cubicBezTo>
                    <a:pt x="532" y="98"/>
                    <a:pt x="473" y="21"/>
                    <a:pt x="386" y="4"/>
                  </a:cubicBezTo>
                  <a:cubicBezTo>
                    <a:pt x="374" y="2"/>
                    <a:pt x="362" y="0"/>
                    <a:pt x="35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6292075" y="3026025"/>
              <a:ext cx="9675" cy="29100"/>
            </a:xfrm>
            <a:custGeom>
              <a:rect b="b" l="l" r="r" t="t"/>
              <a:pathLst>
                <a:path extrusionOk="0" h="1164" w="387">
                  <a:moveTo>
                    <a:pt x="169" y="0"/>
                  </a:moveTo>
                  <a:cubicBezTo>
                    <a:pt x="166" y="0"/>
                    <a:pt x="162" y="0"/>
                    <a:pt x="158" y="0"/>
                  </a:cubicBezTo>
                  <a:cubicBezTo>
                    <a:pt x="64" y="0"/>
                    <a:pt x="1" y="71"/>
                    <a:pt x="6" y="152"/>
                  </a:cubicBezTo>
                  <a:lnTo>
                    <a:pt x="53" y="1023"/>
                  </a:lnTo>
                  <a:cubicBezTo>
                    <a:pt x="58" y="1104"/>
                    <a:pt x="134" y="1163"/>
                    <a:pt x="217" y="1163"/>
                  </a:cubicBezTo>
                  <a:lnTo>
                    <a:pt x="228" y="1163"/>
                  </a:lnTo>
                  <a:cubicBezTo>
                    <a:pt x="316" y="1158"/>
                    <a:pt x="386" y="1093"/>
                    <a:pt x="379" y="1012"/>
                  </a:cubicBezTo>
                  <a:lnTo>
                    <a:pt x="328" y="135"/>
                  </a:lnTo>
                  <a:cubicBezTo>
                    <a:pt x="322" y="61"/>
                    <a:pt x="258" y="0"/>
                    <a:pt x="16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6348000" y="3023500"/>
              <a:ext cx="13175" cy="29125"/>
            </a:xfrm>
            <a:custGeom>
              <a:rect b="b" l="l" r="r" t="t"/>
              <a:pathLst>
                <a:path extrusionOk="0" h="1165" w="527">
                  <a:moveTo>
                    <a:pt x="172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60" y="19"/>
                    <a:pt x="1" y="96"/>
                    <a:pt x="19" y="177"/>
                  </a:cubicBezTo>
                  <a:lnTo>
                    <a:pt x="195" y="1048"/>
                  </a:lnTo>
                  <a:cubicBezTo>
                    <a:pt x="206" y="1118"/>
                    <a:pt x="276" y="1165"/>
                    <a:pt x="352" y="1165"/>
                  </a:cubicBezTo>
                  <a:lnTo>
                    <a:pt x="381" y="1165"/>
                  </a:lnTo>
                  <a:cubicBezTo>
                    <a:pt x="469" y="1148"/>
                    <a:pt x="527" y="1071"/>
                    <a:pt x="516" y="995"/>
                  </a:cubicBezTo>
                  <a:lnTo>
                    <a:pt x="335" y="118"/>
                  </a:lnTo>
                  <a:cubicBezTo>
                    <a:pt x="325" y="49"/>
                    <a:pt x="251" y="0"/>
                    <a:pt x="172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6398150" y="3022625"/>
              <a:ext cx="16700" cy="29125"/>
            </a:xfrm>
            <a:custGeom>
              <a:rect b="b" l="l" r="r" t="t"/>
              <a:pathLst>
                <a:path extrusionOk="0" h="1165" w="668">
                  <a:moveTo>
                    <a:pt x="182" y="1"/>
                  </a:moveTo>
                  <a:cubicBezTo>
                    <a:pt x="166" y="1"/>
                    <a:pt x="150" y="3"/>
                    <a:pt x="134" y="7"/>
                  </a:cubicBezTo>
                  <a:cubicBezTo>
                    <a:pt x="47" y="31"/>
                    <a:pt x="1" y="113"/>
                    <a:pt x="23" y="188"/>
                  </a:cubicBezTo>
                  <a:lnTo>
                    <a:pt x="328" y="1059"/>
                  </a:lnTo>
                  <a:cubicBezTo>
                    <a:pt x="344" y="1124"/>
                    <a:pt x="409" y="1165"/>
                    <a:pt x="479" y="1165"/>
                  </a:cubicBezTo>
                  <a:cubicBezTo>
                    <a:pt x="497" y="1165"/>
                    <a:pt x="514" y="1165"/>
                    <a:pt x="532" y="1159"/>
                  </a:cubicBezTo>
                  <a:cubicBezTo>
                    <a:pt x="614" y="1135"/>
                    <a:pt x="667" y="1054"/>
                    <a:pt x="638" y="978"/>
                  </a:cubicBezTo>
                  <a:lnTo>
                    <a:pt x="339" y="101"/>
                  </a:lnTo>
                  <a:cubicBezTo>
                    <a:pt x="315" y="40"/>
                    <a:pt x="25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6453375" y="3021650"/>
              <a:ext cx="19875" cy="29225"/>
            </a:xfrm>
            <a:custGeom>
              <a:rect b="b" l="l" r="r" t="t"/>
              <a:pathLst>
                <a:path extrusionOk="0" h="1169" w="795">
                  <a:moveTo>
                    <a:pt x="178" y="1"/>
                  </a:moveTo>
                  <a:cubicBezTo>
                    <a:pt x="158" y="1"/>
                    <a:pt x="137" y="4"/>
                    <a:pt x="117" y="11"/>
                  </a:cubicBezTo>
                  <a:cubicBezTo>
                    <a:pt x="36" y="46"/>
                    <a:pt x="1" y="135"/>
                    <a:pt x="36" y="211"/>
                  </a:cubicBezTo>
                  <a:lnTo>
                    <a:pt x="462" y="1082"/>
                  </a:lnTo>
                  <a:cubicBezTo>
                    <a:pt x="485" y="1133"/>
                    <a:pt x="544" y="1169"/>
                    <a:pt x="608" y="1169"/>
                  </a:cubicBezTo>
                  <a:cubicBezTo>
                    <a:pt x="632" y="1169"/>
                    <a:pt x="655" y="1163"/>
                    <a:pt x="673" y="1157"/>
                  </a:cubicBezTo>
                  <a:cubicBezTo>
                    <a:pt x="754" y="1122"/>
                    <a:pt x="795" y="1034"/>
                    <a:pt x="760" y="964"/>
                  </a:cubicBezTo>
                  <a:lnTo>
                    <a:pt x="333" y="87"/>
                  </a:lnTo>
                  <a:cubicBezTo>
                    <a:pt x="307" y="34"/>
                    <a:pt x="243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6499675" y="3021650"/>
              <a:ext cx="19900" cy="29225"/>
            </a:xfrm>
            <a:custGeom>
              <a:rect b="b" l="l" r="r" t="t"/>
              <a:pathLst>
                <a:path extrusionOk="0" h="1169" w="796">
                  <a:moveTo>
                    <a:pt x="179" y="1"/>
                  </a:moveTo>
                  <a:cubicBezTo>
                    <a:pt x="159" y="1"/>
                    <a:pt x="138" y="4"/>
                    <a:pt x="118" y="11"/>
                  </a:cubicBezTo>
                  <a:cubicBezTo>
                    <a:pt x="36" y="46"/>
                    <a:pt x="0" y="135"/>
                    <a:pt x="36" y="211"/>
                  </a:cubicBezTo>
                  <a:lnTo>
                    <a:pt x="463" y="1082"/>
                  </a:lnTo>
                  <a:cubicBezTo>
                    <a:pt x="486" y="1133"/>
                    <a:pt x="545" y="1169"/>
                    <a:pt x="609" y="1169"/>
                  </a:cubicBezTo>
                  <a:cubicBezTo>
                    <a:pt x="632" y="1169"/>
                    <a:pt x="655" y="1163"/>
                    <a:pt x="674" y="1157"/>
                  </a:cubicBezTo>
                  <a:cubicBezTo>
                    <a:pt x="755" y="1122"/>
                    <a:pt x="796" y="1034"/>
                    <a:pt x="761" y="964"/>
                  </a:cubicBezTo>
                  <a:lnTo>
                    <a:pt x="334" y="87"/>
                  </a:lnTo>
                  <a:cubicBezTo>
                    <a:pt x="308" y="34"/>
                    <a:pt x="244" y="1"/>
                    <a:pt x="17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6609250" y="3022575"/>
              <a:ext cx="23150" cy="29175"/>
            </a:xfrm>
            <a:custGeom>
              <a:rect b="b" l="l" r="r" t="t"/>
              <a:pathLst>
                <a:path extrusionOk="0" h="1167" w="926">
                  <a:moveTo>
                    <a:pt x="191" y="1"/>
                  </a:moveTo>
                  <a:cubicBezTo>
                    <a:pt x="163" y="1"/>
                    <a:pt x="133" y="7"/>
                    <a:pt x="106" y="21"/>
                  </a:cubicBezTo>
                  <a:cubicBezTo>
                    <a:pt x="30" y="63"/>
                    <a:pt x="1" y="150"/>
                    <a:pt x="48" y="220"/>
                  </a:cubicBezTo>
                  <a:lnTo>
                    <a:pt x="597" y="1091"/>
                  </a:lnTo>
                  <a:cubicBezTo>
                    <a:pt x="626" y="1143"/>
                    <a:pt x="680" y="1167"/>
                    <a:pt x="737" y="1167"/>
                  </a:cubicBezTo>
                  <a:cubicBezTo>
                    <a:pt x="767" y="1167"/>
                    <a:pt x="790" y="1161"/>
                    <a:pt x="820" y="1150"/>
                  </a:cubicBezTo>
                  <a:cubicBezTo>
                    <a:pt x="896" y="1108"/>
                    <a:pt x="925" y="1021"/>
                    <a:pt x="877" y="951"/>
                  </a:cubicBezTo>
                  <a:lnTo>
                    <a:pt x="329" y="74"/>
                  </a:lnTo>
                  <a:cubicBezTo>
                    <a:pt x="302" y="27"/>
                    <a:pt x="248" y="1"/>
                    <a:pt x="19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6557100" y="3024775"/>
              <a:ext cx="22975" cy="29175"/>
            </a:xfrm>
            <a:custGeom>
              <a:rect b="b" l="l" r="r" t="t"/>
              <a:pathLst>
                <a:path extrusionOk="0" h="1167" w="919">
                  <a:moveTo>
                    <a:pt x="188" y="1"/>
                  </a:moveTo>
                  <a:cubicBezTo>
                    <a:pt x="160" y="1"/>
                    <a:pt x="132" y="7"/>
                    <a:pt x="106" y="21"/>
                  </a:cubicBezTo>
                  <a:cubicBezTo>
                    <a:pt x="25" y="62"/>
                    <a:pt x="1" y="150"/>
                    <a:pt x="42" y="220"/>
                  </a:cubicBezTo>
                  <a:lnTo>
                    <a:pt x="592" y="1090"/>
                  </a:lnTo>
                  <a:cubicBezTo>
                    <a:pt x="621" y="1138"/>
                    <a:pt x="678" y="1167"/>
                    <a:pt x="737" y="1167"/>
                  </a:cubicBezTo>
                  <a:cubicBezTo>
                    <a:pt x="761" y="1167"/>
                    <a:pt x="789" y="1160"/>
                    <a:pt x="813" y="1149"/>
                  </a:cubicBezTo>
                  <a:cubicBezTo>
                    <a:pt x="894" y="1108"/>
                    <a:pt x="918" y="1014"/>
                    <a:pt x="878" y="944"/>
                  </a:cubicBezTo>
                  <a:lnTo>
                    <a:pt x="328" y="73"/>
                  </a:lnTo>
                  <a:cubicBezTo>
                    <a:pt x="297" y="26"/>
                    <a:pt x="243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6658525" y="3022575"/>
              <a:ext cx="26150" cy="29175"/>
            </a:xfrm>
            <a:custGeom>
              <a:rect b="b" l="l" r="r" t="t"/>
              <a:pathLst>
                <a:path extrusionOk="0" h="1167" w="1046">
                  <a:moveTo>
                    <a:pt x="187" y="1"/>
                  </a:moveTo>
                  <a:cubicBezTo>
                    <a:pt x="155" y="1"/>
                    <a:pt x="122" y="9"/>
                    <a:pt x="93" y="28"/>
                  </a:cubicBezTo>
                  <a:cubicBezTo>
                    <a:pt x="23" y="74"/>
                    <a:pt x="0" y="168"/>
                    <a:pt x="52" y="231"/>
                  </a:cubicBezTo>
                  <a:lnTo>
                    <a:pt x="724" y="1102"/>
                  </a:lnTo>
                  <a:cubicBezTo>
                    <a:pt x="759" y="1143"/>
                    <a:pt x="807" y="1167"/>
                    <a:pt x="859" y="1167"/>
                  </a:cubicBezTo>
                  <a:cubicBezTo>
                    <a:pt x="894" y="1167"/>
                    <a:pt x="923" y="1161"/>
                    <a:pt x="953" y="1143"/>
                  </a:cubicBezTo>
                  <a:cubicBezTo>
                    <a:pt x="1029" y="1096"/>
                    <a:pt x="1045" y="1002"/>
                    <a:pt x="994" y="939"/>
                  </a:cubicBezTo>
                  <a:lnTo>
                    <a:pt x="322" y="63"/>
                  </a:lnTo>
                  <a:cubicBezTo>
                    <a:pt x="289" y="23"/>
                    <a:pt x="238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6705550" y="3022800"/>
              <a:ext cx="29100" cy="29225"/>
            </a:xfrm>
            <a:custGeom>
              <a:rect b="b" l="l" r="r" t="t"/>
              <a:pathLst>
                <a:path extrusionOk="0" h="1169" w="1164">
                  <a:moveTo>
                    <a:pt x="184" y="0"/>
                  </a:moveTo>
                  <a:cubicBezTo>
                    <a:pt x="146" y="0"/>
                    <a:pt x="108" y="12"/>
                    <a:pt x="76" y="35"/>
                  </a:cubicBezTo>
                  <a:cubicBezTo>
                    <a:pt x="6" y="89"/>
                    <a:pt x="0" y="176"/>
                    <a:pt x="59" y="240"/>
                  </a:cubicBezTo>
                  <a:lnTo>
                    <a:pt x="855" y="1111"/>
                  </a:lnTo>
                  <a:cubicBezTo>
                    <a:pt x="883" y="1146"/>
                    <a:pt x="930" y="1169"/>
                    <a:pt x="977" y="1169"/>
                  </a:cubicBezTo>
                  <a:cubicBezTo>
                    <a:pt x="1017" y="1169"/>
                    <a:pt x="1052" y="1158"/>
                    <a:pt x="1082" y="1134"/>
                  </a:cubicBezTo>
                  <a:cubicBezTo>
                    <a:pt x="1152" y="1082"/>
                    <a:pt x="1163" y="988"/>
                    <a:pt x="1106" y="923"/>
                  </a:cubicBezTo>
                  <a:lnTo>
                    <a:pt x="310" y="54"/>
                  </a:lnTo>
                  <a:cubicBezTo>
                    <a:pt x="278" y="18"/>
                    <a:pt x="231" y="0"/>
                    <a:pt x="184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6801975" y="3024550"/>
              <a:ext cx="32050" cy="29100"/>
            </a:xfrm>
            <a:custGeom>
              <a:rect b="b" l="l" r="r" t="t"/>
              <a:pathLst>
                <a:path extrusionOk="0" h="1164" w="1282">
                  <a:moveTo>
                    <a:pt x="176" y="1"/>
                  </a:moveTo>
                  <a:cubicBezTo>
                    <a:pt x="136" y="1"/>
                    <a:pt x="96" y="14"/>
                    <a:pt x="65" y="41"/>
                  </a:cubicBezTo>
                  <a:cubicBezTo>
                    <a:pt x="1" y="95"/>
                    <a:pt x="1" y="187"/>
                    <a:pt x="60" y="246"/>
                  </a:cubicBezTo>
                  <a:lnTo>
                    <a:pt x="983" y="1123"/>
                  </a:lnTo>
                  <a:cubicBezTo>
                    <a:pt x="1012" y="1152"/>
                    <a:pt x="1058" y="1163"/>
                    <a:pt x="1100" y="1163"/>
                  </a:cubicBezTo>
                  <a:cubicBezTo>
                    <a:pt x="1141" y="1163"/>
                    <a:pt x="1182" y="1152"/>
                    <a:pt x="1211" y="1128"/>
                  </a:cubicBezTo>
                  <a:cubicBezTo>
                    <a:pt x="1276" y="1071"/>
                    <a:pt x="1281" y="977"/>
                    <a:pt x="1217" y="918"/>
                  </a:cubicBezTo>
                  <a:lnTo>
                    <a:pt x="299" y="47"/>
                  </a:lnTo>
                  <a:cubicBezTo>
                    <a:pt x="266" y="17"/>
                    <a:pt x="221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6871375" y="3022625"/>
              <a:ext cx="35100" cy="29125"/>
            </a:xfrm>
            <a:custGeom>
              <a:rect b="b" l="l" r="r" t="t"/>
              <a:pathLst>
                <a:path extrusionOk="0" h="1165" w="1404">
                  <a:moveTo>
                    <a:pt x="182" y="1"/>
                  </a:moveTo>
                  <a:cubicBezTo>
                    <a:pt x="137" y="1"/>
                    <a:pt x="91" y="17"/>
                    <a:pt x="59" y="48"/>
                  </a:cubicBezTo>
                  <a:cubicBezTo>
                    <a:pt x="1" y="107"/>
                    <a:pt x="1" y="201"/>
                    <a:pt x="71" y="253"/>
                  </a:cubicBezTo>
                  <a:lnTo>
                    <a:pt x="1111" y="1130"/>
                  </a:lnTo>
                  <a:cubicBezTo>
                    <a:pt x="1147" y="1153"/>
                    <a:pt x="1187" y="1165"/>
                    <a:pt x="1222" y="1165"/>
                  </a:cubicBezTo>
                  <a:cubicBezTo>
                    <a:pt x="1270" y="1165"/>
                    <a:pt x="1311" y="1153"/>
                    <a:pt x="1346" y="1118"/>
                  </a:cubicBezTo>
                  <a:cubicBezTo>
                    <a:pt x="1403" y="1059"/>
                    <a:pt x="1403" y="965"/>
                    <a:pt x="1333" y="914"/>
                  </a:cubicBezTo>
                  <a:lnTo>
                    <a:pt x="288" y="37"/>
                  </a:lnTo>
                  <a:cubicBezTo>
                    <a:pt x="258" y="12"/>
                    <a:pt x="220" y="1"/>
                    <a:pt x="182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6941500" y="3024400"/>
              <a:ext cx="38475" cy="29100"/>
            </a:xfrm>
            <a:custGeom>
              <a:rect b="b" l="l" r="r" t="t"/>
              <a:pathLst>
                <a:path extrusionOk="0" h="1164" w="1539">
                  <a:moveTo>
                    <a:pt x="186" y="0"/>
                  </a:moveTo>
                  <a:cubicBezTo>
                    <a:pt x="139" y="0"/>
                    <a:pt x="92" y="18"/>
                    <a:pt x="60" y="53"/>
                  </a:cubicBezTo>
                  <a:cubicBezTo>
                    <a:pt x="1" y="117"/>
                    <a:pt x="13" y="211"/>
                    <a:pt x="84" y="258"/>
                  </a:cubicBezTo>
                  <a:lnTo>
                    <a:pt x="1252" y="1134"/>
                  </a:lnTo>
                  <a:cubicBezTo>
                    <a:pt x="1281" y="1158"/>
                    <a:pt x="1322" y="1164"/>
                    <a:pt x="1357" y="1164"/>
                  </a:cubicBezTo>
                  <a:cubicBezTo>
                    <a:pt x="1404" y="1164"/>
                    <a:pt x="1451" y="1147"/>
                    <a:pt x="1481" y="1112"/>
                  </a:cubicBezTo>
                  <a:cubicBezTo>
                    <a:pt x="1538" y="1053"/>
                    <a:pt x="1533" y="959"/>
                    <a:pt x="1462" y="907"/>
                  </a:cubicBezTo>
                  <a:lnTo>
                    <a:pt x="294" y="36"/>
                  </a:lnTo>
                  <a:cubicBezTo>
                    <a:pt x="263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7029350" y="3024275"/>
              <a:ext cx="41650" cy="29225"/>
            </a:xfrm>
            <a:custGeom>
              <a:rect b="b" l="l" r="r" t="t"/>
              <a:pathLst>
                <a:path extrusionOk="0" h="1169" w="1666">
                  <a:moveTo>
                    <a:pt x="187" y="1"/>
                  </a:moveTo>
                  <a:cubicBezTo>
                    <a:pt x="137" y="1"/>
                    <a:pt x="90" y="21"/>
                    <a:pt x="58" y="58"/>
                  </a:cubicBezTo>
                  <a:cubicBezTo>
                    <a:pt x="1" y="128"/>
                    <a:pt x="17" y="216"/>
                    <a:pt x="87" y="268"/>
                  </a:cubicBezTo>
                  <a:lnTo>
                    <a:pt x="1385" y="1139"/>
                  </a:lnTo>
                  <a:cubicBezTo>
                    <a:pt x="1414" y="1158"/>
                    <a:pt x="1444" y="1169"/>
                    <a:pt x="1479" y="1169"/>
                  </a:cubicBezTo>
                  <a:cubicBezTo>
                    <a:pt x="1531" y="1169"/>
                    <a:pt x="1579" y="1145"/>
                    <a:pt x="1614" y="1110"/>
                  </a:cubicBezTo>
                  <a:cubicBezTo>
                    <a:pt x="1665" y="1047"/>
                    <a:pt x="1649" y="953"/>
                    <a:pt x="1579" y="906"/>
                  </a:cubicBezTo>
                  <a:lnTo>
                    <a:pt x="287" y="30"/>
                  </a:lnTo>
                  <a:cubicBezTo>
                    <a:pt x="256" y="10"/>
                    <a:pt x="221" y="1"/>
                    <a:pt x="18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7101525" y="3024200"/>
              <a:ext cx="44725" cy="29175"/>
            </a:xfrm>
            <a:custGeom>
              <a:rect b="b" l="l" r="r" t="t"/>
              <a:pathLst>
                <a:path extrusionOk="0" h="1167" w="1789">
                  <a:moveTo>
                    <a:pt x="190" y="0"/>
                  </a:moveTo>
                  <a:cubicBezTo>
                    <a:pt x="137" y="0"/>
                    <a:pt x="86" y="24"/>
                    <a:pt x="52" y="68"/>
                  </a:cubicBezTo>
                  <a:cubicBezTo>
                    <a:pt x="0" y="131"/>
                    <a:pt x="17" y="225"/>
                    <a:pt x="94" y="271"/>
                  </a:cubicBezTo>
                  <a:lnTo>
                    <a:pt x="1514" y="1142"/>
                  </a:lnTo>
                  <a:cubicBezTo>
                    <a:pt x="1543" y="1161"/>
                    <a:pt x="1573" y="1166"/>
                    <a:pt x="1602" y="1166"/>
                  </a:cubicBezTo>
                  <a:cubicBezTo>
                    <a:pt x="1654" y="1166"/>
                    <a:pt x="1707" y="1148"/>
                    <a:pt x="1735" y="1102"/>
                  </a:cubicBezTo>
                  <a:cubicBezTo>
                    <a:pt x="1789" y="1037"/>
                    <a:pt x="1770" y="944"/>
                    <a:pt x="1695" y="897"/>
                  </a:cubicBezTo>
                  <a:lnTo>
                    <a:pt x="281" y="26"/>
                  </a:lnTo>
                  <a:cubicBezTo>
                    <a:pt x="253" y="9"/>
                    <a:pt x="221" y="0"/>
                    <a:pt x="190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7158050" y="3023275"/>
              <a:ext cx="47825" cy="29225"/>
            </a:xfrm>
            <a:custGeom>
              <a:rect b="b" l="l" r="r" t="t"/>
              <a:pathLst>
                <a:path extrusionOk="0" h="1169" w="1913">
                  <a:moveTo>
                    <a:pt x="184" y="1"/>
                  </a:moveTo>
                  <a:cubicBezTo>
                    <a:pt x="130" y="1"/>
                    <a:pt x="78" y="24"/>
                    <a:pt x="48" y="70"/>
                  </a:cubicBezTo>
                  <a:cubicBezTo>
                    <a:pt x="0" y="140"/>
                    <a:pt x="24" y="227"/>
                    <a:pt x="100" y="273"/>
                  </a:cubicBezTo>
                  <a:lnTo>
                    <a:pt x="1643" y="1144"/>
                  </a:lnTo>
                  <a:cubicBezTo>
                    <a:pt x="1667" y="1157"/>
                    <a:pt x="1696" y="1168"/>
                    <a:pt x="1726" y="1168"/>
                  </a:cubicBezTo>
                  <a:cubicBezTo>
                    <a:pt x="1783" y="1168"/>
                    <a:pt x="1836" y="1139"/>
                    <a:pt x="1866" y="1098"/>
                  </a:cubicBezTo>
                  <a:cubicBezTo>
                    <a:pt x="1912" y="1028"/>
                    <a:pt x="1888" y="934"/>
                    <a:pt x="1812" y="893"/>
                  </a:cubicBezTo>
                  <a:lnTo>
                    <a:pt x="270" y="22"/>
                  </a:lnTo>
                  <a:cubicBezTo>
                    <a:pt x="243" y="8"/>
                    <a:pt x="213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7245875" y="3024050"/>
              <a:ext cx="51025" cy="29175"/>
            </a:xfrm>
            <a:custGeom>
              <a:rect b="b" l="l" r="r" t="t"/>
              <a:pathLst>
                <a:path extrusionOk="0" h="1167" w="2041">
                  <a:moveTo>
                    <a:pt x="185" y="1"/>
                  </a:moveTo>
                  <a:cubicBezTo>
                    <a:pt x="128" y="1"/>
                    <a:pt x="74" y="27"/>
                    <a:pt x="47" y="74"/>
                  </a:cubicBezTo>
                  <a:cubicBezTo>
                    <a:pt x="1" y="144"/>
                    <a:pt x="23" y="237"/>
                    <a:pt x="106" y="277"/>
                  </a:cubicBezTo>
                  <a:lnTo>
                    <a:pt x="1771" y="1148"/>
                  </a:lnTo>
                  <a:cubicBezTo>
                    <a:pt x="1795" y="1161"/>
                    <a:pt x="1824" y="1167"/>
                    <a:pt x="1852" y="1167"/>
                  </a:cubicBezTo>
                  <a:cubicBezTo>
                    <a:pt x="1906" y="1167"/>
                    <a:pt x="1965" y="1143"/>
                    <a:pt x="1993" y="1096"/>
                  </a:cubicBezTo>
                  <a:cubicBezTo>
                    <a:pt x="2040" y="1026"/>
                    <a:pt x="2011" y="932"/>
                    <a:pt x="1935" y="892"/>
                  </a:cubicBezTo>
                  <a:lnTo>
                    <a:pt x="269" y="21"/>
                  </a:lnTo>
                  <a:cubicBezTo>
                    <a:pt x="242" y="7"/>
                    <a:pt x="213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7318050" y="3024025"/>
              <a:ext cx="54100" cy="29200"/>
            </a:xfrm>
            <a:custGeom>
              <a:rect b="b" l="l" r="r" t="t"/>
              <a:pathLst>
                <a:path extrusionOk="0" h="1168" w="2164">
                  <a:moveTo>
                    <a:pt x="186" y="0"/>
                  </a:moveTo>
                  <a:cubicBezTo>
                    <a:pt x="127" y="0"/>
                    <a:pt x="70" y="28"/>
                    <a:pt x="41" y="80"/>
                  </a:cubicBezTo>
                  <a:cubicBezTo>
                    <a:pt x="1" y="151"/>
                    <a:pt x="30" y="238"/>
                    <a:pt x="106" y="278"/>
                  </a:cubicBezTo>
                  <a:lnTo>
                    <a:pt x="1900" y="1149"/>
                  </a:lnTo>
                  <a:cubicBezTo>
                    <a:pt x="1924" y="1162"/>
                    <a:pt x="1946" y="1168"/>
                    <a:pt x="1976" y="1168"/>
                  </a:cubicBezTo>
                  <a:cubicBezTo>
                    <a:pt x="2034" y="1168"/>
                    <a:pt x="2086" y="1138"/>
                    <a:pt x="2116" y="1092"/>
                  </a:cubicBezTo>
                  <a:cubicBezTo>
                    <a:pt x="2163" y="1015"/>
                    <a:pt x="2134" y="928"/>
                    <a:pt x="2051" y="893"/>
                  </a:cubicBezTo>
                  <a:lnTo>
                    <a:pt x="263" y="16"/>
                  </a:lnTo>
                  <a:cubicBezTo>
                    <a:pt x="238" y="5"/>
                    <a:pt x="212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7378250" y="3023025"/>
              <a:ext cx="57150" cy="29175"/>
            </a:xfrm>
            <a:custGeom>
              <a:rect b="b" l="l" r="r" t="t"/>
              <a:pathLst>
                <a:path extrusionOk="0" h="1167" w="2286">
                  <a:moveTo>
                    <a:pt x="186" y="0"/>
                  </a:moveTo>
                  <a:cubicBezTo>
                    <a:pt x="127" y="0"/>
                    <a:pt x="71" y="30"/>
                    <a:pt x="42" y="80"/>
                  </a:cubicBezTo>
                  <a:cubicBezTo>
                    <a:pt x="1" y="156"/>
                    <a:pt x="29" y="242"/>
                    <a:pt x="112" y="278"/>
                  </a:cubicBezTo>
                  <a:lnTo>
                    <a:pt x="2022" y="1149"/>
                  </a:lnTo>
                  <a:cubicBezTo>
                    <a:pt x="2052" y="1160"/>
                    <a:pt x="2075" y="1167"/>
                    <a:pt x="2098" y="1167"/>
                  </a:cubicBezTo>
                  <a:cubicBezTo>
                    <a:pt x="2157" y="1167"/>
                    <a:pt x="2216" y="1137"/>
                    <a:pt x="2245" y="1084"/>
                  </a:cubicBezTo>
                  <a:cubicBezTo>
                    <a:pt x="2286" y="1014"/>
                    <a:pt x="2251" y="927"/>
                    <a:pt x="2175" y="886"/>
                  </a:cubicBezTo>
                  <a:lnTo>
                    <a:pt x="258" y="15"/>
                  </a:lnTo>
                  <a:cubicBezTo>
                    <a:pt x="234" y="5"/>
                    <a:pt x="210" y="0"/>
                    <a:pt x="1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7462425" y="3023900"/>
              <a:ext cx="60200" cy="29175"/>
            </a:xfrm>
            <a:custGeom>
              <a:rect b="b" l="l" r="r" t="t"/>
              <a:pathLst>
                <a:path extrusionOk="0" h="1167" w="2408">
                  <a:moveTo>
                    <a:pt x="185" y="1"/>
                  </a:moveTo>
                  <a:cubicBezTo>
                    <a:pt x="124" y="1"/>
                    <a:pt x="65" y="31"/>
                    <a:pt x="35" y="85"/>
                  </a:cubicBezTo>
                  <a:cubicBezTo>
                    <a:pt x="0" y="156"/>
                    <a:pt x="35" y="243"/>
                    <a:pt x="117" y="278"/>
                  </a:cubicBezTo>
                  <a:lnTo>
                    <a:pt x="2151" y="1149"/>
                  </a:lnTo>
                  <a:cubicBezTo>
                    <a:pt x="2174" y="1160"/>
                    <a:pt x="2197" y="1167"/>
                    <a:pt x="2221" y="1167"/>
                  </a:cubicBezTo>
                  <a:cubicBezTo>
                    <a:pt x="2285" y="1167"/>
                    <a:pt x="2343" y="1137"/>
                    <a:pt x="2367" y="1084"/>
                  </a:cubicBezTo>
                  <a:cubicBezTo>
                    <a:pt x="2407" y="1008"/>
                    <a:pt x="2372" y="921"/>
                    <a:pt x="2291" y="886"/>
                  </a:cubicBezTo>
                  <a:lnTo>
                    <a:pt x="257" y="15"/>
                  </a:lnTo>
                  <a:cubicBezTo>
                    <a:pt x="234" y="5"/>
                    <a:pt x="209" y="1"/>
                    <a:pt x="18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7534575" y="3023800"/>
              <a:ext cx="50275" cy="22550"/>
            </a:xfrm>
            <a:custGeom>
              <a:rect b="b" l="l" r="r" t="t"/>
              <a:pathLst>
                <a:path extrusionOk="0" h="902" w="2011">
                  <a:moveTo>
                    <a:pt x="184" y="1"/>
                  </a:moveTo>
                  <a:cubicBezTo>
                    <a:pt x="122" y="1"/>
                    <a:pt x="62" y="37"/>
                    <a:pt x="36" y="89"/>
                  </a:cubicBezTo>
                  <a:cubicBezTo>
                    <a:pt x="1" y="165"/>
                    <a:pt x="42" y="252"/>
                    <a:pt x="123" y="282"/>
                  </a:cubicBezTo>
                  <a:lnTo>
                    <a:pt x="1760" y="890"/>
                  </a:lnTo>
                  <a:cubicBezTo>
                    <a:pt x="1784" y="896"/>
                    <a:pt x="1801" y="902"/>
                    <a:pt x="1824" y="902"/>
                  </a:cubicBezTo>
                  <a:cubicBezTo>
                    <a:pt x="1889" y="902"/>
                    <a:pt x="1946" y="867"/>
                    <a:pt x="1976" y="808"/>
                  </a:cubicBezTo>
                  <a:cubicBezTo>
                    <a:pt x="2011" y="732"/>
                    <a:pt x="1970" y="651"/>
                    <a:pt x="1889" y="615"/>
                  </a:cubicBezTo>
                  <a:lnTo>
                    <a:pt x="246" y="14"/>
                  </a:lnTo>
                  <a:cubicBezTo>
                    <a:pt x="226" y="5"/>
                    <a:pt x="205" y="1"/>
                    <a:pt x="18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7606750" y="3023725"/>
              <a:ext cx="49575" cy="22625"/>
            </a:xfrm>
            <a:custGeom>
              <a:rect b="b" l="l" r="r" t="t"/>
              <a:pathLst>
                <a:path extrusionOk="0" h="905" w="1983">
                  <a:moveTo>
                    <a:pt x="188" y="0"/>
                  </a:moveTo>
                  <a:cubicBezTo>
                    <a:pt x="124" y="0"/>
                    <a:pt x="63" y="34"/>
                    <a:pt x="36" y="92"/>
                  </a:cubicBezTo>
                  <a:cubicBezTo>
                    <a:pt x="1" y="168"/>
                    <a:pt x="36" y="250"/>
                    <a:pt x="124" y="285"/>
                  </a:cubicBezTo>
                  <a:lnTo>
                    <a:pt x="1737" y="893"/>
                  </a:lnTo>
                  <a:cubicBezTo>
                    <a:pt x="1754" y="899"/>
                    <a:pt x="1778" y="905"/>
                    <a:pt x="1795" y="905"/>
                  </a:cubicBezTo>
                  <a:cubicBezTo>
                    <a:pt x="1859" y="905"/>
                    <a:pt x="1924" y="870"/>
                    <a:pt x="1948" y="811"/>
                  </a:cubicBezTo>
                  <a:cubicBezTo>
                    <a:pt x="1983" y="740"/>
                    <a:pt x="1942" y="654"/>
                    <a:pt x="1859" y="618"/>
                  </a:cubicBezTo>
                  <a:lnTo>
                    <a:pt x="246" y="10"/>
                  </a:lnTo>
                  <a:cubicBezTo>
                    <a:pt x="227" y="3"/>
                    <a:pt x="208" y="0"/>
                    <a:pt x="18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160450" y="3541700"/>
              <a:ext cx="71450" cy="62625"/>
            </a:xfrm>
            <a:custGeom>
              <a:rect b="b" l="l" r="r" t="t"/>
              <a:pathLst>
                <a:path extrusionOk="0" h="2505" w="2858">
                  <a:moveTo>
                    <a:pt x="2686" y="0"/>
                  </a:moveTo>
                  <a:cubicBezTo>
                    <a:pt x="2646" y="0"/>
                    <a:pt x="2606" y="13"/>
                    <a:pt x="2577" y="39"/>
                  </a:cubicBezTo>
                  <a:lnTo>
                    <a:pt x="71" y="2259"/>
                  </a:lnTo>
                  <a:cubicBezTo>
                    <a:pt x="6" y="2312"/>
                    <a:pt x="1" y="2406"/>
                    <a:pt x="65" y="2464"/>
                  </a:cubicBezTo>
                  <a:cubicBezTo>
                    <a:pt x="93" y="2493"/>
                    <a:pt x="135" y="2505"/>
                    <a:pt x="176" y="2505"/>
                  </a:cubicBezTo>
                  <a:cubicBezTo>
                    <a:pt x="217" y="2505"/>
                    <a:pt x="257" y="2493"/>
                    <a:pt x="287" y="2464"/>
                  </a:cubicBezTo>
                  <a:lnTo>
                    <a:pt x="2793" y="249"/>
                  </a:lnTo>
                  <a:cubicBezTo>
                    <a:pt x="2858" y="190"/>
                    <a:pt x="2858" y="103"/>
                    <a:pt x="2800" y="44"/>
                  </a:cubicBezTo>
                  <a:cubicBezTo>
                    <a:pt x="2770" y="15"/>
                    <a:pt x="2728" y="0"/>
                    <a:pt x="268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269025" y="3540875"/>
              <a:ext cx="65025" cy="62750"/>
            </a:xfrm>
            <a:custGeom>
              <a:rect b="b" l="l" r="r" t="t"/>
              <a:pathLst>
                <a:path extrusionOk="0" h="2510" w="2601">
                  <a:moveTo>
                    <a:pt x="2426" y="1"/>
                  </a:moveTo>
                  <a:cubicBezTo>
                    <a:pt x="2383" y="1"/>
                    <a:pt x="2339" y="17"/>
                    <a:pt x="2308" y="48"/>
                  </a:cubicBezTo>
                  <a:lnTo>
                    <a:pt x="58" y="2270"/>
                  </a:lnTo>
                  <a:cubicBezTo>
                    <a:pt x="0" y="2327"/>
                    <a:pt x="0" y="2416"/>
                    <a:pt x="63" y="2474"/>
                  </a:cubicBezTo>
                  <a:cubicBezTo>
                    <a:pt x="93" y="2497"/>
                    <a:pt x="134" y="2510"/>
                    <a:pt x="176" y="2510"/>
                  </a:cubicBezTo>
                  <a:cubicBezTo>
                    <a:pt x="216" y="2510"/>
                    <a:pt x="257" y="2497"/>
                    <a:pt x="286" y="2462"/>
                  </a:cubicBezTo>
                  <a:lnTo>
                    <a:pt x="2536" y="247"/>
                  </a:lnTo>
                  <a:cubicBezTo>
                    <a:pt x="2601" y="183"/>
                    <a:pt x="2595" y="96"/>
                    <a:pt x="2531" y="37"/>
                  </a:cubicBezTo>
                  <a:cubicBezTo>
                    <a:pt x="2501" y="13"/>
                    <a:pt x="2464" y="1"/>
                    <a:pt x="242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5374350" y="3544700"/>
              <a:ext cx="58625" cy="62850"/>
            </a:xfrm>
            <a:custGeom>
              <a:rect b="b" l="l" r="r" t="t"/>
              <a:pathLst>
                <a:path extrusionOk="0" h="2514" w="2345">
                  <a:moveTo>
                    <a:pt x="2168" y="0"/>
                  </a:moveTo>
                  <a:cubicBezTo>
                    <a:pt x="2123" y="0"/>
                    <a:pt x="2078" y="18"/>
                    <a:pt x="2046" y="53"/>
                  </a:cubicBezTo>
                  <a:lnTo>
                    <a:pt x="53" y="2274"/>
                  </a:lnTo>
                  <a:cubicBezTo>
                    <a:pt x="1" y="2338"/>
                    <a:pt x="12" y="2427"/>
                    <a:pt x="77" y="2479"/>
                  </a:cubicBezTo>
                  <a:cubicBezTo>
                    <a:pt x="106" y="2502"/>
                    <a:pt x="141" y="2514"/>
                    <a:pt x="176" y="2514"/>
                  </a:cubicBezTo>
                  <a:cubicBezTo>
                    <a:pt x="223" y="2514"/>
                    <a:pt x="269" y="2497"/>
                    <a:pt x="298" y="2462"/>
                  </a:cubicBezTo>
                  <a:lnTo>
                    <a:pt x="2291" y="240"/>
                  </a:lnTo>
                  <a:cubicBezTo>
                    <a:pt x="2345" y="175"/>
                    <a:pt x="2338" y="83"/>
                    <a:pt x="2268" y="35"/>
                  </a:cubicBezTo>
                  <a:cubicBezTo>
                    <a:pt x="2239" y="12"/>
                    <a:pt x="2204" y="0"/>
                    <a:pt x="2168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5566350" y="3539325"/>
              <a:ext cx="52300" cy="62825"/>
            </a:xfrm>
            <a:custGeom>
              <a:rect b="b" l="l" r="r" t="t"/>
              <a:pathLst>
                <a:path extrusionOk="0" h="2513" w="2092">
                  <a:moveTo>
                    <a:pt x="1909" y="0"/>
                  </a:moveTo>
                  <a:cubicBezTo>
                    <a:pt x="1861" y="0"/>
                    <a:pt x="1814" y="20"/>
                    <a:pt x="1783" y="58"/>
                  </a:cubicBezTo>
                  <a:lnTo>
                    <a:pt x="52" y="2284"/>
                  </a:lnTo>
                  <a:cubicBezTo>
                    <a:pt x="0" y="2349"/>
                    <a:pt x="17" y="2437"/>
                    <a:pt x="87" y="2483"/>
                  </a:cubicBezTo>
                  <a:cubicBezTo>
                    <a:pt x="117" y="2501"/>
                    <a:pt x="146" y="2513"/>
                    <a:pt x="176" y="2513"/>
                  </a:cubicBezTo>
                  <a:cubicBezTo>
                    <a:pt x="228" y="2513"/>
                    <a:pt x="275" y="2489"/>
                    <a:pt x="303" y="2454"/>
                  </a:cubicBezTo>
                  <a:lnTo>
                    <a:pt x="2040" y="228"/>
                  </a:lnTo>
                  <a:cubicBezTo>
                    <a:pt x="2092" y="163"/>
                    <a:pt x="2075" y="75"/>
                    <a:pt x="2005" y="29"/>
                  </a:cubicBezTo>
                  <a:cubicBezTo>
                    <a:pt x="1976" y="10"/>
                    <a:pt x="1943" y="0"/>
                    <a:pt x="1909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5685850" y="3538500"/>
              <a:ext cx="45900" cy="62925"/>
            </a:xfrm>
            <a:custGeom>
              <a:rect b="b" l="l" r="r" t="t"/>
              <a:pathLst>
                <a:path extrusionOk="0" h="2517" w="1836">
                  <a:moveTo>
                    <a:pt x="1655" y="0"/>
                  </a:moveTo>
                  <a:cubicBezTo>
                    <a:pt x="1602" y="0"/>
                    <a:pt x="1551" y="25"/>
                    <a:pt x="1520" y="67"/>
                  </a:cubicBezTo>
                  <a:lnTo>
                    <a:pt x="41" y="2295"/>
                  </a:lnTo>
                  <a:cubicBezTo>
                    <a:pt x="1" y="2365"/>
                    <a:pt x="24" y="2452"/>
                    <a:pt x="100" y="2492"/>
                  </a:cubicBezTo>
                  <a:cubicBezTo>
                    <a:pt x="124" y="2511"/>
                    <a:pt x="152" y="2516"/>
                    <a:pt x="182" y="2516"/>
                  </a:cubicBezTo>
                  <a:cubicBezTo>
                    <a:pt x="235" y="2516"/>
                    <a:pt x="287" y="2492"/>
                    <a:pt x="316" y="2446"/>
                  </a:cubicBezTo>
                  <a:lnTo>
                    <a:pt x="1789" y="220"/>
                  </a:lnTo>
                  <a:cubicBezTo>
                    <a:pt x="1835" y="156"/>
                    <a:pt x="1813" y="62"/>
                    <a:pt x="1737" y="21"/>
                  </a:cubicBezTo>
                  <a:cubicBezTo>
                    <a:pt x="1711" y="7"/>
                    <a:pt x="1683" y="0"/>
                    <a:pt x="165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5805350" y="3537750"/>
              <a:ext cx="39475" cy="62925"/>
            </a:xfrm>
            <a:custGeom>
              <a:rect b="b" l="l" r="r" t="t"/>
              <a:pathLst>
                <a:path extrusionOk="0" h="2517" w="1579">
                  <a:moveTo>
                    <a:pt x="1399" y="1"/>
                  </a:moveTo>
                  <a:cubicBezTo>
                    <a:pt x="1340" y="1"/>
                    <a:pt x="1283" y="30"/>
                    <a:pt x="1258" y="80"/>
                  </a:cubicBezTo>
                  <a:lnTo>
                    <a:pt x="36" y="2306"/>
                  </a:lnTo>
                  <a:cubicBezTo>
                    <a:pt x="1" y="2376"/>
                    <a:pt x="30" y="2465"/>
                    <a:pt x="113" y="2500"/>
                  </a:cubicBezTo>
                  <a:cubicBezTo>
                    <a:pt x="130" y="2511"/>
                    <a:pt x="159" y="2517"/>
                    <a:pt x="183" y="2517"/>
                  </a:cubicBezTo>
                  <a:cubicBezTo>
                    <a:pt x="241" y="2517"/>
                    <a:pt x="294" y="2487"/>
                    <a:pt x="324" y="2435"/>
                  </a:cubicBezTo>
                  <a:lnTo>
                    <a:pt x="1538" y="208"/>
                  </a:lnTo>
                  <a:cubicBezTo>
                    <a:pt x="1579" y="138"/>
                    <a:pt x="1544" y="51"/>
                    <a:pt x="1468" y="16"/>
                  </a:cubicBezTo>
                  <a:cubicBezTo>
                    <a:pt x="1446" y="6"/>
                    <a:pt x="1423" y="1"/>
                    <a:pt x="1399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5924900" y="3536875"/>
              <a:ext cx="33025" cy="63075"/>
            </a:xfrm>
            <a:custGeom>
              <a:rect b="b" l="l" r="r" t="t"/>
              <a:pathLst>
                <a:path extrusionOk="0" h="2523" w="1321">
                  <a:moveTo>
                    <a:pt x="1143" y="0"/>
                  </a:moveTo>
                  <a:cubicBezTo>
                    <a:pt x="1078" y="0"/>
                    <a:pt x="1016" y="37"/>
                    <a:pt x="994" y="91"/>
                  </a:cubicBezTo>
                  <a:lnTo>
                    <a:pt x="36" y="2324"/>
                  </a:lnTo>
                  <a:cubicBezTo>
                    <a:pt x="1" y="2395"/>
                    <a:pt x="41" y="2482"/>
                    <a:pt x="123" y="2511"/>
                  </a:cubicBezTo>
                  <a:cubicBezTo>
                    <a:pt x="141" y="2517"/>
                    <a:pt x="158" y="2522"/>
                    <a:pt x="181" y="2522"/>
                  </a:cubicBezTo>
                  <a:cubicBezTo>
                    <a:pt x="246" y="2522"/>
                    <a:pt x="304" y="2487"/>
                    <a:pt x="327" y="2430"/>
                  </a:cubicBezTo>
                  <a:lnTo>
                    <a:pt x="1285" y="202"/>
                  </a:lnTo>
                  <a:cubicBezTo>
                    <a:pt x="1320" y="127"/>
                    <a:pt x="1280" y="40"/>
                    <a:pt x="1198" y="10"/>
                  </a:cubicBezTo>
                  <a:cubicBezTo>
                    <a:pt x="1180" y="3"/>
                    <a:pt x="1161" y="0"/>
                    <a:pt x="1143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044550" y="3536075"/>
              <a:ext cx="26325" cy="63175"/>
            </a:xfrm>
            <a:custGeom>
              <a:rect b="b" l="l" r="r" t="t"/>
              <a:pathLst>
                <a:path extrusionOk="0" h="2527" w="1053">
                  <a:moveTo>
                    <a:pt x="874" y="1"/>
                  </a:moveTo>
                  <a:cubicBezTo>
                    <a:pt x="807" y="1"/>
                    <a:pt x="745" y="43"/>
                    <a:pt x="726" y="107"/>
                  </a:cubicBezTo>
                  <a:lnTo>
                    <a:pt x="24" y="2338"/>
                  </a:lnTo>
                  <a:cubicBezTo>
                    <a:pt x="0" y="2414"/>
                    <a:pt x="48" y="2497"/>
                    <a:pt x="129" y="2519"/>
                  </a:cubicBezTo>
                  <a:cubicBezTo>
                    <a:pt x="146" y="2519"/>
                    <a:pt x="159" y="2526"/>
                    <a:pt x="176" y="2526"/>
                  </a:cubicBezTo>
                  <a:cubicBezTo>
                    <a:pt x="246" y="2526"/>
                    <a:pt x="305" y="2479"/>
                    <a:pt x="329" y="2421"/>
                  </a:cubicBezTo>
                  <a:lnTo>
                    <a:pt x="1030" y="188"/>
                  </a:lnTo>
                  <a:cubicBezTo>
                    <a:pt x="1052" y="112"/>
                    <a:pt x="1006" y="29"/>
                    <a:pt x="918" y="7"/>
                  </a:cubicBezTo>
                  <a:cubicBezTo>
                    <a:pt x="903" y="3"/>
                    <a:pt x="888" y="1"/>
                    <a:pt x="874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6164225" y="3535325"/>
              <a:ext cx="19600" cy="63050"/>
            </a:xfrm>
            <a:custGeom>
              <a:rect b="b" l="l" r="r" t="t"/>
              <a:pathLst>
                <a:path extrusionOk="0" h="2522" w="784">
                  <a:moveTo>
                    <a:pt x="617" y="0"/>
                  </a:moveTo>
                  <a:cubicBezTo>
                    <a:pt x="540" y="0"/>
                    <a:pt x="472" y="50"/>
                    <a:pt x="457" y="118"/>
                  </a:cubicBezTo>
                  <a:lnTo>
                    <a:pt x="12" y="2351"/>
                  </a:lnTo>
                  <a:cubicBezTo>
                    <a:pt x="1" y="2433"/>
                    <a:pt x="53" y="2509"/>
                    <a:pt x="141" y="2521"/>
                  </a:cubicBezTo>
                  <a:lnTo>
                    <a:pt x="170" y="2521"/>
                  </a:lnTo>
                  <a:cubicBezTo>
                    <a:pt x="246" y="2521"/>
                    <a:pt x="311" y="2473"/>
                    <a:pt x="327" y="2403"/>
                  </a:cubicBezTo>
                  <a:lnTo>
                    <a:pt x="767" y="172"/>
                  </a:lnTo>
                  <a:cubicBezTo>
                    <a:pt x="783" y="95"/>
                    <a:pt x="724" y="19"/>
                    <a:pt x="643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6283875" y="3534475"/>
              <a:ext cx="12900" cy="63150"/>
            </a:xfrm>
            <a:custGeom>
              <a:rect b="b" l="l" r="r" t="t"/>
              <a:pathLst>
                <a:path extrusionOk="0" h="2526" w="516">
                  <a:moveTo>
                    <a:pt x="353" y="1"/>
                  </a:moveTo>
                  <a:cubicBezTo>
                    <a:pt x="269" y="1"/>
                    <a:pt x="199" y="62"/>
                    <a:pt x="194" y="136"/>
                  </a:cubicBezTo>
                  <a:lnTo>
                    <a:pt x="6" y="2373"/>
                  </a:lnTo>
                  <a:cubicBezTo>
                    <a:pt x="1" y="2450"/>
                    <a:pt x="65" y="2520"/>
                    <a:pt x="153" y="2526"/>
                  </a:cubicBezTo>
                  <a:lnTo>
                    <a:pt x="165" y="2526"/>
                  </a:lnTo>
                  <a:cubicBezTo>
                    <a:pt x="246" y="2526"/>
                    <a:pt x="316" y="2467"/>
                    <a:pt x="322" y="2391"/>
                  </a:cubicBezTo>
                  <a:lnTo>
                    <a:pt x="510" y="158"/>
                  </a:lnTo>
                  <a:cubicBezTo>
                    <a:pt x="515" y="77"/>
                    <a:pt x="451" y="12"/>
                    <a:pt x="364" y="1"/>
                  </a:cubicBezTo>
                  <a:cubicBezTo>
                    <a:pt x="360" y="1"/>
                    <a:pt x="356" y="1"/>
                    <a:pt x="35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6401500" y="3533750"/>
              <a:ext cx="15375" cy="69425"/>
            </a:xfrm>
            <a:custGeom>
              <a:rect b="b" l="l" r="r" t="t"/>
              <a:pathLst>
                <a:path extrusionOk="0" h="2777" w="615">
                  <a:moveTo>
                    <a:pt x="165" y="0"/>
                  </a:moveTo>
                  <a:cubicBezTo>
                    <a:pt x="161" y="0"/>
                    <a:pt x="157" y="0"/>
                    <a:pt x="153" y="0"/>
                  </a:cubicBezTo>
                  <a:cubicBezTo>
                    <a:pt x="65" y="12"/>
                    <a:pt x="0" y="82"/>
                    <a:pt x="13" y="158"/>
                  </a:cubicBezTo>
                  <a:lnTo>
                    <a:pt x="293" y="2647"/>
                  </a:lnTo>
                  <a:cubicBezTo>
                    <a:pt x="299" y="2717"/>
                    <a:pt x="369" y="2776"/>
                    <a:pt x="450" y="2776"/>
                  </a:cubicBezTo>
                  <a:lnTo>
                    <a:pt x="468" y="2776"/>
                  </a:lnTo>
                  <a:cubicBezTo>
                    <a:pt x="555" y="2765"/>
                    <a:pt x="614" y="2695"/>
                    <a:pt x="609" y="2619"/>
                  </a:cubicBezTo>
                  <a:lnTo>
                    <a:pt x="323" y="129"/>
                  </a:lnTo>
                  <a:cubicBezTo>
                    <a:pt x="316" y="56"/>
                    <a:pt x="247" y="0"/>
                    <a:pt x="16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6514575" y="3532975"/>
              <a:ext cx="16675" cy="63175"/>
            </a:xfrm>
            <a:custGeom>
              <a:rect b="b" l="l" r="r" t="t"/>
              <a:pathLst>
                <a:path extrusionOk="0" h="2527" w="667">
                  <a:moveTo>
                    <a:pt x="171" y="0"/>
                  </a:moveTo>
                  <a:cubicBezTo>
                    <a:pt x="164" y="0"/>
                    <a:pt x="156" y="1"/>
                    <a:pt x="148" y="2"/>
                  </a:cubicBezTo>
                  <a:cubicBezTo>
                    <a:pt x="59" y="13"/>
                    <a:pt x="1" y="83"/>
                    <a:pt x="13" y="166"/>
                  </a:cubicBezTo>
                  <a:lnTo>
                    <a:pt x="340" y="2405"/>
                  </a:lnTo>
                  <a:cubicBezTo>
                    <a:pt x="351" y="2475"/>
                    <a:pt x="421" y="2527"/>
                    <a:pt x="499" y="2527"/>
                  </a:cubicBezTo>
                  <a:lnTo>
                    <a:pt x="521" y="2527"/>
                  </a:lnTo>
                  <a:cubicBezTo>
                    <a:pt x="609" y="2516"/>
                    <a:pt x="667" y="2440"/>
                    <a:pt x="656" y="2363"/>
                  </a:cubicBezTo>
                  <a:lnTo>
                    <a:pt x="323" y="125"/>
                  </a:lnTo>
                  <a:cubicBezTo>
                    <a:pt x="312" y="50"/>
                    <a:pt x="248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6627525" y="3532200"/>
              <a:ext cx="23425" cy="63225"/>
            </a:xfrm>
            <a:custGeom>
              <a:rect b="b" l="l" r="r" t="t"/>
              <a:pathLst>
                <a:path extrusionOk="0" h="2529" w="937">
                  <a:moveTo>
                    <a:pt x="171" y="0"/>
                  </a:moveTo>
                  <a:cubicBezTo>
                    <a:pt x="160" y="0"/>
                    <a:pt x="147" y="1"/>
                    <a:pt x="135" y="4"/>
                  </a:cubicBezTo>
                  <a:cubicBezTo>
                    <a:pt x="54" y="22"/>
                    <a:pt x="1" y="98"/>
                    <a:pt x="19" y="179"/>
                  </a:cubicBezTo>
                  <a:lnTo>
                    <a:pt x="609" y="2418"/>
                  </a:lnTo>
                  <a:cubicBezTo>
                    <a:pt x="626" y="2482"/>
                    <a:pt x="691" y="2528"/>
                    <a:pt x="761" y="2528"/>
                  </a:cubicBezTo>
                  <a:cubicBezTo>
                    <a:pt x="772" y="2528"/>
                    <a:pt x="785" y="2528"/>
                    <a:pt x="801" y="2523"/>
                  </a:cubicBezTo>
                  <a:cubicBezTo>
                    <a:pt x="883" y="2506"/>
                    <a:pt x="936" y="2429"/>
                    <a:pt x="918" y="2347"/>
                  </a:cubicBezTo>
                  <a:lnTo>
                    <a:pt x="329" y="109"/>
                  </a:lnTo>
                  <a:cubicBezTo>
                    <a:pt x="308" y="43"/>
                    <a:pt x="245" y="0"/>
                    <a:pt x="171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6740475" y="3531375"/>
              <a:ext cx="30100" cy="63300"/>
            </a:xfrm>
            <a:custGeom>
              <a:rect b="b" l="l" r="r" t="t"/>
              <a:pathLst>
                <a:path extrusionOk="0" h="2532" w="1204">
                  <a:moveTo>
                    <a:pt x="176" y="0"/>
                  </a:moveTo>
                  <a:cubicBezTo>
                    <a:pt x="159" y="0"/>
                    <a:pt x="141" y="3"/>
                    <a:pt x="124" y="7"/>
                  </a:cubicBezTo>
                  <a:cubicBezTo>
                    <a:pt x="41" y="37"/>
                    <a:pt x="0" y="119"/>
                    <a:pt x="30" y="195"/>
                  </a:cubicBezTo>
                  <a:lnTo>
                    <a:pt x="877" y="2434"/>
                  </a:lnTo>
                  <a:cubicBezTo>
                    <a:pt x="901" y="2491"/>
                    <a:pt x="958" y="2532"/>
                    <a:pt x="1023" y="2532"/>
                  </a:cubicBezTo>
                  <a:cubicBezTo>
                    <a:pt x="1041" y="2532"/>
                    <a:pt x="1058" y="2526"/>
                    <a:pt x="1076" y="2521"/>
                  </a:cubicBezTo>
                  <a:cubicBezTo>
                    <a:pt x="1158" y="2497"/>
                    <a:pt x="1204" y="2415"/>
                    <a:pt x="1176" y="2340"/>
                  </a:cubicBezTo>
                  <a:lnTo>
                    <a:pt x="327" y="95"/>
                  </a:lnTo>
                  <a:cubicBezTo>
                    <a:pt x="305" y="35"/>
                    <a:pt x="244" y="0"/>
                    <a:pt x="176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6853425" y="3530600"/>
              <a:ext cx="36700" cy="63375"/>
            </a:xfrm>
            <a:custGeom>
              <a:rect b="b" l="l" r="r" t="t"/>
              <a:pathLst>
                <a:path extrusionOk="0" h="2535" w="1468">
                  <a:moveTo>
                    <a:pt x="188" y="1"/>
                  </a:moveTo>
                  <a:cubicBezTo>
                    <a:pt x="164" y="1"/>
                    <a:pt x="140" y="6"/>
                    <a:pt x="117" y="16"/>
                  </a:cubicBezTo>
                  <a:cubicBezTo>
                    <a:pt x="41" y="45"/>
                    <a:pt x="0" y="132"/>
                    <a:pt x="41" y="202"/>
                  </a:cubicBezTo>
                  <a:lnTo>
                    <a:pt x="1146" y="2446"/>
                  </a:lnTo>
                  <a:cubicBezTo>
                    <a:pt x="1169" y="2500"/>
                    <a:pt x="1228" y="2535"/>
                    <a:pt x="1287" y="2535"/>
                  </a:cubicBezTo>
                  <a:cubicBezTo>
                    <a:pt x="1309" y="2535"/>
                    <a:pt x="1333" y="2528"/>
                    <a:pt x="1357" y="2517"/>
                  </a:cubicBezTo>
                  <a:cubicBezTo>
                    <a:pt x="1433" y="2487"/>
                    <a:pt x="1468" y="2400"/>
                    <a:pt x="1433" y="2330"/>
                  </a:cubicBezTo>
                  <a:lnTo>
                    <a:pt x="327" y="86"/>
                  </a:lnTo>
                  <a:cubicBezTo>
                    <a:pt x="302" y="31"/>
                    <a:pt x="247" y="1"/>
                    <a:pt x="18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6966500" y="3529775"/>
              <a:ext cx="43125" cy="63475"/>
            </a:xfrm>
            <a:custGeom>
              <a:rect b="b" l="l" r="r" t="t"/>
              <a:pathLst>
                <a:path extrusionOk="0" h="2539" w="1725">
                  <a:moveTo>
                    <a:pt x="181" y="1"/>
                  </a:moveTo>
                  <a:cubicBezTo>
                    <a:pt x="155" y="1"/>
                    <a:pt x="130" y="7"/>
                    <a:pt x="106" y="19"/>
                  </a:cubicBezTo>
                  <a:cubicBezTo>
                    <a:pt x="30" y="60"/>
                    <a:pt x="1" y="148"/>
                    <a:pt x="47" y="218"/>
                  </a:cubicBezTo>
                  <a:lnTo>
                    <a:pt x="1409" y="2463"/>
                  </a:lnTo>
                  <a:cubicBezTo>
                    <a:pt x="1439" y="2509"/>
                    <a:pt x="1491" y="2538"/>
                    <a:pt x="1549" y="2538"/>
                  </a:cubicBezTo>
                  <a:cubicBezTo>
                    <a:pt x="1573" y="2538"/>
                    <a:pt x="1603" y="2533"/>
                    <a:pt x="1625" y="2515"/>
                  </a:cubicBezTo>
                  <a:cubicBezTo>
                    <a:pt x="1701" y="2479"/>
                    <a:pt x="1725" y="2392"/>
                    <a:pt x="1684" y="2322"/>
                  </a:cubicBezTo>
                  <a:lnTo>
                    <a:pt x="322" y="78"/>
                  </a:lnTo>
                  <a:cubicBezTo>
                    <a:pt x="294" y="30"/>
                    <a:pt x="238" y="1"/>
                    <a:pt x="181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7079600" y="3529000"/>
              <a:ext cx="49550" cy="63375"/>
            </a:xfrm>
            <a:custGeom>
              <a:rect b="b" l="l" r="r" t="t"/>
              <a:pathLst>
                <a:path extrusionOk="0" h="2535" w="1982">
                  <a:moveTo>
                    <a:pt x="185" y="0"/>
                  </a:moveTo>
                  <a:cubicBezTo>
                    <a:pt x="154" y="0"/>
                    <a:pt x="123" y="9"/>
                    <a:pt x="95" y="26"/>
                  </a:cubicBezTo>
                  <a:cubicBezTo>
                    <a:pt x="24" y="67"/>
                    <a:pt x="1" y="161"/>
                    <a:pt x="52" y="226"/>
                  </a:cubicBezTo>
                  <a:lnTo>
                    <a:pt x="1672" y="2470"/>
                  </a:lnTo>
                  <a:cubicBezTo>
                    <a:pt x="1701" y="2516"/>
                    <a:pt x="1754" y="2534"/>
                    <a:pt x="1806" y="2534"/>
                  </a:cubicBezTo>
                  <a:cubicBezTo>
                    <a:pt x="1835" y="2534"/>
                    <a:pt x="1865" y="2529"/>
                    <a:pt x="1894" y="2510"/>
                  </a:cubicBezTo>
                  <a:cubicBezTo>
                    <a:pt x="1964" y="2470"/>
                    <a:pt x="1981" y="2376"/>
                    <a:pt x="1935" y="2311"/>
                  </a:cubicBezTo>
                  <a:lnTo>
                    <a:pt x="316" y="67"/>
                  </a:lnTo>
                  <a:cubicBezTo>
                    <a:pt x="283" y="23"/>
                    <a:pt x="235" y="0"/>
                    <a:pt x="185" y="0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7192700" y="3528200"/>
              <a:ext cx="55975" cy="63425"/>
            </a:xfrm>
            <a:custGeom>
              <a:rect b="b" l="l" r="r" t="t"/>
              <a:pathLst>
                <a:path extrusionOk="0" h="2537" w="2239">
                  <a:moveTo>
                    <a:pt x="178" y="1"/>
                  </a:moveTo>
                  <a:cubicBezTo>
                    <a:pt x="146" y="1"/>
                    <a:pt x="113" y="10"/>
                    <a:pt x="87" y="29"/>
                  </a:cubicBezTo>
                  <a:cubicBezTo>
                    <a:pt x="17" y="82"/>
                    <a:pt x="0" y="169"/>
                    <a:pt x="59" y="234"/>
                  </a:cubicBezTo>
                  <a:lnTo>
                    <a:pt x="1934" y="2484"/>
                  </a:lnTo>
                  <a:cubicBezTo>
                    <a:pt x="1969" y="2519"/>
                    <a:pt x="2016" y="2537"/>
                    <a:pt x="2063" y="2537"/>
                  </a:cubicBezTo>
                  <a:cubicBezTo>
                    <a:pt x="2093" y="2537"/>
                    <a:pt x="2128" y="2531"/>
                    <a:pt x="2156" y="2507"/>
                  </a:cubicBezTo>
                  <a:cubicBezTo>
                    <a:pt x="2226" y="2461"/>
                    <a:pt x="2239" y="2367"/>
                    <a:pt x="2185" y="2303"/>
                  </a:cubicBezTo>
                  <a:lnTo>
                    <a:pt x="304" y="58"/>
                  </a:lnTo>
                  <a:cubicBezTo>
                    <a:pt x="273" y="20"/>
                    <a:pt x="225" y="1"/>
                    <a:pt x="178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7305925" y="3527425"/>
              <a:ext cx="62250" cy="63475"/>
            </a:xfrm>
            <a:custGeom>
              <a:rect b="b" l="l" r="r" t="t"/>
              <a:pathLst>
                <a:path extrusionOk="0" h="2539" w="2490">
                  <a:moveTo>
                    <a:pt x="175" y="1"/>
                  </a:moveTo>
                  <a:cubicBezTo>
                    <a:pt x="138" y="1"/>
                    <a:pt x="100" y="13"/>
                    <a:pt x="70" y="37"/>
                  </a:cubicBezTo>
                  <a:cubicBezTo>
                    <a:pt x="6" y="89"/>
                    <a:pt x="0" y="178"/>
                    <a:pt x="59" y="242"/>
                  </a:cubicBezTo>
                  <a:lnTo>
                    <a:pt x="2193" y="2492"/>
                  </a:lnTo>
                  <a:cubicBezTo>
                    <a:pt x="2228" y="2522"/>
                    <a:pt x="2268" y="2538"/>
                    <a:pt x="2315" y="2538"/>
                  </a:cubicBezTo>
                  <a:cubicBezTo>
                    <a:pt x="2350" y="2538"/>
                    <a:pt x="2385" y="2527"/>
                    <a:pt x="2420" y="2503"/>
                  </a:cubicBezTo>
                  <a:cubicBezTo>
                    <a:pt x="2484" y="2451"/>
                    <a:pt x="2490" y="2357"/>
                    <a:pt x="2431" y="2299"/>
                  </a:cubicBezTo>
                  <a:lnTo>
                    <a:pt x="292" y="49"/>
                  </a:lnTo>
                  <a:cubicBezTo>
                    <a:pt x="261" y="17"/>
                    <a:pt x="218" y="1"/>
                    <a:pt x="175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7419000" y="3526625"/>
              <a:ext cx="68700" cy="63525"/>
            </a:xfrm>
            <a:custGeom>
              <a:rect b="b" l="l" r="r" t="t"/>
              <a:pathLst>
                <a:path extrusionOk="0" h="2541" w="2748">
                  <a:moveTo>
                    <a:pt x="176" y="1"/>
                  </a:moveTo>
                  <a:cubicBezTo>
                    <a:pt x="137" y="1"/>
                    <a:pt x="97" y="14"/>
                    <a:pt x="65" y="40"/>
                  </a:cubicBezTo>
                  <a:cubicBezTo>
                    <a:pt x="1" y="99"/>
                    <a:pt x="1" y="191"/>
                    <a:pt x="65" y="245"/>
                  </a:cubicBezTo>
                  <a:lnTo>
                    <a:pt x="2461" y="2500"/>
                  </a:lnTo>
                  <a:cubicBezTo>
                    <a:pt x="2491" y="2530"/>
                    <a:pt x="2531" y="2541"/>
                    <a:pt x="2572" y="2541"/>
                  </a:cubicBezTo>
                  <a:cubicBezTo>
                    <a:pt x="2614" y="2541"/>
                    <a:pt x="2655" y="2530"/>
                    <a:pt x="2684" y="2500"/>
                  </a:cubicBezTo>
                  <a:cubicBezTo>
                    <a:pt x="2742" y="2441"/>
                    <a:pt x="2747" y="2354"/>
                    <a:pt x="2684" y="2295"/>
                  </a:cubicBezTo>
                  <a:lnTo>
                    <a:pt x="287" y="46"/>
                  </a:lnTo>
                  <a:cubicBezTo>
                    <a:pt x="257" y="15"/>
                    <a:pt x="217" y="1"/>
                    <a:pt x="176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7532100" y="3525825"/>
              <a:ext cx="75125" cy="63600"/>
            </a:xfrm>
            <a:custGeom>
              <a:rect b="b" l="l" r="r" t="t"/>
              <a:pathLst>
                <a:path extrusionOk="0" h="2544" w="3005">
                  <a:moveTo>
                    <a:pt x="177" y="1"/>
                  </a:moveTo>
                  <a:cubicBezTo>
                    <a:pt x="134" y="1"/>
                    <a:pt x="90" y="17"/>
                    <a:pt x="59" y="48"/>
                  </a:cubicBezTo>
                  <a:cubicBezTo>
                    <a:pt x="0" y="107"/>
                    <a:pt x="0" y="201"/>
                    <a:pt x="65" y="253"/>
                  </a:cubicBezTo>
                  <a:lnTo>
                    <a:pt x="2724" y="2503"/>
                  </a:lnTo>
                  <a:cubicBezTo>
                    <a:pt x="2754" y="2532"/>
                    <a:pt x="2789" y="2543"/>
                    <a:pt x="2830" y="2543"/>
                  </a:cubicBezTo>
                  <a:cubicBezTo>
                    <a:pt x="2870" y="2543"/>
                    <a:pt x="2916" y="2527"/>
                    <a:pt x="2946" y="2497"/>
                  </a:cubicBezTo>
                  <a:cubicBezTo>
                    <a:pt x="3005" y="2438"/>
                    <a:pt x="2999" y="2346"/>
                    <a:pt x="2935" y="2292"/>
                  </a:cubicBezTo>
                  <a:lnTo>
                    <a:pt x="281" y="37"/>
                  </a:lnTo>
                  <a:cubicBezTo>
                    <a:pt x="251" y="12"/>
                    <a:pt x="214" y="1"/>
                    <a:pt x="177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7645050" y="3525000"/>
              <a:ext cx="81700" cy="63725"/>
            </a:xfrm>
            <a:custGeom>
              <a:rect b="b" l="l" r="r" t="t"/>
              <a:pathLst>
                <a:path extrusionOk="0" h="2549" w="3268">
                  <a:moveTo>
                    <a:pt x="183" y="1"/>
                  </a:moveTo>
                  <a:cubicBezTo>
                    <a:pt x="138" y="1"/>
                    <a:pt x="92" y="19"/>
                    <a:pt x="59" y="52"/>
                  </a:cubicBezTo>
                  <a:cubicBezTo>
                    <a:pt x="0" y="116"/>
                    <a:pt x="12" y="205"/>
                    <a:pt x="76" y="256"/>
                  </a:cubicBezTo>
                  <a:lnTo>
                    <a:pt x="2992" y="2513"/>
                  </a:lnTo>
                  <a:cubicBezTo>
                    <a:pt x="3022" y="2536"/>
                    <a:pt x="3057" y="2548"/>
                    <a:pt x="3092" y="2548"/>
                  </a:cubicBezTo>
                  <a:cubicBezTo>
                    <a:pt x="3138" y="2548"/>
                    <a:pt x="3180" y="2530"/>
                    <a:pt x="3215" y="2495"/>
                  </a:cubicBezTo>
                  <a:cubicBezTo>
                    <a:pt x="3267" y="2436"/>
                    <a:pt x="3261" y="2344"/>
                    <a:pt x="3197" y="2290"/>
                  </a:cubicBezTo>
                  <a:lnTo>
                    <a:pt x="281" y="35"/>
                  </a:lnTo>
                  <a:cubicBezTo>
                    <a:pt x="253" y="12"/>
                    <a:pt x="218" y="1"/>
                    <a:pt x="18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4942600" y="2902425"/>
              <a:ext cx="462600" cy="199750"/>
            </a:xfrm>
            <a:custGeom>
              <a:rect b="b" l="l" r="r" t="t"/>
              <a:pathLst>
                <a:path extrusionOk="0" h="7990" w="18504">
                  <a:moveTo>
                    <a:pt x="18094" y="0"/>
                  </a:moveTo>
                  <a:lnTo>
                    <a:pt x="0" y="7814"/>
                  </a:lnTo>
                  <a:lnTo>
                    <a:pt x="0" y="7990"/>
                  </a:lnTo>
                  <a:lnTo>
                    <a:pt x="18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4942600" y="2902425"/>
              <a:ext cx="610775" cy="313250"/>
            </a:xfrm>
            <a:custGeom>
              <a:rect b="b" l="l" r="r" t="t"/>
              <a:pathLst>
                <a:path extrusionOk="0" h="12530" w="24431">
                  <a:moveTo>
                    <a:pt x="24074" y="0"/>
                  </a:moveTo>
                  <a:lnTo>
                    <a:pt x="0" y="12349"/>
                  </a:lnTo>
                  <a:lnTo>
                    <a:pt x="0" y="12530"/>
                  </a:lnTo>
                  <a:lnTo>
                    <a:pt x="2443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4942600" y="2902425"/>
              <a:ext cx="760225" cy="483475"/>
            </a:xfrm>
            <a:custGeom>
              <a:rect b="b" l="l" r="r" t="t"/>
              <a:pathLst>
                <a:path extrusionOk="0" h="19339" w="30409">
                  <a:moveTo>
                    <a:pt x="30105" y="0"/>
                  </a:moveTo>
                  <a:lnTo>
                    <a:pt x="0" y="19146"/>
                  </a:lnTo>
                  <a:lnTo>
                    <a:pt x="0" y="19338"/>
                  </a:lnTo>
                  <a:lnTo>
                    <a:pt x="30408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4958675" y="2902425"/>
              <a:ext cx="894775" cy="751300"/>
            </a:xfrm>
            <a:custGeom>
              <a:rect b="b" l="l" r="r" t="t"/>
              <a:pathLst>
                <a:path extrusionOk="0" h="30052" w="35791">
                  <a:moveTo>
                    <a:pt x="35540" y="0"/>
                  </a:moveTo>
                  <a:lnTo>
                    <a:pt x="1" y="30052"/>
                  </a:lnTo>
                  <a:lnTo>
                    <a:pt x="252" y="30052"/>
                  </a:lnTo>
                  <a:lnTo>
                    <a:pt x="3579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5414100" y="2902425"/>
              <a:ext cx="591475" cy="751300"/>
            </a:xfrm>
            <a:custGeom>
              <a:rect b="b" l="l" r="r" t="t"/>
              <a:pathLst>
                <a:path extrusionOk="0" h="30052" w="23659">
                  <a:moveTo>
                    <a:pt x="23454" y="0"/>
                  </a:moveTo>
                  <a:lnTo>
                    <a:pt x="0" y="30052"/>
                  </a:lnTo>
                  <a:lnTo>
                    <a:pt x="210" y="30052"/>
                  </a:lnTo>
                  <a:lnTo>
                    <a:pt x="2365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5880750" y="2902425"/>
              <a:ext cx="278525" cy="751300"/>
            </a:xfrm>
            <a:custGeom>
              <a:rect b="b" l="l" r="r" t="t"/>
              <a:pathLst>
                <a:path extrusionOk="0" h="30052" w="11141">
                  <a:moveTo>
                    <a:pt x="10965" y="0"/>
                  </a:moveTo>
                  <a:lnTo>
                    <a:pt x="1" y="30052"/>
                  </a:lnTo>
                  <a:lnTo>
                    <a:pt x="176" y="30052"/>
                  </a:lnTo>
                  <a:lnTo>
                    <a:pt x="11140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6310500" y="2902425"/>
              <a:ext cx="52625" cy="751300"/>
            </a:xfrm>
            <a:custGeom>
              <a:rect b="b" l="l" r="r" t="t"/>
              <a:pathLst>
                <a:path extrusionOk="0" h="30052" w="2105">
                  <a:moveTo>
                    <a:pt x="0" y="0"/>
                  </a:moveTo>
                  <a:lnTo>
                    <a:pt x="1940" y="30052"/>
                  </a:lnTo>
                  <a:lnTo>
                    <a:pt x="2104" y="3005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6467400" y="2902425"/>
              <a:ext cx="392600" cy="765025"/>
            </a:xfrm>
            <a:custGeom>
              <a:rect b="b" l="l" r="r" t="t"/>
              <a:pathLst>
                <a:path extrusionOk="0" h="30601" w="15704">
                  <a:moveTo>
                    <a:pt x="1" y="0"/>
                  </a:moveTo>
                  <a:lnTo>
                    <a:pt x="15277" y="30052"/>
                  </a:lnTo>
                  <a:lnTo>
                    <a:pt x="15563" y="30600"/>
                  </a:lnTo>
                  <a:lnTo>
                    <a:pt x="15704" y="30530"/>
                  </a:lnTo>
                  <a:lnTo>
                    <a:pt x="15465" y="30052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6625625" y="2902425"/>
              <a:ext cx="729400" cy="750850"/>
            </a:xfrm>
            <a:custGeom>
              <a:rect b="b" l="l" r="r" t="t"/>
              <a:pathLst>
                <a:path extrusionOk="0" h="30034" w="29176">
                  <a:moveTo>
                    <a:pt x="1" y="0"/>
                  </a:moveTo>
                  <a:lnTo>
                    <a:pt x="29065" y="30034"/>
                  </a:lnTo>
                  <a:lnTo>
                    <a:pt x="29176" y="2991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6785325" y="2902425"/>
              <a:ext cx="1064875" cy="736400"/>
            </a:xfrm>
            <a:custGeom>
              <a:rect b="b" l="l" r="r" t="t"/>
              <a:pathLst>
                <a:path extrusionOk="0" h="29456" w="42595">
                  <a:moveTo>
                    <a:pt x="0" y="0"/>
                  </a:moveTo>
                  <a:lnTo>
                    <a:pt x="42501" y="29456"/>
                  </a:lnTo>
                  <a:lnTo>
                    <a:pt x="42595" y="29321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6946775" y="2902425"/>
              <a:ext cx="943900" cy="487850"/>
            </a:xfrm>
            <a:custGeom>
              <a:rect b="b" l="l" r="r" t="t"/>
              <a:pathLst>
                <a:path extrusionOk="0" h="19514" w="37756">
                  <a:moveTo>
                    <a:pt x="0" y="0"/>
                  </a:moveTo>
                  <a:lnTo>
                    <a:pt x="37756" y="19514"/>
                  </a:lnTo>
                  <a:lnTo>
                    <a:pt x="37756" y="19327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7109825" y="2902425"/>
              <a:ext cx="780850" cy="319250"/>
            </a:xfrm>
            <a:custGeom>
              <a:rect b="b" l="l" r="r" t="t"/>
              <a:pathLst>
                <a:path extrusionOk="0" h="12770" w="31234">
                  <a:moveTo>
                    <a:pt x="1" y="0"/>
                  </a:moveTo>
                  <a:lnTo>
                    <a:pt x="31234" y="12770"/>
                  </a:lnTo>
                  <a:lnTo>
                    <a:pt x="31234" y="1259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7281525" y="2902425"/>
              <a:ext cx="608425" cy="209400"/>
            </a:xfrm>
            <a:custGeom>
              <a:rect b="b" l="l" r="r" t="t"/>
              <a:pathLst>
                <a:path extrusionOk="0" h="8376" w="24337">
                  <a:moveTo>
                    <a:pt x="0" y="0"/>
                  </a:moveTo>
                  <a:lnTo>
                    <a:pt x="24336" y="8375"/>
                  </a:lnTo>
                  <a:lnTo>
                    <a:pt x="24336" y="8200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7442525" y="2902425"/>
              <a:ext cx="448150" cy="127275"/>
            </a:xfrm>
            <a:custGeom>
              <a:rect b="b" l="l" r="r" t="t"/>
              <a:pathLst>
                <a:path extrusionOk="0" h="5091" w="17926">
                  <a:moveTo>
                    <a:pt x="1" y="0"/>
                  </a:moveTo>
                  <a:lnTo>
                    <a:pt x="17926" y="5090"/>
                  </a:lnTo>
                  <a:lnTo>
                    <a:pt x="17926" y="4921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4977375" y="2901550"/>
              <a:ext cx="2952900" cy="1900"/>
            </a:xfrm>
            <a:custGeom>
              <a:rect b="b" l="l" r="r" t="t"/>
              <a:pathLst>
                <a:path extrusionOk="0" h="76" w="118116">
                  <a:moveTo>
                    <a:pt x="0" y="0"/>
                  </a:moveTo>
                  <a:lnTo>
                    <a:pt x="0" y="76"/>
                  </a:lnTo>
                  <a:lnTo>
                    <a:pt x="118115" y="76"/>
                  </a:lnTo>
                  <a:lnTo>
                    <a:pt x="118115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7"/>
          <p:cNvGrpSpPr/>
          <p:nvPr/>
        </p:nvGrpSpPr>
        <p:grpSpPr>
          <a:xfrm>
            <a:off x="-191" y="2449560"/>
            <a:ext cx="9248022" cy="2694960"/>
            <a:chOff x="-191" y="2449560"/>
            <a:chExt cx="9248022" cy="2694960"/>
          </a:xfrm>
        </p:grpSpPr>
        <p:sp>
          <p:nvSpPr>
            <p:cNvPr id="645" name="Google Shape;645;p7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8013452" y="3767286"/>
              <a:ext cx="100976" cy="485298"/>
            </a:xfrm>
            <a:custGeom>
              <a:rect b="b" l="l" r="r" t="t"/>
              <a:pathLst>
                <a:path extrusionOk="0" h="5676" w="1181">
                  <a:moveTo>
                    <a:pt x="1" y="1"/>
                  </a:moveTo>
                  <a:lnTo>
                    <a:pt x="1" y="5676"/>
                  </a:lnTo>
                  <a:lnTo>
                    <a:pt x="1180" y="5676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8013452" y="3887242"/>
              <a:ext cx="100976" cy="94478"/>
            </a:xfrm>
            <a:custGeom>
              <a:rect b="b" l="l" r="r" t="t"/>
              <a:pathLst>
                <a:path extrusionOk="0" h="1105" w="1181">
                  <a:moveTo>
                    <a:pt x="1" y="0"/>
                  </a:moveTo>
                  <a:lnTo>
                    <a:pt x="1" y="1104"/>
                  </a:lnTo>
                  <a:lnTo>
                    <a:pt x="1180" y="110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6128605" y="3767286"/>
              <a:ext cx="101061" cy="485298"/>
            </a:xfrm>
            <a:custGeom>
              <a:rect b="b" l="l" r="r" t="t"/>
              <a:pathLst>
                <a:path extrusionOk="0" h="5676" w="1182">
                  <a:moveTo>
                    <a:pt x="0" y="1"/>
                  </a:moveTo>
                  <a:lnTo>
                    <a:pt x="0" y="5676"/>
                  </a:lnTo>
                  <a:lnTo>
                    <a:pt x="1181" y="567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6128605" y="3887242"/>
              <a:ext cx="101061" cy="94478"/>
            </a:xfrm>
            <a:custGeom>
              <a:rect b="b" l="l" r="r" t="t"/>
              <a:pathLst>
                <a:path extrusionOk="0" h="1105" w="1182">
                  <a:moveTo>
                    <a:pt x="0" y="0"/>
                  </a:moveTo>
                  <a:lnTo>
                    <a:pt x="0" y="1104"/>
                  </a:lnTo>
                  <a:lnTo>
                    <a:pt x="1181" y="1104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5744368" y="2487522"/>
              <a:ext cx="2845782" cy="1399806"/>
            </a:xfrm>
            <a:custGeom>
              <a:rect b="b" l="l" r="r" t="t"/>
              <a:pathLst>
                <a:path extrusionOk="0" h="16372" w="33284">
                  <a:moveTo>
                    <a:pt x="0" y="1"/>
                  </a:moveTo>
                  <a:lnTo>
                    <a:pt x="0" y="16371"/>
                  </a:lnTo>
                  <a:lnTo>
                    <a:pt x="33284" y="16371"/>
                  </a:lnTo>
                  <a:lnTo>
                    <a:pt x="33284" y="1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5693837" y="2449560"/>
              <a:ext cx="2846295" cy="1399720"/>
            </a:xfrm>
            <a:custGeom>
              <a:rect b="b" l="l" r="r" t="t"/>
              <a:pathLst>
                <a:path extrusionOk="0" h="16371" w="33290">
                  <a:moveTo>
                    <a:pt x="1" y="0"/>
                  </a:moveTo>
                  <a:lnTo>
                    <a:pt x="1" y="16371"/>
                  </a:lnTo>
                  <a:lnTo>
                    <a:pt x="33290" y="1637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8177270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8177270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8177270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780123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780123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780123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383232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28" y="2876"/>
                    <a:pt x="2876" y="2232"/>
                    <a:pt x="2876" y="1438"/>
                  </a:cubicBezTo>
                  <a:cubicBezTo>
                    <a:pt x="2876" y="643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383232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28" y="2876"/>
                    <a:pt x="2876" y="2233"/>
                    <a:pt x="2876" y="1438"/>
                  </a:cubicBezTo>
                  <a:cubicBezTo>
                    <a:pt x="2876" y="648"/>
                    <a:pt x="2228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383232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28" y="2876"/>
                    <a:pt x="2876" y="2228"/>
                    <a:pt x="2876" y="1439"/>
                  </a:cubicBezTo>
                  <a:cubicBezTo>
                    <a:pt x="2876" y="645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6986084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6986084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986084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588766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4" y="1"/>
                    <a:pt x="0" y="643"/>
                    <a:pt x="0" y="1438"/>
                  </a:cubicBezTo>
                  <a:cubicBezTo>
                    <a:pt x="0" y="2232"/>
                    <a:pt x="644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588766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4" y="0"/>
                    <a:pt x="0" y="648"/>
                    <a:pt x="0" y="1438"/>
                  </a:cubicBezTo>
                  <a:cubicBezTo>
                    <a:pt x="0" y="2233"/>
                    <a:pt x="644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6588766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4" y="1"/>
                    <a:pt x="0" y="645"/>
                    <a:pt x="0" y="1439"/>
                  </a:cubicBezTo>
                  <a:cubicBezTo>
                    <a:pt x="0" y="2228"/>
                    <a:pt x="644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19153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19153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619153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579481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27" y="2876"/>
                    <a:pt x="2876" y="2232"/>
                    <a:pt x="2876" y="1438"/>
                  </a:cubicBezTo>
                  <a:cubicBezTo>
                    <a:pt x="2876" y="643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579481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27" y="2876"/>
                    <a:pt x="2876" y="2233"/>
                    <a:pt x="2876" y="1438"/>
                  </a:cubicBezTo>
                  <a:cubicBezTo>
                    <a:pt x="2876" y="648"/>
                    <a:pt x="2227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79481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27" y="2876"/>
                    <a:pt x="2876" y="2228"/>
                    <a:pt x="2876" y="1439"/>
                  </a:cubicBezTo>
                  <a:cubicBezTo>
                    <a:pt x="2876" y="645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5739323" y="2520525"/>
              <a:ext cx="2764386" cy="1276857"/>
            </a:xfrm>
            <a:custGeom>
              <a:rect b="b" l="l" r="r" t="t"/>
              <a:pathLst>
                <a:path extrusionOk="0" h="14934" w="32332">
                  <a:moveTo>
                    <a:pt x="32221" y="111"/>
                  </a:moveTo>
                  <a:lnTo>
                    <a:pt x="32221" y="14822"/>
                  </a:lnTo>
                  <a:lnTo>
                    <a:pt x="111" y="14822"/>
                  </a:lnTo>
                  <a:lnTo>
                    <a:pt x="111" y="111"/>
                  </a:lnTo>
                  <a:close/>
                  <a:moveTo>
                    <a:pt x="0" y="1"/>
                  </a:moveTo>
                  <a:lnTo>
                    <a:pt x="0" y="14933"/>
                  </a:lnTo>
                  <a:lnTo>
                    <a:pt x="32331" y="14933"/>
                  </a:lnTo>
                  <a:lnTo>
                    <a:pt x="32331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7"/>
          <p:cNvSpPr/>
          <p:nvPr/>
        </p:nvSpPr>
        <p:spPr>
          <a:xfrm>
            <a:off x="7393167" y="7906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"/>
          <p:cNvSpPr/>
          <p:nvPr/>
        </p:nvSpPr>
        <p:spPr>
          <a:xfrm flipH="1">
            <a:off x="1904625" y="11739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"/>
          <p:cNvSpPr/>
          <p:nvPr/>
        </p:nvSpPr>
        <p:spPr>
          <a:xfrm flipH="1">
            <a:off x="6068724" y="2138486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"/>
          <p:cNvSpPr/>
          <p:nvPr/>
        </p:nvSpPr>
        <p:spPr>
          <a:xfrm>
            <a:off x="32550" y="29327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4" name="Google Shape;764;p7"/>
          <p:cNvSpPr txBox="1"/>
          <p:nvPr>
            <p:ph idx="1" type="body"/>
          </p:nvPr>
        </p:nvSpPr>
        <p:spPr>
          <a:xfrm>
            <a:off x="720000" y="1152475"/>
            <a:ext cx="4319700" cy="25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765" name="Google Shape;765;p7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766" name="Google Shape;766;p7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767" name="Google Shape;767;p7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7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7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7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7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7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7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7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7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7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7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7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7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7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7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7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7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7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7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7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7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7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7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7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7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7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7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7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7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7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7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7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7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7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7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7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7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7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7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7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7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7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7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7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7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7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7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7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7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7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7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7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7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7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7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7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7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7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7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4" name="Google Shape;844;p7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8"/>
          <p:cNvGrpSpPr/>
          <p:nvPr/>
        </p:nvGrpSpPr>
        <p:grpSpPr>
          <a:xfrm>
            <a:off x="-191" y="3983601"/>
            <a:ext cx="9248022" cy="1160919"/>
            <a:chOff x="-191" y="3983601"/>
            <a:chExt cx="9248022" cy="1160919"/>
          </a:xfrm>
        </p:grpSpPr>
        <p:sp>
          <p:nvSpPr>
            <p:cNvPr id="848" name="Google Shape;848;p8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8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8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8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5" name="Google Shape;935;p8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936" name="Google Shape;936;p8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4" name="Google Shape;1014;p8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6" name="Google Shape;1016;p8"/>
          <p:cNvSpPr/>
          <p:nvPr/>
        </p:nvSpPr>
        <p:spPr>
          <a:xfrm>
            <a:off x="7385094" y="535005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8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"/>
          <p:cNvSpPr/>
          <p:nvPr/>
        </p:nvSpPr>
        <p:spPr>
          <a:xfrm flipH="1">
            <a:off x="-45858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9"/>
          <p:cNvSpPr txBox="1"/>
          <p:nvPr>
            <p:ph type="title"/>
          </p:nvPr>
        </p:nvSpPr>
        <p:spPr>
          <a:xfrm>
            <a:off x="3118600" y="859188"/>
            <a:ext cx="531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022" name="Google Shape;1022;p9"/>
          <p:cNvGrpSpPr/>
          <p:nvPr/>
        </p:nvGrpSpPr>
        <p:grpSpPr>
          <a:xfrm flipH="1">
            <a:off x="-114491" y="2449560"/>
            <a:ext cx="9248022" cy="2694960"/>
            <a:chOff x="-191" y="2449560"/>
            <a:chExt cx="9248022" cy="2694960"/>
          </a:xfrm>
        </p:grpSpPr>
        <p:sp>
          <p:nvSpPr>
            <p:cNvPr id="1023" name="Google Shape;1023;p9"/>
            <p:cNvSpPr/>
            <p:nvPr/>
          </p:nvSpPr>
          <p:spPr>
            <a:xfrm>
              <a:off x="6583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8013452" y="3767286"/>
              <a:ext cx="100976" cy="485298"/>
            </a:xfrm>
            <a:custGeom>
              <a:rect b="b" l="l" r="r" t="t"/>
              <a:pathLst>
                <a:path extrusionOk="0" h="5676" w="1181">
                  <a:moveTo>
                    <a:pt x="1" y="1"/>
                  </a:moveTo>
                  <a:lnTo>
                    <a:pt x="1" y="5676"/>
                  </a:lnTo>
                  <a:lnTo>
                    <a:pt x="1180" y="5676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8013452" y="3887242"/>
              <a:ext cx="100976" cy="94478"/>
            </a:xfrm>
            <a:custGeom>
              <a:rect b="b" l="l" r="r" t="t"/>
              <a:pathLst>
                <a:path extrusionOk="0" h="1105" w="1181">
                  <a:moveTo>
                    <a:pt x="1" y="0"/>
                  </a:moveTo>
                  <a:lnTo>
                    <a:pt x="1" y="1104"/>
                  </a:lnTo>
                  <a:lnTo>
                    <a:pt x="1180" y="110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6128605" y="3767286"/>
              <a:ext cx="101061" cy="485298"/>
            </a:xfrm>
            <a:custGeom>
              <a:rect b="b" l="l" r="r" t="t"/>
              <a:pathLst>
                <a:path extrusionOk="0" h="5676" w="1182">
                  <a:moveTo>
                    <a:pt x="0" y="1"/>
                  </a:moveTo>
                  <a:lnTo>
                    <a:pt x="0" y="5676"/>
                  </a:lnTo>
                  <a:lnTo>
                    <a:pt x="1181" y="5676"/>
                  </a:lnTo>
                  <a:lnTo>
                    <a:pt x="1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6128605" y="3887242"/>
              <a:ext cx="101061" cy="94478"/>
            </a:xfrm>
            <a:custGeom>
              <a:rect b="b" l="l" r="r" t="t"/>
              <a:pathLst>
                <a:path extrusionOk="0" h="1105" w="1182">
                  <a:moveTo>
                    <a:pt x="0" y="0"/>
                  </a:moveTo>
                  <a:lnTo>
                    <a:pt x="0" y="1104"/>
                  </a:lnTo>
                  <a:lnTo>
                    <a:pt x="1181" y="1104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5744368" y="2487522"/>
              <a:ext cx="2845782" cy="1399806"/>
            </a:xfrm>
            <a:custGeom>
              <a:rect b="b" l="l" r="r" t="t"/>
              <a:pathLst>
                <a:path extrusionOk="0" h="16372" w="33284">
                  <a:moveTo>
                    <a:pt x="0" y="1"/>
                  </a:moveTo>
                  <a:lnTo>
                    <a:pt x="0" y="16371"/>
                  </a:lnTo>
                  <a:lnTo>
                    <a:pt x="33284" y="16371"/>
                  </a:lnTo>
                  <a:lnTo>
                    <a:pt x="33284" y="1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F0C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5693837" y="2449560"/>
              <a:ext cx="2896313" cy="1437768"/>
            </a:xfrm>
            <a:custGeom>
              <a:rect b="b" l="l" r="r" t="t"/>
              <a:pathLst>
                <a:path extrusionOk="0" h="16816" w="33875">
                  <a:moveTo>
                    <a:pt x="33290" y="0"/>
                  </a:moveTo>
                  <a:lnTo>
                    <a:pt x="1" y="16371"/>
                  </a:lnTo>
                  <a:lnTo>
                    <a:pt x="591" y="16815"/>
                  </a:lnTo>
                  <a:lnTo>
                    <a:pt x="33875" y="16815"/>
                  </a:lnTo>
                  <a:lnTo>
                    <a:pt x="33875" y="445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rgbClr val="EBB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5693837" y="2449560"/>
              <a:ext cx="2846295" cy="1399720"/>
            </a:xfrm>
            <a:custGeom>
              <a:rect b="b" l="l" r="r" t="t"/>
              <a:pathLst>
                <a:path extrusionOk="0" h="16371" w="33290">
                  <a:moveTo>
                    <a:pt x="1" y="0"/>
                  </a:moveTo>
                  <a:lnTo>
                    <a:pt x="1" y="16371"/>
                  </a:lnTo>
                  <a:lnTo>
                    <a:pt x="33290" y="16371"/>
                  </a:lnTo>
                  <a:lnTo>
                    <a:pt x="33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8177270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8177270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8177270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7780123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2" y="2876"/>
                    <a:pt x="2876" y="2232"/>
                    <a:pt x="2876" y="1438"/>
                  </a:cubicBezTo>
                  <a:cubicBezTo>
                    <a:pt x="2876" y="643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7780123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2" y="2876"/>
                    <a:pt x="2876" y="2233"/>
                    <a:pt x="2876" y="1438"/>
                  </a:cubicBezTo>
                  <a:cubicBezTo>
                    <a:pt x="2876" y="648"/>
                    <a:pt x="2232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7780123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2" y="2876"/>
                    <a:pt x="2876" y="2228"/>
                    <a:pt x="2876" y="1439"/>
                  </a:cubicBezTo>
                  <a:cubicBezTo>
                    <a:pt x="2876" y="645"/>
                    <a:pt x="2232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7383232" y="2645013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5" y="1"/>
                    <a:pt x="1" y="643"/>
                    <a:pt x="1" y="1438"/>
                  </a:cubicBezTo>
                  <a:cubicBezTo>
                    <a:pt x="1" y="2232"/>
                    <a:pt x="645" y="2876"/>
                    <a:pt x="1438" y="2876"/>
                  </a:cubicBezTo>
                  <a:cubicBezTo>
                    <a:pt x="2228" y="2876"/>
                    <a:pt x="2876" y="2232"/>
                    <a:pt x="2876" y="1438"/>
                  </a:cubicBezTo>
                  <a:cubicBezTo>
                    <a:pt x="2876" y="643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7383232" y="3035748"/>
              <a:ext cx="245984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5" y="0"/>
                    <a:pt x="1" y="648"/>
                    <a:pt x="1" y="1438"/>
                  </a:cubicBezTo>
                  <a:cubicBezTo>
                    <a:pt x="1" y="2233"/>
                    <a:pt x="645" y="2876"/>
                    <a:pt x="1438" y="2876"/>
                  </a:cubicBezTo>
                  <a:cubicBezTo>
                    <a:pt x="2228" y="2876"/>
                    <a:pt x="2876" y="2233"/>
                    <a:pt x="2876" y="1438"/>
                  </a:cubicBezTo>
                  <a:cubicBezTo>
                    <a:pt x="2876" y="648"/>
                    <a:pt x="2228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7383232" y="3426910"/>
              <a:ext cx="245984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5" y="1"/>
                    <a:pt x="1" y="645"/>
                    <a:pt x="1" y="1439"/>
                  </a:cubicBezTo>
                  <a:cubicBezTo>
                    <a:pt x="1" y="2228"/>
                    <a:pt x="645" y="2876"/>
                    <a:pt x="1438" y="2876"/>
                  </a:cubicBezTo>
                  <a:cubicBezTo>
                    <a:pt x="2228" y="2876"/>
                    <a:pt x="2876" y="2228"/>
                    <a:pt x="2876" y="1439"/>
                  </a:cubicBezTo>
                  <a:cubicBezTo>
                    <a:pt x="2876" y="645"/>
                    <a:pt x="2228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6986084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3" y="1"/>
                    <a:pt x="0" y="643"/>
                    <a:pt x="0" y="1438"/>
                  </a:cubicBezTo>
                  <a:cubicBezTo>
                    <a:pt x="0" y="2232"/>
                    <a:pt x="643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6986084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3" y="0"/>
                    <a:pt x="0" y="648"/>
                    <a:pt x="0" y="1438"/>
                  </a:cubicBezTo>
                  <a:cubicBezTo>
                    <a:pt x="0" y="2233"/>
                    <a:pt x="643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6986084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3" y="1"/>
                    <a:pt x="0" y="645"/>
                    <a:pt x="0" y="1439"/>
                  </a:cubicBezTo>
                  <a:cubicBezTo>
                    <a:pt x="0" y="2228"/>
                    <a:pt x="643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588766" y="2645013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1"/>
                  </a:moveTo>
                  <a:cubicBezTo>
                    <a:pt x="644" y="1"/>
                    <a:pt x="0" y="643"/>
                    <a:pt x="0" y="1438"/>
                  </a:cubicBezTo>
                  <a:cubicBezTo>
                    <a:pt x="0" y="2232"/>
                    <a:pt x="644" y="2876"/>
                    <a:pt x="1438" y="2876"/>
                  </a:cubicBezTo>
                  <a:cubicBezTo>
                    <a:pt x="2233" y="2876"/>
                    <a:pt x="2876" y="2232"/>
                    <a:pt x="2876" y="1438"/>
                  </a:cubicBezTo>
                  <a:cubicBezTo>
                    <a:pt x="2876" y="643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6588766" y="3035748"/>
              <a:ext cx="245898" cy="245898"/>
            </a:xfrm>
            <a:custGeom>
              <a:rect b="b" l="l" r="r" t="t"/>
              <a:pathLst>
                <a:path extrusionOk="0" h="2876" w="2876">
                  <a:moveTo>
                    <a:pt x="1438" y="0"/>
                  </a:moveTo>
                  <a:cubicBezTo>
                    <a:pt x="644" y="0"/>
                    <a:pt x="0" y="648"/>
                    <a:pt x="0" y="1438"/>
                  </a:cubicBezTo>
                  <a:cubicBezTo>
                    <a:pt x="0" y="2233"/>
                    <a:pt x="644" y="2876"/>
                    <a:pt x="1438" y="2876"/>
                  </a:cubicBezTo>
                  <a:cubicBezTo>
                    <a:pt x="2233" y="2876"/>
                    <a:pt x="2876" y="2233"/>
                    <a:pt x="2876" y="1438"/>
                  </a:cubicBezTo>
                  <a:cubicBezTo>
                    <a:pt x="2876" y="648"/>
                    <a:pt x="2233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6588766" y="3426910"/>
              <a:ext cx="245898" cy="245983"/>
            </a:xfrm>
            <a:custGeom>
              <a:rect b="b" l="l" r="r" t="t"/>
              <a:pathLst>
                <a:path extrusionOk="0" h="2877" w="2876">
                  <a:moveTo>
                    <a:pt x="1438" y="1"/>
                  </a:moveTo>
                  <a:cubicBezTo>
                    <a:pt x="644" y="1"/>
                    <a:pt x="0" y="645"/>
                    <a:pt x="0" y="1439"/>
                  </a:cubicBezTo>
                  <a:cubicBezTo>
                    <a:pt x="0" y="2228"/>
                    <a:pt x="644" y="2876"/>
                    <a:pt x="1438" y="2876"/>
                  </a:cubicBezTo>
                  <a:cubicBezTo>
                    <a:pt x="2233" y="2876"/>
                    <a:pt x="2876" y="2228"/>
                    <a:pt x="2876" y="1439"/>
                  </a:cubicBezTo>
                  <a:cubicBezTo>
                    <a:pt x="2876" y="645"/>
                    <a:pt x="2233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619153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34" y="2876"/>
                    <a:pt x="2876" y="2232"/>
                    <a:pt x="2876" y="1438"/>
                  </a:cubicBezTo>
                  <a:cubicBezTo>
                    <a:pt x="2876" y="643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619153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34" y="2876"/>
                    <a:pt x="2876" y="2233"/>
                    <a:pt x="2876" y="1438"/>
                  </a:cubicBezTo>
                  <a:cubicBezTo>
                    <a:pt x="2876" y="648"/>
                    <a:pt x="2234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619153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34" y="2876"/>
                    <a:pt x="2876" y="2228"/>
                    <a:pt x="2876" y="1439"/>
                  </a:cubicBezTo>
                  <a:cubicBezTo>
                    <a:pt x="2876" y="645"/>
                    <a:pt x="2234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5794813" y="2645013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1"/>
                  </a:moveTo>
                  <a:cubicBezTo>
                    <a:pt x="643" y="1"/>
                    <a:pt x="1" y="643"/>
                    <a:pt x="1" y="1438"/>
                  </a:cubicBezTo>
                  <a:cubicBezTo>
                    <a:pt x="1" y="2232"/>
                    <a:pt x="643" y="2876"/>
                    <a:pt x="1438" y="2876"/>
                  </a:cubicBezTo>
                  <a:cubicBezTo>
                    <a:pt x="2227" y="2876"/>
                    <a:pt x="2876" y="2232"/>
                    <a:pt x="2876" y="1438"/>
                  </a:cubicBezTo>
                  <a:cubicBezTo>
                    <a:pt x="2876" y="643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5794813" y="3035748"/>
              <a:ext cx="245983" cy="245898"/>
            </a:xfrm>
            <a:custGeom>
              <a:rect b="b" l="l" r="r" t="t"/>
              <a:pathLst>
                <a:path extrusionOk="0" h="2876" w="2877">
                  <a:moveTo>
                    <a:pt x="1438" y="0"/>
                  </a:moveTo>
                  <a:cubicBezTo>
                    <a:pt x="643" y="0"/>
                    <a:pt x="1" y="648"/>
                    <a:pt x="1" y="1438"/>
                  </a:cubicBezTo>
                  <a:cubicBezTo>
                    <a:pt x="1" y="2233"/>
                    <a:pt x="643" y="2876"/>
                    <a:pt x="1438" y="2876"/>
                  </a:cubicBezTo>
                  <a:cubicBezTo>
                    <a:pt x="2227" y="2876"/>
                    <a:pt x="2876" y="2233"/>
                    <a:pt x="2876" y="1438"/>
                  </a:cubicBezTo>
                  <a:cubicBezTo>
                    <a:pt x="2876" y="648"/>
                    <a:pt x="2227" y="0"/>
                    <a:pt x="1438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5794813" y="3426910"/>
              <a:ext cx="245983" cy="245983"/>
            </a:xfrm>
            <a:custGeom>
              <a:rect b="b" l="l" r="r" t="t"/>
              <a:pathLst>
                <a:path extrusionOk="0" h="2877" w="2877">
                  <a:moveTo>
                    <a:pt x="1438" y="1"/>
                  </a:moveTo>
                  <a:cubicBezTo>
                    <a:pt x="643" y="1"/>
                    <a:pt x="1" y="645"/>
                    <a:pt x="1" y="1439"/>
                  </a:cubicBezTo>
                  <a:cubicBezTo>
                    <a:pt x="1" y="2228"/>
                    <a:pt x="643" y="2876"/>
                    <a:pt x="1438" y="2876"/>
                  </a:cubicBezTo>
                  <a:cubicBezTo>
                    <a:pt x="2227" y="2876"/>
                    <a:pt x="2876" y="2228"/>
                    <a:pt x="2876" y="1439"/>
                  </a:cubicBezTo>
                  <a:cubicBezTo>
                    <a:pt x="2876" y="645"/>
                    <a:pt x="2227" y="1"/>
                    <a:pt x="143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5739323" y="2520525"/>
              <a:ext cx="2764386" cy="1276857"/>
            </a:xfrm>
            <a:custGeom>
              <a:rect b="b" l="l" r="r" t="t"/>
              <a:pathLst>
                <a:path extrusionOk="0" h="14934" w="32332">
                  <a:moveTo>
                    <a:pt x="32221" y="111"/>
                  </a:moveTo>
                  <a:lnTo>
                    <a:pt x="32221" y="14822"/>
                  </a:lnTo>
                  <a:lnTo>
                    <a:pt x="111" y="14822"/>
                  </a:lnTo>
                  <a:lnTo>
                    <a:pt x="111" y="111"/>
                  </a:lnTo>
                  <a:close/>
                  <a:moveTo>
                    <a:pt x="0" y="1"/>
                  </a:moveTo>
                  <a:lnTo>
                    <a:pt x="0" y="14933"/>
                  </a:lnTo>
                  <a:lnTo>
                    <a:pt x="32331" y="14933"/>
                  </a:lnTo>
                  <a:lnTo>
                    <a:pt x="32331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683716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1" y="1"/>
                  </a:moveTo>
                  <a:cubicBezTo>
                    <a:pt x="30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0" y="4017"/>
                    <a:pt x="71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270911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0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0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0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734519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2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2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4759835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6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36" y="4017"/>
                    <a:pt x="78" y="4017"/>
                  </a:cubicBezTo>
                  <a:cubicBezTo>
                    <a:pt x="113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3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785237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8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8" y="4017"/>
                  </a:cubicBezTo>
                  <a:cubicBezTo>
                    <a:pt x="118" y="4017"/>
                    <a:pt x="148" y="3987"/>
                    <a:pt x="148" y="3947"/>
                  </a:cubicBezTo>
                  <a:lnTo>
                    <a:pt x="148" y="77"/>
                  </a:lnTo>
                  <a:cubicBezTo>
                    <a:pt x="148" y="36"/>
                    <a:pt x="118" y="1"/>
                    <a:pt x="78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6810638" y="3983601"/>
              <a:ext cx="12654" cy="343454"/>
            </a:xfrm>
            <a:custGeom>
              <a:rect b="b" l="l" r="r" t="t"/>
              <a:pathLst>
                <a:path extrusionOk="0" h="4017" w="148">
                  <a:moveTo>
                    <a:pt x="77" y="1"/>
                  </a:moveTo>
                  <a:cubicBezTo>
                    <a:pt x="35" y="1"/>
                    <a:pt x="0" y="36"/>
                    <a:pt x="0" y="77"/>
                  </a:cubicBezTo>
                  <a:lnTo>
                    <a:pt x="0" y="3947"/>
                  </a:lnTo>
                  <a:cubicBezTo>
                    <a:pt x="0" y="3987"/>
                    <a:pt x="35" y="4017"/>
                    <a:pt x="77" y="4017"/>
                  </a:cubicBezTo>
                  <a:cubicBezTo>
                    <a:pt x="118" y="4017"/>
                    <a:pt x="147" y="3987"/>
                    <a:pt x="147" y="3947"/>
                  </a:cubicBezTo>
                  <a:lnTo>
                    <a:pt x="147" y="77"/>
                  </a:lnTo>
                  <a:cubicBezTo>
                    <a:pt x="147" y="36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7836553" y="3983601"/>
              <a:ext cx="12141" cy="343454"/>
            </a:xfrm>
            <a:custGeom>
              <a:rect b="b" l="l" r="r" t="t"/>
              <a:pathLst>
                <a:path extrusionOk="0" h="4017" w="142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2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2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8861954" y="3983601"/>
              <a:ext cx="12055" cy="343454"/>
            </a:xfrm>
            <a:custGeom>
              <a:rect b="b" l="l" r="r" t="t"/>
              <a:pathLst>
                <a:path extrusionOk="0" h="4017" w="141">
                  <a:moveTo>
                    <a:pt x="71" y="1"/>
                  </a:moveTo>
                  <a:cubicBezTo>
                    <a:pt x="29" y="1"/>
                    <a:pt x="1" y="36"/>
                    <a:pt x="1" y="77"/>
                  </a:cubicBezTo>
                  <a:lnTo>
                    <a:pt x="1" y="3947"/>
                  </a:lnTo>
                  <a:cubicBezTo>
                    <a:pt x="1" y="3987"/>
                    <a:pt x="29" y="4017"/>
                    <a:pt x="71" y="4017"/>
                  </a:cubicBezTo>
                  <a:cubicBezTo>
                    <a:pt x="111" y="4017"/>
                    <a:pt x="141" y="3987"/>
                    <a:pt x="141" y="3947"/>
                  </a:cubicBezTo>
                  <a:lnTo>
                    <a:pt x="141" y="77"/>
                  </a:lnTo>
                  <a:cubicBezTo>
                    <a:pt x="141" y="36"/>
                    <a:pt x="111" y="1"/>
                    <a:pt x="71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" y="4060625"/>
              <a:ext cx="9135515" cy="12057"/>
            </a:xfrm>
            <a:custGeom>
              <a:rect b="b" l="l" r="r" t="t"/>
              <a:pathLst>
                <a:path extrusionOk="0" h="141" w="91273">
                  <a:moveTo>
                    <a:pt x="70" y="0"/>
                  </a:moveTo>
                  <a:cubicBezTo>
                    <a:pt x="35" y="0"/>
                    <a:pt x="0" y="30"/>
                    <a:pt x="0" y="71"/>
                  </a:cubicBezTo>
                  <a:cubicBezTo>
                    <a:pt x="0" y="111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1"/>
                    <a:pt x="91272" y="71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1331542" y="4107490"/>
              <a:ext cx="7803842" cy="12739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" y="4107483"/>
              <a:ext cx="9135515" cy="12741"/>
            </a:xfrm>
            <a:custGeom>
              <a:rect b="b" l="l" r="r" t="t"/>
              <a:pathLst>
                <a:path extrusionOk="0" h="149" w="91273">
                  <a:moveTo>
                    <a:pt x="70" y="1"/>
                  </a:moveTo>
                  <a:cubicBezTo>
                    <a:pt x="35" y="1"/>
                    <a:pt x="0" y="36"/>
                    <a:pt x="0" y="78"/>
                  </a:cubicBezTo>
                  <a:cubicBezTo>
                    <a:pt x="0" y="119"/>
                    <a:pt x="35" y="148"/>
                    <a:pt x="70" y="148"/>
                  </a:cubicBezTo>
                  <a:lnTo>
                    <a:pt x="91202" y="148"/>
                  </a:lnTo>
                  <a:cubicBezTo>
                    <a:pt x="91243" y="148"/>
                    <a:pt x="91272" y="119"/>
                    <a:pt x="91272" y="78"/>
                  </a:cubicBezTo>
                  <a:cubicBezTo>
                    <a:pt x="91272" y="36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1331542" y="4155028"/>
              <a:ext cx="7803842" cy="12568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" y="4155026"/>
              <a:ext cx="9135515" cy="12570"/>
            </a:xfrm>
            <a:custGeom>
              <a:rect b="b" l="l" r="r" t="t"/>
              <a:pathLst>
                <a:path extrusionOk="0" h="147" w="91273">
                  <a:moveTo>
                    <a:pt x="70" y="0"/>
                  </a:moveTo>
                  <a:cubicBezTo>
                    <a:pt x="35" y="0"/>
                    <a:pt x="0" y="30"/>
                    <a:pt x="0" y="70"/>
                  </a:cubicBezTo>
                  <a:cubicBezTo>
                    <a:pt x="0" y="111"/>
                    <a:pt x="35" y="146"/>
                    <a:pt x="70" y="146"/>
                  </a:cubicBezTo>
                  <a:lnTo>
                    <a:pt x="91202" y="146"/>
                  </a:lnTo>
                  <a:cubicBezTo>
                    <a:pt x="91243" y="146"/>
                    <a:pt x="91272" y="111"/>
                    <a:pt x="91272" y="70"/>
                  </a:cubicBezTo>
                  <a:cubicBezTo>
                    <a:pt x="91272" y="30"/>
                    <a:pt x="91243" y="0"/>
                    <a:pt x="91202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1" y="4202483"/>
              <a:ext cx="9135515" cy="12142"/>
            </a:xfrm>
            <a:custGeom>
              <a:rect b="b" l="l" r="r" t="t"/>
              <a:pathLst>
                <a:path extrusionOk="0" h="142" w="91273">
                  <a:moveTo>
                    <a:pt x="70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2"/>
                    <a:pt x="35" y="141"/>
                    <a:pt x="70" y="141"/>
                  </a:cubicBezTo>
                  <a:lnTo>
                    <a:pt x="91202" y="141"/>
                  </a:lnTo>
                  <a:cubicBezTo>
                    <a:pt x="91243" y="141"/>
                    <a:pt x="91272" y="112"/>
                    <a:pt x="91272" y="71"/>
                  </a:cubicBezTo>
                  <a:cubicBezTo>
                    <a:pt x="91272" y="30"/>
                    <a:pt x="91243" y="1"/>
                    <a:pt x="91202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-191" y="4246513"/>
              <a:ext cx="9248022" cy="898007"/>
            </a:xfrm>
            <a:custGeom>
              <a:rect b="b" l="l" r="r" t="t"/>
              <a:pathLst>
                <a:path extrusionOk="0" h="10503" w="108164">
                  <a:moveTo>
                    <a:pt x="1" y="1"/>
                  </a:moveTo>
                  <a:lnTo>
                    <a:pt x="1" y="10502"/>
                  </a:lnTo>
                  <a:lnTo>
                    <a:pt x="108164" y="10502"/>
                  </a:lnTo>
                  <a:lnTo>
                    <a:pt x="108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593008" y="4246513"/>
              <a:ext cx="459221" cy="898007"/>
            </a:xfrm>
            <a:custGeom>
              <a:rect b="b" l="l" r="r" t="t"/>
              <a:pathLst>
                <a:path extrusionOk="0" h="10503" w="5371">
                  <a:moveTo>
                    <a:pt x="5207" y="1"/>
                  </a:moveTo>
                  <a:lnTo>
                    <a:pt x="0" y="10502"/>
                  </a:lnTo>
                  <a:lnTo>
                    <a:pt x="164" y="10502"/>
                  </a:lnTo>
                  <a:lnTo>
                    <a:pt x="5371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31450" y="4246524"/>
              <a:ext cx="310451" cy="897987"/>
            </a:xfrm>
            <a:custGeom>
              <a:rect b="b" l="l" r="r" t="t"/>
              <a:pathLst>
                <a:path extrusionOk="0" h="11743" w="3631">
                  <a:moveTo>
                    <a:pt x="3496" y="1"/>
                  </a:moveTo>
                  <a:lnTo>
                    <a:pt x="3128" y="1241"/>
                  </a:lnTo>
                  <a:lnTo>
                    <a:pt x="0" y="11742"/>
                  </a:lnTo>
                  <a:lnTo>
                    <a:pt x="153" y="11742"/>
                  </a:lnTo>
                  <a:lnTo>
                    <a:pt x="3280" y="1241"/>
                  </a:lnTo>
                  <a:lnTo>
                    <a:pt x="3630" y="4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3869539" y="4246513"/>
              <a:ext cx="101489" cy="898007"/>
            </a:xfrm>
            <a:custGeom>
              <a:rect b="b" l="l" r="r" t="t"/>
              <a:pathLst>
                <a:path extrusionOk="0" h="10503" w="1187">
                  <a:moveTo>
                    <a:pt x="1046" y="1"/>
                  </a:moveTo>
                  <a:lnTo>
                    <a:pt x="0" y="10502"/>
                  </a:lnTo>
                  <a:lnTo>
                    <a:pt x="146" y="10502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5418457" y="4246513"/>
              <a:ext cx="101574" cy="898007"/>
            </a:xfrm>
            <a:custGeom>
              <a:rect b="b" l="l" r="r" t="t"/>
              <a:pathLst>
                <a:path extrusionOk="0" h="10503" w="1188">
                  <a:moveTo>
                    <a:pt x="1" y="1"/>
                  </a:moveTo>
                  <a:lnTo>
                    <a:pt x="1042" y="10502"/>
                  </a:lnTo>
                  <a:lnTo>
                    <a:pt x="1187" y="1050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6878113" y="4246513"/>
              <a:ext cx="280013" cy="898007"/>
            </a:xfrm>
            <a:custGeom>
              <a:rect b="b" l="l" r="r" t="t"/>
              <a:pathLst>
                <a:path extrusionOk="0" h="10503" w="3275">
                  <a:moveTo>
                    <a:pt x="0" y="1"/>
                  </a:moveTo>
                  <a:lnTo>
                    <a:pt x="3127" y="10502"/>
                  </a:lnTo>
                  <a:lnTo>
                    <a:pt x="3274" y="10502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8337256" y="4246513"/>
              <a:ext cx="459306" cy="898007"/>
            </a:xfrm>
            <a:custGeom>
              <a:rect b="b" l="l" r="r" t="t"/>
              <a:pathLst>
                <a:path extrusionOk="0" h="10503" w="5372">
                  <a:moveTo>
                    <a:pt x="1" y="1"/>
                  </a:moveTo>
                  <a:lnTo>
                    <a:pt x="5207" y="10502"/>
                  </a:lnTo>
                  <a:lnTo>
                    <a:pt x="5371" y="1050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-191" y="5059533"/>
              <a:ext cx="9248022" cy="71050"/>
            </a:xfrm>
            <a:custGeom>
              <a:rect b="b" l="l" r="r" t="t"/>
              <a:pathLst>
                <a:path extrusionOk="0" h="831" w="108164">
                  <a:moveTo>
                    <a:pt x="1" y="0"/>
                  </a:moveTo>
                  <a:lnTo>
                    <a:pt x="1" y="0"/>
                  </a:lnTo>
                  <a:lnTo>
                    <a:pt x="1" y="830"/>
                  </a:lnTo>
                  <a:lnTo>
                    <a:pt x="1" y="830"/>
                  </a:lnTo>
                  <a:close/>
                  <a:moveTo>
                    <a:pt x="108164" y="0"/>
                  </a:moveTo>
                  <a:lnTo>
                    <a:pt x="108164" y="0"/>
                  </a:lnTo>
                  <a:lnTo>
                    <a:pt x="108164" y="830"/>
                  </a:lnTo>
                  <a:lnTo>
                    <a:pt x="108164" y="830"/>
                  </a:lnTo>
                  <a:close/>
                </a:path>
              </a:pathLst>
            </a:custGeom>
            <a:solidFill>
              <a:srgbClr val="F9ED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-191" y="5130498"/>
              <a:ext cx="9248022" cy="14022"/>
            </a:xfrm>
            <a:custGeom>
              <a:rect b="b" l="l" r="r" t="t"/>
              <a:pathLst>
                <a:path extrusionOk="0" h="164" w="108164">
                  <a:moveTo>
                    <a:pt x="108164" y="0"/>
                  </a:moveTo>
                  <a:lnTo>
                    <a:pt x="108164" y="0"/>
                  </a:lnTo>
                  <a:lnTo>
                    <a:pt x="108164" y="163"/>
                  </a:lnTo>
                  <a:lnTo>
                    <a:pt x="1" y="1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63"/>
                  </a:lnTo>
                  <a:lnTo>
                    <a:pt x="108164" y="163"/>
                  </a:lnTo>
                  <a:close/>
                </a:path>
              </a:pathLst>
            </a:custGeom>
            <a:solidFill>
              <a:srgbClr val="AA9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-191" y="5059533"/>
              <a:ext cx="9248022" cy="84987"/>
            </a:xfrm>
            <a:custGeom>
              <a:rect b="b" l="l" r="r" t="t"/>
              <a:pathLst>
                <a:path extrusionOk="0" h="994" w="108164">
                  <a:moveTo>
                    <a:pt x="1" y="0"/>
                  </a:moveTo>
                  <a:lnTo>
                    <a:pt x="1" y="830"/>
                  </a:lnTo>
                  <a:lnTo>
                    <a:pt x="1" y="993"/>
                  </a:lnTo>
                  <a:lnTo>
                    <a:pt x="6938" y="993"/>
                  </a:lnTo>
                  <a:lnTo>
                    <a:pt x="7435" y="0"/>
                  </a:lnTo>
                  <a:close/>
                  <a:moveTo>
                    <a:pt x="7593" y="0"/>
                  </a:moveTo>
                  <a:lnTo>
                    <a:pt x="7102" y="993"/>
                  </a:lnTo>
                  <a:lnTo>
                    <a:pt x="26101" y="993"/>
                  </a:lnTo>
                  <a:lnTo>
                    <a:pt x="26400" y="0"/>
                  </a:lnTo>
                  <a:close/>
                  <a:moveTo>
                    <a:pt x="26546" y="0"/>
                  </a:moveTo>
                  <a:lnTo>
                    <a:pt x="26254" y="993"/>
                  </a:lnTo>
                  <a:lnTo>
                    <a:pt x="45260" y="993"/>
                  </a:lnTo>
                  <a:lnTo>
                    <a:pt x="45360" y="0"/>
                  </a:lnTo>
                  <a:close/>
                  <a:moveTo>
                    <a:pt x="45506" y="0"/>
                  </a:moveTo>
                  <a:lnTo>
                    <a:pt x="45406" y="993"/>
                  </a:lnTo>
                  <a:lnTo>
                    <a:pt x="64418" y="993"/>
                  </a:lnTo>
                  <a:lnTo>
                    <a:pt x="64318" y="0"/>
                  </a:lnTo>
                  <a:close/>
                  <a:moveTo>
                    <a:pt x="64464" y="0"/>
                  </a:moveTo>
                  <a:lnTo>
                    <a:pt x="64563" y="993"/>
                  </a:lnTo>
                  <a:lnTo>
                    <a:pt x="83575" y="993"/>
                  </a:lnTo>
                  <a:lnTo>
                    <a:pt x="83278" y="0"/>
                  </a:lnTo>
                  <a:close/>
                  <a:moveTo>
                    <a:pt x="83429" y="0"/>
                  </a:moveTo>
                  <a:lnTo>
                    <a:pt x="83722" y="993"/>
                  </a:lnTo>
                  <a:lnTo>
                    <a:pt x="102721" y="993"/>
                  </a:lnTo>
                  <a:lnTo>
                    <a:pt x="102230" y="0"/>
                  </a:lnTo>
                  <a:close/>
                  <a:moveTo>
                    <a:pt x="102394" y="0"/>
                  </a:moveTo>
                  <a:lnTo>
                    <a:pt x="102885" y="993"/>
                  </a:lnTo>
                  <a:lnTo>
                    <a:pt x="108164" y="993"/>
                  </a:lnTo>
                  <a:lnTo>
                    <a:pt x="108164" y="830"/>
                  </a:lnTo>
                  <a:lnTo>
                    <a:pt x="108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593008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497" y="0"/>
                  </a:moveTo>
                  <a:lnTo>
                    <a:pt x="0" y="993"/>
                  </a:lnTo>
                  <a:lnTo>
                    <a:pt x="164" y="993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231444" y="5059533"/>
              <a:ext cx="38047" cy="84987"/>
            </a:xfrm>
            <a:custGeom>
              <a:rect b="b" l="l" r="r" t="t"/>
              <a:pathLst>
                <a:path extrusionOk="0" h="994" w="445">
                  <a:moveTo>
                    <a:pt x="299" y="0"/>
                  </a:moveTo>
                  <a:lnTo>
                    <a:pt x="0" y="993"/>
                  </a:lnTo>
                  <a:lnTo>
                    <a:pt x="153" y="993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3869539" y="5059533"/>
              <a:ext cx="21033" cy="84987"/>
            </a:xfrm>
            <a:custGeom>
              <a:rect b="b" l="l" r="r" t="t"/>
              <a:pathLst>
                <a:path extrusionOk="0" h="994" w="246">
                  <a:moveTo>
                    <a:pt x="100" y="0"/>
                  </a:moveTo>
                  <a:lnTo>
                    <a:pt x="0" y="993"/>
                  </a:lnTo>
                  <a:lnTo>
                    <a:pt x="146" y="99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5498912" y="5059533"/>
              <a:ext cx="21118" cy="84987"/>
            </a:xfrm>
            <a:custGeom>
              <a:rect b="b" l="l" r="r" t="t"/>
              <a:pathLst>
                <a:path extrusionOk="0" h="994" w="247">
                  <a:moveTo>
                    <a:pt x="1" y="0"/>
                  </a:moveTo>
                  <a:lnTo>
                    <a:pt x="101" y="993"/>
                  </a:lnTo>
                  <a:lnTo>
                    <a:pt x="246" y="99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7119992" y="5059533"/>
              <a:ext cx="38133" cy="84987"/>
            </a:xfrm>
            <a:custGeom>
              <a:rect b="b" l="l" r="r" t="t"/>
              <a:pathLst>
                <a:path extrusionOk="0" h="994" w="446">
                  <a:moveTo>
                    <a:pt x="1" y="0"/>
                  </a:moveTo>
                  <a:lnTo>
                    <a:pt x="298" y="993"/>
                  </a:lnTo>
                  <a:lnTo>
                    <a:pt x="445" y="99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8740474" y="5059533"/>
              <a:ext cx="56088" cy="84987"/>
            </a:xfrm>
            <a:custGeom>
              <a:rect b="b" l="l" r="r" t="t"/>
              <a:pathLst>
                <a:path extrusionOk="0" h="994" w="656">
                  <a:moveTo>
                    <a:pt x="0" y="0"/>
                  </a:moveTo>
                  <a:lnTo>
                    <a:pt x="491" y="993"/>
                  </a:lnTo>
                  <a:lnTo>
                    <a:pt x="655" y="99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199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2474264" y="4365957"/>
              <a:ext cx="6773566" cy="6583"/>
            </a:xfrm>
            <a:custGeom>
              <a:rect b="b" l="l" r="r" t="t"/>
              <a:pathLst>
                <a:path extrusionOk="0" h="77" w="79223">
                  <a:moveTo>
                    <a:pt x="19" y="1"/>
                  </a:moveTo>
                  <a:lnTo>
                    <a:pt x="1" y="76"/>
                  </a:lnTo>
                  <a:lnTo>
                    <a:pt x="17218" y="76"/>
                  </a:lnTo>
                  <a:lnTo>
                    <a:pt x="17225" y="1"/>
                  </a:lnTo>
                  <a:close/>
                  <a:moveTo>
                    <a:pt x="17371" y="1"/>
                  </a:moveTo>
                  <a:lnTo>
                    <a:pt x="17358" y="76"/>
                  </a:lnTo>
                  <a:lnTo>
                    <a:pt x="34583" y="76"/>
                  </a:lnTo>
                  <a:lnTo>
                    <a:pt x="34576" y="1"/>
                  </a:lnTo>
                  <a:close/>
                  <a:moveTo>
                    <a:pt x="34723" y="1"/>
                  </a:moveTo>
                  <a:lnTo>
                    <a:pt x="34729" y="76"/>
                  </a:lnTo>
                  <a:lnTo>
                    <a:pt x="51947" y="76"/>
                  </a:lnTo>
                  <a:lnTo>
                    <a:pt x="51923" y="1"/>
                  </a:lnTo>
                  <a:close/>
                  <a:moveTo>
                    <a:pt x="52074" y="1"/>
                  </a:moveTo>
                  <a:lnTo>
                    <a:pt x="52098" y="76"/>
                  </a:lnTo>
                  <a:lnTo>
                    <a:pt x="69304" y="76"/>
                  </a:lnTo>
                  <a:lnTo>
                    <a:pt x="69269" y="1"/>
                  </a:lnTo>
                  <a:close/>
                  <a:moveTo>
                    <a:pt x="69432" y="1"/>
                  </a:moveTo>
                  <a:lnTo>
                    <a:pt x="69467" y="76"/>
                  </a:lnTo>
                  <a:lnTo>
                    <a:pt x="79223" y="76"/>
                  </a:lnTo>
                  <a:lnTo>
                    <a:pt x="79223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-191" y="4365957"/>
              <a:ext cx="2463170" cy="6583"/>
            </a:xfrm>
            <a:custGeom>
              <a:rect b="b" l="l" r="r" t="t"/>
              <a:pathLst>
                <a:path extrusionOk="0" h="77" w="28809">
                  <a:moveTo>
                    <a:pt x="1" y="1"/>
                  </a:moveTo>
                  <a:lnTo>
                    <a:pt x="1" y="76"/>
                  </a:lnTo>
                  <a:lnTo>
                    <a:pt x="11415" y="76"/>
                  </a:lnTo>
                  <a:lnTo>
                    <a:pt x="11456" y="1"/>
                  </a:lnTo>
                  <a:close/>
                  <a:moveTo>
                    <a:pt x="11613" y="1"/>
                  </a:moveTo>
                  <a:lnTo>
                    <a:pt x="11578" y="76"/>
                  </a:lnTo>
                  <a:lnTo>
                    <a:pt x="28790" y="76"/>
                  </a:lnTo>
                  <a:lnTo>
                    <a:pt x="28808" y="1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975791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41" y="1"/>
                  </a:moveTo>
                  <a:lnTo>
                    <a:pt x="0" y="76"/>
                  </a:lnTo>
                  <a:lnTo>
                    <a:pt x="163" y="76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461354" y="4365957"/>
              <a:ext cx="14535" cy="6583"/>
            </a:xfrm>
            <a:custGeom>
              <a:rect b="b" l="l" r="r" t="t"/>
              <a:pathLst>
                <a:path extrusionOk="0" h="77" w="170">
                  <a:moveTo>
                    <a:pt x="18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3946403" y="4365957"/>
              <a:ext cx="13167" cy="6583"/>
            </a:xfrm>
            <a:custGeom>
              <a:rect b="b" l="l" r="r" t="t"/>
              <a:pathLst>
                <a:path extrusionOk="0" h="77" w="154">
                  <a:moveTo>
                    <a:pt x="7" y="1"/>
                  </a:moveTo>
                  <a:lnTo>
                    <a:pt x="0" y="76"/>
                  </a:lnTo>
                  <a:lnTo>
                    <a:pt x="140" y="76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5430512" y="4365957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0" y="1"/>
                  </a:moveTo>
                  <a:lnTo>
                    <a:pt x="7" y="76"/>
                  </a:lnTo>
                  <a:lnTo>
                    <a:pt x="153" y="76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6913595" y="4365957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1" y="1"/>
                  </a:moveTo>
                  <a:lnTo>
                    <a:pt x="25" y="76"/>
                  </a:lnTo>
                  <a:lnTo>
                    <a:pt x="176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8396764" y="4365957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0" y="1"/>
                  </a:moveTo>
                  <a:lnTo>
                    <a:pt x="35" y="76"/>
                  </a:lnTo>
                  <a:lnTo>
                    <a:pt x="198" y="76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434849" y="4498396"/>
              <a:ext cx="6812982" cy="6498"/>
            </a:xfrm>
            <a:custGeom>
              <a:rect b="b" l="l" r="r" t="t"/>
              <a:pathLst>
                <a:path extrusionOk="0" h="76" w="79684">
                  <a:moveTo>
                    <a:pt x="24" y="0"/>
                  </a:moveTo>
                  <a:lnTo>
                    <a:pt x="0" y="76"/>
                  </a:lnTo>
                  <a:lnTo>
                    <a:pt x="17522" y="76"/>
                  </a:lnTo>
                  <a:lnTo>
                    <a:pt x="17533" y="0"/>
                  </a:lnTo>
                  <a:close/>
                  <a:moveTo>
                    <a:pt x="17674" y="0"/>
                  </a:moveTo>
                  <a:lnTo>
                    <a:pt x="17668" y="76"/>
                  </a:lnTo>
                  <a:lnTo>
                    <a:pt x="35196" y="76"/>
                  </a:lnTo>
                  <a:lnTo>
                    <a:pt x="35190" y="0"/>
                  </a:lnTo>
                  <a:close/>
                  <a:moveTo>
                    <a:pt x="35336" y="0"/>
                  </a:moveTo>
                  <a:lnTo>
                    <a:pt x="35341" y="76"/>
                  </a:lnTo>
                  <a:lnTo>
                    <a:pt x="52869" y="76"/>
                  </a:lnTo>
                  <a:lnTo>
                    <a:pt x="52845" y="0"/>
                  </a:lnTo>
                  <a:close/>
                  <a:moveTo>
                    <a:pt x="52998" y="0"/>
                  </a:moveTo>
                  <a:lnTo>
                    <a:pt x="53015" y="76"/>
                  </a:lnTo>
                  <a:lnTo>
                    <a:pt x="70537" y="76"/>
                  </a:lnTo>
                  <a:lnTo>
                    <a:pt x="70502" y="0"/>
                  </a:lnTo>
                  <a:close/>
                  <a:moveTo>
                    <a:pt x="70659" y="0"/>
                  </a:moveTo>
                  <a:lnTo>
                    <a:pt x="70694" y="76"/>
                  </a:lnTo>
                  <a:lnTo>
                    <a:pt x="79684" y="76"/>
                  </a:lnTo>
                  <a:lnTo>
                    <a:pt x="79684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-191" y="4498396"/>
              <a:ext cx="2424182" cy="6498"/>
            </a:xfrm>
            <a:custGeom>
              <a:rect b="b" l="l" r="r" t="t"/>
              <a:pathLst>
                <a:path extrusionOk="0" h="76" w="28353">
                  <a:moveTo>
                    <a:pt x="1" y="0"/>
                  </a:moveTo>
                  <a:lnTo>
                    <a:pt x="1" y="76"/>
                  </a:lnTo>
                  <a:lnTo>
                    <a:pt x="10650" y="76"/>
                  </a:lnTo>
                  <a:lnTo>
                    <a:pt x="10685" y="0"/>
                  </a:lnTo>
                  <a:close/>
                  <a:moveTo>
                    <a:pt x="10847" y="0"/>
                  </a:moveTo>
                  <a:lnTo>
                    <a:pt x="10812" y="76"/>
                  </a:lnTo>
                  <a:lnTo>
                    <a:pt x="28329" y="76"/>
                  </a:lnTo>
                  <a:lnTo>
                    <a:pt x="28353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10298" y="4498396"/>
              <a:ext cx="17015" cy="6498"/>
            </a:xfrm>
            <a:custGeom>
              <a:rect b="b" l="l" r="r" t="t"/>
              <a:pathLst>
                <a:path extrusionOk="0" h="76" w="199">
                  <a:moveTo>
                    <a:pt x="36" y="0"/>
                  </a:moveTo>
                  <a:lnTo>
                    <a:pt x="1" y="76"/>
                  </a:lnTo>
                  <a:lnTo>
                    <a:pt x="163" y="76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2421853" y="4498396"/>
              <a:ext cx="15048" cy="6498"/>
            </a:xfrm>
            <a:custGeom>
              <a:rect b="b" l="l" r="r" t="t"/>
              <a:pathLst>
                <a:path extrusionOk="0" h="76" w="176">
                  <a:moveTo>
                    <a:pt x="25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3932980" y="4498396"/>
              <a:ext cx="12996" cy="6498"/>
            </a:xfrm>
            <a:custGeom>
              <a:rect b="b" l="l" r="r" t="t"/>
              <a:pathLst>
                <a:path extrusionOk="0" h="76" w="152">
                  <a:moveTo>
                    <a:pt x="11" y="0"/>
                  </a:moveTo>
                  <a:lnTo>
                    <a:pt x="0" y="76"/>
                  </a:lnTo>
                  <a:lnTo>
                    <a:pt x="146" y="76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5443508" y="4498396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7562696" y="4498396"/>
              <a:ext cx="14535" cy="6498"/>
            </a:xfrm>
            <a:custGeom>
              <a:rect b="b" l="l" r="r" t="t"/>
              <a:pathLst>
                <a:path extrusionOk="0" h="76" w="170">
                  <a:moveTo>
                    <a:pt x="0" y="0"/>
                  </a:moveTo>
                  <a:lnTo>
                    <a:pt x="24" y="76"/>
                  </a:lnTo>
                  <a:lnTo>
                    <a:pt x="170" y="7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8462684" y="4498396"/>
              <a:ext cx="16501" cy="6498"/>
            </a:xfrm>
            <a:custGeom>
              <a:rect b="b" l="l" r="r" t="t"/>
              <a:pathLst>
                <a:path extrusionOk="0" h="76" w="193">
                  <a:moveTo>
                    <a:pt x="1" y="0"/>
                  </a:moveTo>
                  <a:lnTo>
                    <a:pt x="36" y="76"/>
                  </a:lnTo>
                  <a:lnTo>
                    <a:pt x="193" y="76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395348" y="4630750"/>
              <a:ext cx="6852483" cy="6583"/>
            </a:xfrm>
            <a:custGeom>
              <a:rect b="b" l="l" r="r" t="t"/>
              <a:pathLst>
                <a:path extrusionOk="0" h="77" w="80146">
                  <a:moveTo>
                    <a:pt x="25" y="1"/>
                  </a:moveTo>
                  <a:lnTo>
                    <a:pt x="1" y="76"/>
                  </a:lnTo>
                  <a:lnTo>
                    <a:pt x="17833" y="76"/>
                  </a:lnTo>
                  <a:lnTo>
                    <a:pt x="17838" y="1"/>
                  </a:lnTo>
                  <a:close/>
                  <a:moveTo>
                    <a:pt x="17984" y="1"/>
                  </a:moveTo>
                  <a:lnTo>
                    <a:pt x="17979" y="76"/>
                  </a:lnTo>
                  <a:lnTo>
                    <a:pt x="35815" y="76"/>
                  </a:lnTo>
                  <a:lnTo>
                    <a:pt x="35803" y="1"/>
                  </a:lnTo>
                  <a:close/>
                  <a:moveTo>
                    <a:pt x="35949" y="1"/>
                  </a:moveTo>
                  <a:lnTo>
                    <a:pt x="35955" y="76"/>
                  </a:lnTo>
                  <a:lnTo>
                    <a:pt x="53787" y="76"/>
                  </a:lnTo>
                  <a:lnTo>
                    <a:pt x="53769" y="1"/>
                  </a:lnTo>
                  <a:close/>
                  <a:moveTo>
                    <a:pt x="53922" y="1"/>
                  </a:moveTo>
                  <a:lnTo>
                    <a:pt x="53938" y="76"/>
                  </a:lnTo>
                  <a:lnTo>
                    <a:pt x="71765" y="76"/>
                  </a:lnTo>
                  <a:lnTo>
                    <a:pt x="71730" y="1"/>
                  </a:lnTo>
                  <a:close/>
                  <a:moveTo>
                    <a:pt x="71887" y="1"/>
                  </a:moveTo>
                  <a:lnTo>
                    <a:pt x="71927" y="76"/>
                  </a:lnTo>
                  <a:lnTo>
                    <a:pt x="80146" y="76"/>
                  </a:lnTo>
                  <a:lnTo>
                    <a:pt x="80146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-191" y="4630750"/>
              <a:ext cx="2384595" cy="6583"/>
            </a:xfrm>
            <a:custGeom>
              <a:rect b="b" l="l" r="r" t="t"/>
              <a:pathLst>
                <a:path extrusionOk="0" h="77" w="27890">
                  <a:moveTo>
                    <a:pt x="1" y="1"/>
                  </a:moveTo>
                  <a:lnTo>
                    <a:pt x="1" y="76"/>
                  </a:lnTo>
                  <a:lnTo>
                    <a:pt x="9884" y="76"/>
                  </a:lnTo>
                  <a:lnTo>
                    <a:pt x="9919" y="1"/>
                  </a:lnTo>
                  <a:close/>
                  <a:moveTo>
                    <a:pt x="10083" y="1"/>
                  </a:moveTo>
                  <a:lnTo>
                    <a:pt x="10041" y="76"/>
                  </a:lnTo>
                  <a:lnTo>
                    <a:pt x="27867" y="7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844805" y="4630750"/>
              <a:ext cx="17100" cy="6583"/>
            </a:xfrm>
            <a:custGeom>
              <a:rect b="b" l="l" r="r" t="t"/>
              <a:pathLst>
                <a:path extrusionOk="0" h="77" w="200">
                  <a:moveTo>
                    <a:pt x="36" y="1"/>
                  </a:moveTo>
                  <a:lnTo>
                    <a:pt x="1" y="76"/>
                  </a:lnTo>
                  <a:lnTo>
                    <a:pt x="158" y="7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82437" y="4630750"/>
              <a:ext cx="15048" cy="6583"/>
            </a:xfrm>
            <a:custGeom>
              <a:rect b="b" l="l" r="r" t="t"/>
              <a:pathLst>
                <a:path extrusionOk="0" h="77" w="176">
                  <a:moveTo>
                    <a:pt x="23" y="1"/>
                  </a:moveTo>
                  <a:lnTo>
                    <a:pt x="0" y="76"/>
                  </a:lnTo>
                  <a:lnTo>
                    <a:pt x="152" y="7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919984" y="4630750"/>
              <a:ext cx="13082" cy="6583"/>
            </a:xfrm>
            <a:custGeom>
              <a:rect b="b" l="l" r="r" t="t"/>
              <a:pathLst>
                <a:path extrusionOk="0" h="77" w="153">
                  <a:moveTo>
                    <a:pt x="6" y="1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5456504" y="4630750"/>
              <a:ext cx="12996" cy="6583"/>
            </a:xfrm>
            <a:custGeom>
              <a:rect b="b" l="l" r="r" t="t"/>
              <a:pathLst>
                <a:path extrusionOk="0" h="77" w="152">
                  <a:moveTo>
                    <a:pt x="0" y="1"/>
                  </a:moveTo>
                  <a:lnTo>
                    <a:pt x="12" y="76"/>
                  </a:lnTo>
                  <a:lnTo>
                    <a:pt x="152" y="76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6992512" y="4630750"/>
              <a:ext cx="14621" cy="6583"/>
            </a:xfrm>
            <a:custGeom>
              <a:rect b="b" l="l" r="r" t="t"/>
              <a:pathLst>
                <a:path extrusionOk="0" h="77" w="171">
                  <a:moveTo>
                    <a:pt x="1" y="1"/>
                  </a:moveTo>
                  <a:lnTo>
                    <a:pt x="19" y="76"/>
                  </a:lnTo>
                  <a:lnTo>
                    <a:pt x="170" y="76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528177" y="4630750"/>
              <a:ext cx="17015" cy="6583"/>
            </a:xfrm>
            <a:custGeom>
              <a:rect b="b" l="l" r="r" t="t"/>
              <a:pathLst>
                <a:path extrusionOk="0" h="77" w="199">
                  <a:moveTo>
                    <a:pt x="1" y="1"/>
                  </a:moveTo>
                  <a:lnTo>
                    <a:pt x="36" y="76"/>
                  </a:lnTo>
                  <a:lnTo>
                    <a:pt x="198" y="7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55932" y="4763190"/>
              <a:ext cx="6891899" cy="6498"/>
            </a:xfrm>
            <a:custGeom>
              <a:rect b="b" l="l" r="r" t="t"/>
              <a:pathLst>
                <a:path extrusionOk="0" h="76" w="80607">
                  <a:moveTo>
                    <a:pt x="24" y="0"/>
                  </a:moveTo>
                  <a:lnTo>
                    <a:pt x="0" y="76"/>
                  </a:lnTo>
                  <a:lnTo>
                    <a:pt x="18141" y="76"/>
                  </a:lnTo>
                  <a:lnTo>
                    <a:pt x="18146" y="0"/>
                  </a:lnTo>
                  <a:close/>
                  <a:moveTo>
                    <a:pt x="18294" y="0"/>
                  </a:moveTo>
                  <a:lnTo>
                    <a:pt x="18287" y="76"/>
                  </a:lnTo>
                  <a:lnTo>
                    <a:pt x="36429" y="76"/>
                  </a:lnTo>
                  <a:lnTo>
                    <a:pt x="36423" y="0"/>
                  </a:lnTo>
                  <a:close/>
                  <a:moveTo>
                    <a:pt x="36563" y="0"/>
                  </a:moveTo>
                  <a:lnTo>
                    <a:pt x="36574" y="76"/>
                  </a:lnTo>
                  <a:lnTo>
                    <a:pt x="54709" y="76"/>
                  </a:lnTo>
                  <a:lnTo>
                    <a:pt x="54693" y="0"/>
                  </a:lnTo>
                  <a:close/>
                  <a:moveTo>
                    <a:pt x="54838" y="0"/>
                  </a:moveTo>
                  <a:lnTo>
                    <a:pt x="54861" y="76"/>
                  </a:lnTo>
                  <a:lnTo>
                    <a:pt x="72990" y="76"/>
                  </a:lnTo>
                  <a:lnTo>
                    <a:pt x="72955" y="0"/>
                  </a:lnTo>
                  <a:close/>
                  <a:moveTo>
                    <a:pt x="73119" y="0"/>
                  </a:moveTo>
                  <a:lnTo>
                    <a:pt x="73154" y="76"/>
                  </a:lnTo>
                  <a:lnTo>
                    <a:pt x="80607" y="76"/>
                  </a:lnTo>
                  <a:lnTo>
                    <a:pt x="80607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-191" y="4763190"/>
              <a:ext cx="2345180" cy="6498"/>
            </a:xfrm>
            <a:custGeom>
              <a:rect b="b" l="l" r="r" t="t"/>
              <a:pathLst>
                <a:path extrusionOk="0" h="76" w="27429">
                  <a:moveTo>
                    <a:pt x="1" y="0"/>
                  </a:moveTo>
                  <a:lnTo>
                    <a:pt x="1" y="76"/>
                  </a:lnTo>
                  <a:lnTo>
                    <a:pt x="9112" y="76"/>
                  </a:lnTo>
                  <a:lnTo>
                    <a:pt x="9153" y="0"/>
                  </a:lnTo>
                  <a:close/>
                  <a:moveTo>
                    <a:pt x="9312" y="0"/>
                  </a:moveTo>
                  <a:lnTo>
                    <a:pt x="9276" y="76"/>
                  </a:lnTo>
                  <a:lnTo>
                    <a:pt x="27406" y="76"/>
                  </a:lnTo>
                  <a:lnTo>
                    <a:pt x="27428" y="0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7788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41" y="0"/>
                  </a:moveTo>
                  <a:lnTo>
                    <a:pt x="0" y="76"/>
                  </a:lnTo>
                  <a:lnTo>
                    <a:pt x="164" y="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342936" y="4763190"/>
              <a:ext cx="15133" cy="6498"/>
            </a:xfrm>
            <a:custGeom>
              <a:rect b="b" l="l" r="r" t="t"/>
              <a:pathLst>
                <a:path extrusionOk="0" h="76" w="177">
                  <a:moveTo>
                    <a:pt x="23" y="0"/>
                  </a:moveTo>
                  <a:lnTo>
                    <a:pt x="1" y="76"/>
                  </a:lnTo>
                  <a:lnTo>
                    <a:pt x="152" y="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3906902" y="4763190"/>
              <a:ext cx="13167" cy="6498"/>
            </a:xfrm>
            <a:custGeom>
              <a:rect b="b" l="l" r="r" t="t"/>
              <a:pathLst>
                <a:path extrusionOk="0" h="76" w="154">
                  <a:moveTo>
                    <a:pt x="6" y="0"/>
                  </a:moveTo>
                  <a:lnTo>
                    <a:pt x="1" y="76"/>
                  </a:lnTo>
                  <a:lnTo>
                    <a:pt x="147" y="76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5470013" y="4763190"/>
              <a:ext cx="13082" cy="6498"/>
            </a:xfrm>
            <a:custGeom>
              <a:rect b="b" l="l" r="r" t="t"/>
              <a:pathLst>
                <a:path extrusionOk="0" h="76" w="153">
                  <a:moveTo>
                    <a:pt x="1" y="0"/>
                  </a:moveTo>
                  <a:lnTo>
                    <a:pt x="7" y="76"/>
                  </a:lnTo>
                  <a:lnTo>
                    <a:pt x="152" y="7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7032098" y="4763190"/>
              <a:ext cx="14449" cy="6498"/>
            </a:xfrm>
            <a:custGeom>
              <a:rect b="b" l="l" r="r" t="t"/>
              <a:pathLst>
                <a:path extrusionOk="0" h="76" w="169">
                  <a:moveTo>
                    <a:pt x="1" y="0"/>
                  </a:moveTo>
                  <a:lnTo>
                    <a:pt x="17" y="76"/>
                  </a:lnTo>
                  <a:lnTo>
                    <a:pt x="169" y="76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8593585" y="4763190"/>
              <a:ext cx="17100" cy="6498"/>
            </a:xfrm>
            <a:custGeom>
              <a:rect b="b" l="l" r="r" t="t"/>
              <a:pathLst>
                <a:path extrusionOk="0" h="76" w="200">
                  <a:moveTo>
                    <a:pt x="0" y="0"/>
                  </a:moveTo>
                  <a:lnTo>
                    <a:pt x="35" y="76"/>
                  </a:lnTo>
                  <a:lnTo>
                    <a:pt x="199" y="7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2316431" y="4895544"/>
              <a:ext cx="6931399" cy="6071"/>
            </a:xfrm>
            <a:custGeom>
              <a:rect b="b" l="l" r="r" t="t"/>
              <a:pathLst>
                <a:path extrusionOk="0" h="71" w="81069">
                  <a:moveTo>
                    <a:pt x="23" y="1"/>
                  </a:moveTo>
                  <a:lnTo>
                    <a:pt x="1" y="71"/>
                  </a:lnTo>
                  <a:lnTo>
                    <a:pt x="18446" y="71"/>
                  </a:lnTo>
                  <a:lnTo>
                    <a:pt x="18457" y="1"/>
                  </a:lnTo>
                  <a:close/>
                  <a:moveTo>
                    <a:pt x="18603" y="1"/>
                  </a:moveTo>
                  <a:lnTo>
                    <a:pt x="18592" y="71"/>
                  </a:lnTo>
                  <a:lnTo>
                    <a:pt x="37042" y="71"/>
                  </a:lnTo>
                  <a:lnTo>
                    <a:pt x="37036" y="1"/>
                  </a:lnTo>
                  <a:close/>
                  <a:moveTo>
                    <a:pt x="37182" y="1"/>
                  </a:moveTo>
                  <a:lnTo>
                    <a:pt x="37188" y="71"/>
                  </a:lnTo>
                  <a:lnTo>
                    <a:pt x="55633" y="71"/>
                  </a:lnTo>
                  <a:lnTo>
                    <a:pt x="55610" y="1"/>
                  </a:lnTo>
                  <a:close/>
                  <a:moveTo>
                    <a:pt x="55762" y="1"/>
                  </a:moveTo>
                  <a:lnTo>
                    <a:pt x="55786" y="71"/>
                  </a:lnTo>
                  <a:lnTo>
                    <a:pt x="74224" y="71"/>
                  </a:lnTo>
                  <a:lnTo>
                    <a:pt x="74189" y="1"/>
                  </a:lnTo>
                  <a:close/>
                  <a:moveTo>
                    <a:pt x="74347" y="1"/>
                  </a:moveTo>
                  <a:lnTo>
                    <a:pt x="74382" y="71"/>
                  </a:lnTo>
                  <a:lnTo>
                    <a:pt x="81069" y="71"/>
                  </a:lnTo>
                  <a:lnTo>
                    <a:pt x="81069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-191" y="4895544"/>
              <a:ext cx="2305679" cy="6071"/>
            </a:xfrm>
            <a:custGeom>
              <a:rect b="b" l="l" r="r" t="t"/>
              <a:pathLst>
                <a:path extrusionOk="0" h="71" w="26967">
                  <a:moveTo>
                    <a:pt x="1" y="1"/>
                  </a:moveTo>
                  <a:lnTo>
                    <a:pt x="1" y="71"/>
                  </a:lnTo>
                  <a:lnTo>
                    <a:pt x="8346" y="71"/>
                  </a:lnTo>
                  <a:lnTo>
                    <a:pt x="8382" y="1"/>
                  </a:lnTo>
                  <a:close/>
                  <a:moveTo>
                    <a:pt x="8546" y="1"/>
                  </a:moveTo>
                  <a:lnTo>
                    <a:pt x="8511" y="71"/>
                  </a:lnTo>
                  <a:lnTo>
                    <a:pt x="26950" y="71"/>
                  </a:lnTo>
                  <a:lnTo>
                    <a:pt x="26967" y="1"/>
                  </a:lnTo>
                  <a:close/>
                </a:path>
              </a:pathLst>
            </a:custGeom>
            <a:solidFill>
              <a:srgbClr val="E6A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713392" y="4895544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1"/>
                  </a:moveTo>
                  <a:lnTo>
                    <a:pt x="0" y="71"/>
                  </a:lnTo>
                  <a:lnTo>
                    <a:pt x="165" y="7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2303948" y="4895544"/>
              <a:ext cx="14535" cy="6071"/>
            </a:xfrm>
            <a:custGeom>
              <a:rect b="b" l="l" r="r" t="t"/>
              <a:pathLst>
                <a:path extrusionOk="0" h="71" w="170">
                  <a:moveTo>
                    <a:pt x="18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3893479" y="4895544"/>
              <a:ext cx="13509" cy="6071"/>
            </a:xfrm>
            <a:custGeom>
              <a:rect b="b" l="l" r="r" t="t"/>
              <a:pathLst>
                <a:path extrusionOk="0" h="71" w="158">
                  <a:moveTo>
                    <a:pt x="12" y="1"/>
                  </a:moveTo>
                  <a:lnTo>
                    <a:pt x="1" y="71"/>
                  </a:lnTo>
                  <a:lnTo>
                    <a:pt x="147" y="7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5483009" y="4895544"/>
              <a:ext cx="12996" cy="6071"/>
            </a:xfrm>
            <a:custGeom>
              <a:rect b="b" l="l" r="r" t="t"/>
              <a:pathLst>
                <a:path extrusionOk="0" h="71" w="152">
                  <a:moveTo>
                    <a:pt x="0" y="1"/>
                  </a:moveTo>
                  <a:lnTo>
                    <a:pt x="6" y="71"/>
                  </a:lnTo>
                  <a:lnTo>
                    <a:pt x="152" y="71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7071086" y="4895544"/>
              <a:ext cx="15048" cy="6071"/>
            </a:xfrm>
            <a:custGeom>
              <a:rect b="b" l="l" r="r" t="t"/>
              <a:pathLst>
                <a:path extrusionOk="0" h="71" w="176">
                  <a:moveTo>
                    <a:pt x="0" y="1"/>
                  </a:moveTo>
                  <a:lnTo>
                    <a:pt x="23" y="71"/>
                  </a:lnTo>
                  <a:lnTo>
                    <a:pt x="176" y="71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8659505" y="4895544"/>
              <a:ext cx="16673" cy="6071"/>
            </a:xfrm>
            <a:custGeom>
              <a:rect b="b" l="l" r="r" t="t"/>
              <a:pathLst>
                <a:path extrusionOk="0" h="71" w="195">
                  <a:moveTo>
                    <a:pt x="1" y="1"/>
                  </a:moveTo>
                  <a:lnTo>
                    <a:pt x="36" y="71"/>
                  </a:lnTo>
                  <a:lnTo>
                    <a:pt x="194" y="7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2277443" y="5027983"/>
              <a:ext cx="6970388" cy="6071"/>
            </a:xfrm>
            <a:custGeom>
              <a:rect b="b" l="l" r="r" t="t"/>
              <a:pathLst>
                <a:path extrusionOk="0" h="71" w="81525">
                  <a:moveTo>
                    <a:pt x="18" y="0"/>
                  </a:moveTo>
                  <a:lnTo>
                    <a:pt x="1" y="70"/>
                  </a:lnTo>
                  <a:lnTo>
                    <a:pt x="18749" y="70"/>
                  </a:lnTo>
                  <a:lnTo>
                    <a:pt x="18756" y="0"/>
                  </a:lnTo>
                  <a:close/>
                  <a:moveTo>
                    <a:pt x="18902" y="0"/>
                  </a:moveTo>
                  <a:lnTo>
                    <a:pt x="18896" y="70"/>
                  </a:lnTo>
                  <a:lnTo>
                    <a:pt x="37650" y="70"/>
                  </a:lnTo>
                  <a:lnTo>
                    <a:pt x="37644" y="0"/>
                  </a:lnTo>
                  <a:close/>
                  <a:moveTo>
                    <a:pt x="37790" y="0"/>
                  </a:moveTo>
                  <a:lnTo>
                    <a:pt x="37797" y="70"/>
                  </a:lnTo>
                  <a:lnTo>
                    <a:pt x="56550" y="70"/>
                  </a:lnTo>
                  <a:lnTo>
                    <a:pt x="56528" y="0"/>
                  </a:lnTo>
                  <a:close/>
                  <a:moveTo>
                    <a:pt x="56679" y="0"/>
                  </a:moveTo>
                  <a:lnTo>
                    <a:pt x="56703" y="70"/>
                  </a:lnTo>
                  <a:lnTo>
                    <a:pt x="75445" y="70"/>
                  </a:lnTo>
                  <a:lnTo>
                    <a:pt x="75410" y="0"/>
                  </a:lnTo>
                  <a:close/>
                  <a:moveTo>
                    <a:pt x="75569" y="0"/>
                  </a:moveTo>
                  <a:lnTo>
                    <a:pt x="75604" y="70"/>
                  </a:lnTo>
                  <a:lnTo>
                    <a:pt x="81525" y="70"/>
                  </a:lnTo>
                  <a:lnTo>
                    <a:pt x="8152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-191" y="5027983"/>
              <a:ext cx="2266263" cy="6071"/>
            </a:xfrm>
            <a:custGeom>
              <a:rect b="b" l="l" r="r" t="t"/>
              <a:pathLst>
                <a:path extrusionOk="0" h="71" w="26506">
                  <a:moveTo>
                    <a:pt x="1" y="0"/>
                  </a:moveTo>
                  <a:lnTo>
                    <a:pt x="1" y="70"/>
                  </a:lnTo>
                  <a:lnTo>
                    <a:pt x="7581" y="70"/>
                  </a:lnTo>
                  <a:lnTo>
                    <a:pt x="7616" y="0"/>
                  </a:lnTo>
                  <a:close/>
                  <a:moveTo>
                    <a:pt x="7780" y="0"/>
                  </a:moveTo>
                  <a:lnTo>
                    <a:pt x="7739" y="70"/>
                  </a:lnTo>
                  <a:lnTo>
                    <a:pt x="26487" y="70"/>
                  </a:lnTo>
                  <a:lnTo>
                    <a:pt x="26505" y="0"/>
                  </a:lnTo>
                  <a:close/>
                </a:path>
              </a:pathLst>
            </a:custGeom>
            <a:solidFill>
              <a:srgbClr val="E7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647899" y="5027983"/>
              <a:ext cx="17100" cy="6071"/>
            </a:xfrm>
            <a:custGeom>
              <a:rect b="b" l="l" r="r" t="t"/>
              <a:pathLst>
                <a:path extrusionOk="0" h="71" w="200">
                  <a:moveTo>
                    <a:pt x="36" y="0"/>
                  </a:moveTo>
                  <a:lnTo>
                    <a:pt x="1" y="70"/>
                  </a:lnTo>
                  <a:lnTo>
                    <a:pt x="159" y="7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2264362" y="5027983"/>
              <a:ext cx="14621" cy="6071"/>
            </a:xfrm>
            <a:custGeom>
              <a:rect b="b" l="l" r="r" t="t"/>
              <a:pathLst>
                <a:path extrusionOk="0" h="71" w="171">
                  <a:moveTo>
                    <a:pt x="19" y="0"/>
                  </a:moveTo>
                  <a:lnTo>
                    <a:pt x="1" y="70"/>
                  </a:lnTo>
                  <a:lnTo>
                    <a:pt x="154" y="7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3880397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8" y="0"/>
                  </a:moveTo>
                  <a:lnTo>
                    <a:pt x="1" y="70"/>
                  </a:lnTo>
                  <a:lnTo>
                    <a:pt x="148" y="7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5495920" y="5027983"/>
              <a:ext cx="13167" cy="6071"/>
            </a:xfrm>
            <a:custGeom>
              <a:rect b="b" l="l" r="r" t="t"/>
              <a:pathLst>
                <a:path extrusionOk="0" h="71" w="154">
                  <a:moveTo>
                    <a:pt x="1" y="0"/>
                  </a:moveTo>
                  <a:lnTo>
                    <a:pt x="7" y="70"/>
                  </a:lnTo>
                  <a:lnTo>
                    <a:pt x="154" y="7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7110502" y="5027983"/>
              <a:ext cx="15134" cy="6071"/>
            </a:xfrm>
            <a:custGeom>
              <a:rect b="b" l="l" r="r" t="t"/>
              <a:pathLst>
                <a:path extrusionOk="0" h="71" w="177">
                  <a:moveTo>
                    <a:pt x="1" y="0"/>
                  </a:moveTo>
                  <a:lnTo>
                    <a:pt x="23" y="70"/>
                  </a:lnTo>
                  <a:lnTo>
                    <a:pt x="176" y="7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8724998" y="5027983"/>
              <a:ext cx="16587" cy="6071"/>
            </a:xfrm>
            <a:custGeom>
              <a:rect b="b" l="l" r="r" t="t"/>
              <a:pathLst>
                <a:path extrusionOk="0" h="71" w="194">
                  <a:moveTo>
                    <a:pt x="0" y="0"/>
                  </a:moveTo>
                  <a:lnTo>
                    <a:pt x="35" y="70"/>
                  </a:lnTo>
                  <a:lnTo>
                    <a:pt x="194" y="7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9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9"/>
          <p:cNvGrpSpPr/>
          <p:nvPr/>
        </p:nvGrpSpPr>
        <p:grpSpPr>
          <a:xfrm>
            <a:off x="-94930" y="4480353"/>
            <a:ext cx="9343057" cy="2626066"/>
            <a:chOff x="4942600" y="2827700"/>
            <a:chExt cx="2987675" cy="839750"/>
          </a:xfrm>
        </p:grpSpPr>
        <p:grpSp>
          <p:nvGrpSpPr>
            <p:cNvPr id="1139" name="Google Shape;1139;p9"/>
            <p:cNvGrpSpPr/>
            <p:nvPr/>
          </p:nvGrpSpPr>
          <p:grpSpPr>
            <a:xfrm>
              <a:off x="4942600" y="2889125"/>
              <a:ext cx="2987675" cy="778325"/>
              <a:chOff x="4942600" y="2889125"/>
              <a:chExt cx="2987675" cy="778325"/>
            </a:xfrm>
          </p:grpSpPr>
          <p:sp>
            <p:nvSpPr>
              <p:cNvPr id="1140" name="Google Shape;1140;p9"/>
              <p:cNvSpPr/>
              <p:nvPr/>
            </p:nvSpPr>
            <p:spPr>
              <a:xfrm>
                <a:off x="4968325" y="2889125"/>
                <a:ext cx="2948225" cy="767250"/>
              </a:xfrm>
              <a:custGeom>
                <a:rect b="b" l="l" r="r" t="t"/>
                <a:pathLst>
                  <a:path extrusionOk="0" h="30690" w="117929">
                    <a:moveTo>
                      <a:pt x="1" y="0"/>
                    </a:moveTo>
                    <a:lnTo>
                      <a:pt x="1" y="30689"/>
                    </a:lnTo>
                    <a:lnTo>
                      <a:pt x="117929" y="30689"/>
                    </a:lnTo>
                    <a:lnTo>
                      <a:pt x="1179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9"/>
              <p:cNvSpPr/>
              <p:nvPr/>
            </p:nvSpPr>
            <p:spPr>
              <a:xfrm>
                <a:off x="5104625" y="3026225"/>
                <a:ext cx="57750" cy="29175"/>
              </a:xfrm>
              <a:custGeom>
                <a:rect b="b" l="l" r="r" t="t"/>
                <a:pathLst>
                  <a:path extrusionOk="0" h="1167" w="2310">
                    <a:moveTo>
                      <a:pt x="2119" y="0"/>
                    </a:moveTo>
                    <a:cubicBezTo>
                      <a:pt x="2095" y="0"/>
                      <a:pt x="2069" y="5"/>
                      <a:pt x="2046" y="15"/>
                    </a:cubicBezTo>
                    <a:lnTo>
                      <a:pt x="111" y="886"/>
                    </a:lnTo>
                    <a:cubicBezTo>
                      <a:pt x="36" y="927"/>
                      <a:pt x="1" y="1015"/>
                      <a:pt x="41" y="1085"/>
                    </a:cubicBezTo>
                    <a:cubicBezTo>
                      <a:pt x="71" y="1137"/>
                      <a:pt x="130" y="1166"/>
                      <a:pt x="187" y="1166"/>
                    </a:cubicBezTo>
                    <a:cubicBezTo>
                      <a:pt x="211" y="1166"/>
                      <a:pt x="235" y="1161"/>
                      <a:pt x="257" y="1150"/>
                    </a:cubicBezTo>
                    <a:lnTo>
                      <a:pt x="2193" y="279"/>
                    </a:lnTo>
                    <a:cubicBezTo>
                      <a:pt x="2274" y="244"/>
                      <a:pt x="2309" y="155"/>
                      <a:pt x="2269" y="79"/>
                    </a:cubicBezTo>
                    <a:cubicBezTo>
                      <a:pt x="2240" y="29"/>
                      <a:pt x="2181" y="0"/>
                      <a:pt x="211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9"/>
              <p:cNvSpPr/>
              <p:nvPr/>
            </p:nvSpPr>
            <p:spPr>
              <a:xfrm>
                <a:off x="5179875" y="3026125"/>
                <a:ext cx="54675" cy="29275"/>
              </a:xfrm>
              <a:custGeom>
                <a:rect b="b" l="l" r="r" t="t"/>
                <a:pathLst>
                  <a:path extrusionOk="0" h="1171" w="2187">
                    <a:moveTo>
                      <a:pt x="1997" y="0"/>
                    </a:moveTo>
                    <a:cubicBezTo>
                      <a:pt x="1970" y="0"/>
                      <a:pt x="1943" y="6"/>
                      <a:pt x="1918" y="19"/>
                    </a:cubicBezTo>
                    <a:lnTo>
                      <a:pt x="112" y="890"/>
                    </a:lnTo>
                    <a:cubicBezTo>
                      <a:pt x="30" y="931"/>
                      <a:pt x="1" y="1019"/>
                      <a:pt x="41" y="1089"/>
                    </a:cubicBezTo>
                    <a:cubicBezTo>
                      <a:pt x="71" y="1141"/>
                      <a:pt x="130" y="1170"/>
                      <a:pt x="187" y="1170"/>
                    </a:cubicBezTo>
                    <a:cubicBezTo>
                      <a:pt x="217" y="1170"/>
                      <a:pt x="241" y="1165"/>
                      <a:pt x="263" y="1154"/>
                    </a:cubicBezTo>
                    <a:lnTo>
                      <a:pt x="2075" y="277"/>
                    </a:lnTo>
                    <a:cubicBezTo>
                      <a:pt x="2151" y="242"/>
                      <a:pt x="2186" y="154"/>
                      <a:pt x="2140" y="78"/>
                    </a:cubicBezTo>
                    <a:cubicBezTo>
                      <a:pt x="2112" y="29"/>
                      <a:pt x="2056" y="0"/>
                      <a:pt x="199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9"/>
              <p:cNvSpPr/>
              <p:nvPr/>
            </p:nvSpPr>
            <p:spPr>
              <a:xfrm>
                <a:off x="5274275" y="3026100"/>
                <a:ext cx="51425" cy="29150"/>
              </a:xfrm>
              <a:custGeom>
                <a:rect b="b" l="l" r="r" t="t"/>
                <a:pathLst>
                  <a:path extrusionOk="0" h="1166" w="2057">
                    <a:moveTo>
                      <a:pt x="1875" y="0"/>
                    </a:moveTo>
                    <a:cubicBezTo>
                      <a:pt x="1847" y="0"/>
                      <a:pt x="1820" y="6"/>
                      <a:pt x="1795" y="20"/>
                    </a:cubicBezTo>
                    <a:lnTo>
                      <a:pt x="106" y="891"/>
                    </a:lnTo>
                    <a:cubicBezTo>
                      <a:pt x="29" y="932"/>
                      <a:pt x="1" y="1020"/>
                      <a:pt x="47" y="1090"/>
                    </a:cubicBezTo>
                    <a:cubicBezTo>
                      <a:pt x="76" y="1136"/>
                      <a:pt x="134" y="1166"/>
                      <a:pt x="187" y="1166"/>
                    </a:cubicBezTo>
                    <a:cubicBezTo>
                      <a:pt x="217" y="1166"/>
                      <a:pt x="246" y="1160"/>
                      <a:pt x="269" y="1149"/>
                    </a:cubicBezTo>
                    <a:lnTo>
                      <a:pt x="1952" y="272"/>
                    </a:lnTo>
                    <a:cubicBezTo>
                      <a:pt x="2035" y="237"/>
                      <a:pt x="2057" y="143"/>
                      <a:pt x="2016" y="73"/>
                    </a:cubicBezTo>
                    <a:cubicBezTo>
                      <a:pt x="1985" y="26"/>
                      <a:pt x="1930" y="0"/>
                      <a:pt x="187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9"/>
              <p:cNvSpPr/>
              <p:nvPr/>
            </p:nvSpPr>
            <p:spPr>
              <a:xfrm>
                <a:off x="5330525" y="3026000"/>
                <a:ext cx="48250" cy="29250"/>
              </a:xfrm>
              <a:custGeom>
                <a:rect b="b" l="l" r="r" t="t"/>
                <a:pathLst>
                  <a:path extrusionOk="0" h="1170" w="1930">
                    <a:moveTo>
                      <a:pt x="1745" y="0"/>
                    </a:moveTo>
                    <a:cubicBezTo>
                      <a:pt x="1716" y="0"/>
                      <a:pt x="1686" y="8"/>
                      <a:pt x="1660" y="24"/>
                    </a:cubicBezTo>
                    <a:lnTo>
                      <a:pt x="100" y="895"/>
                    </a:lnTo>
                    <a:cubicBezTo>
                      <a:pt x="23" y="936"/>
                      <a:pt x="1" y="1030"/>
                      <a:pt x="47" y="1100"/>
                    </a:cubicBezTo>
                    <a:cubicBezTo>
                      <a:pt x="76" y="1140"/>
                      <a:pt x="128" y="1170"/>
                      <a:pt x="182" y="1170"/>
                    </a:cubicBezTo>
                    <a:cubicBezTo>
                      <a:pt x="211" y="1170"/>
                      <a:pt x="246" y="1159"/>
                      <a:pt x="268" y="1146"/>
                    </a:cubicBezTo>
                    <a:lnTo>
                      <a:pt x="1830" y="276"/>
                    </a:lnTo>
                    <a:cubicBezTo>
                      <a:pt x="1905" y="229"/>
                      <a:pt x="1929" y="142"/>
                      <a:pt x="1882" y="72"/>
                    </a:cubicBezTo>
                    <a:cubicBezTo>
                      <a:pt x="1851" y="26"/>
                      <a:pt x="1799" y="0"/>
                      <a:pt x="17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9"/>
              <p:cNvSpPr/>
              <p:nvPr/>
            </p:nvSpPr>
            <p:spPr>
              <a:xfrm>
                <a:off x="5405775" y="3025950"/>
                <a:ext cx="45150" cy="29175"/>
              </a:xfrm>
              <a:custGeom>
                <a:rect b="b" l="l" r="r" t="t"/>
                <a:pathLst>
                  <a:path extrusionOk="0" h="1167" w="1806">
                    <a:moveTo>
                      <a:pt x="1622" y="0"/>
                    </a:moveTo>
                    <a:cubicBezTo>
                      <a:pt x="1591" y="0"/>
                      <a:pt x="1559" y="9"/>
                      <a:pt x="1531" y="26"/>
                    </a:cubicBezTo>
                    <a:lnTo>
                      <a:pt x="93" y="897"/>
                    </a:lnTo>
                    <a:cubicBezTo>
                      <a:pt x="17" y="945"/>
                      <a:pt x="1" y="1032"/>
                      <a:pt x="47" y="1102"/>
                    </a:cubicBezTo>
                    <a:cubicBezTo>
                      <a:pt x="82" y="1142"/>
                      <a:pt x="134" y="1166"/>
                      <a:pt x="187" y="1166"/>
                    </a:cubicBezTo>
                    <a:cubicBezTo>
                      <a:pt x="217" y="1166"/>
                      <a:pt x="246" y="1161"/>
                      <a:pt x="274" y="1142"/>
                    </a:cubicBezTo>
                    <a:lnTo>
                      <a:pt x="1712" y="271"/>
                    </a:lnTo>
                    <a:cubicBezTo>
                      <a:pt x="1789" y="225"/>
                      <a:pt x="1806" y="131"/>
                      <a:pt x="1760" y="68"/>
                    </a:cubicBezTo>
                    <a:cubicBezTo>
                      <a:pt x="1726" y="24"/>
                      <a:pt x="1674" y="0"/>
                      <a:pt x="162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9"/>
              <p:cNvSpPr/>
              <p:nvPr/>
            </p:nvSpPr>
            <p:spPr>
              <a:xfrm>
                <a:off x="5492100" y="3025875"/>
                <a:ext cx="42125" cy="29250"/>
              </a:xfrm>
              <a:custGeom>
                <a:rect b="b" l="l" r="r" t="t"/>
                <a:pathLst>
                  <a:path extrusionOk="0" h="1170" w="1685">
                    <a:moveTo>
                      <a:pt x="1500" y="1"/>
                    </a:moveTo>
                    <a:cubicBezTo>
                      <a:pt x="1466" y="1"/>
                      <a:pt x="1432" y="10"/>
                      <a:pt x="1404" y="29"/>
                    </a:cubicBezTo>
                    <a:lnTo>
                      <a:pt x="89" y="900"/>
                    </a:lnTo>
                    <a:cubicBezTo>
                      <a:pt x="12" y="948"/>
                      <a:pt x="1" y="1040"/>
                      <a:pt x="54" y="1105"/>
                    </a:cubicBezTo>
                    <a:cubicBezTo>
                      <a:pt x="82" y="1145"/>
                      <a:pt x="136" y="1169"/>
                      <a:pt x="182" y="1169"/>
                    </a:cubicBezTo>
                    <a:cubicBezTo>
                      <a:pt x="217" y="1169"/>
                      <a:pt x="252" y="1158"/>
                      <a:pt x="282" y="1140"/>
                    </a:cubicBezTo>
                    <a:lnTo>
                      <a:pt x="1597" y="263"/>
                    </a:lnTo>
                    <a:cubicBezTo>
                      <a:pt x="1667" y="217"/>
                      <a:pt x="1684" y="123"/>
                      <a:pt x="1632" y="58"/>
                    </a:cubicBezTo>
                    <a:cubicBezTo>
                      <a:pt x="1597" y="20"/>
                      <a:pt x="1548" y="1"/>
                      <a:pt x="1500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9"/>
              <p:cNvSpPr/>
              <p:nvPr/>
            </p:nvSpPr>
            <p:spPr>
              <a:xfrm>
                <a:off x="5556400" y="3025775"/>
                <a:ext cx="38900" cy="29200"/>
              </a:xfrm>
              <a:custGeom>
                <a:rect b="b" l="l" r="r" t="t"/>
                <a:pathLst>
                  <a:path extrusionOk="0" h="1168" w="1556">
                    <a:moveTo>
                      <a:pt x="1369" y="0"/>
                    </a:moveTo>
                    <a:cubicBezTo>
                      <a:pt x="1334" y="0"/>
                      <a:pt x="1299" y="11"/>
                      <a:pt x="1269" y="33"/>
                    </a:cubicBezTo>
                    <a:lnTo>
                      <a:pt x="77" y="904"/>
                    </a:lnTo>
                    <a:cubicBezTo>
                      <a:pt x="7" y="957"/>
                      <a:pt x="0" y="1050"/>
                      <a:pt x="53" y="1114"/>
                    </a:cubicBezTo>
                    <a:cubicBezTo>
                      <a:pt x="88" y="1149"/>
                      <a:pt x="135" y="1168"/>
                      <a:pt x="182" y="1168"/>
                    </a:cubicBezTo>
                    <a:cubicBezTo>
                      <a:pt x="217" y="1168"/>
                      <a:pt x="253" y="1155"/>
                      <a:pt x="288" y="1133"/>
                    </a:cubicBezTo>
                    <a:lnTo>
                      <a:pt x="1473" y="262"/>
                    </a:lnTo>
                    <a:cubicBezTo>
                      <a:pt x="1543" y="208"/>
                      <a:pt x="1556" y="121"/>
                      <a:pt x="1497" y="57"/>
                    </a:cubicBezTo>
                    <a:cubicBezTo>
                      <a:pt x="1463" y="20"/>
                      <a:pt x="1416" y="0"/>
                      <a:pt x="13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9"/>
              <p:cNvSpPr/>
              <p:nvPr/>
            </p:nvSpPr>
            <p:spPr>
              <a:xfrm>
                <a:off x="5631650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6" y="0"/>
                    </a:moveTo>
                    <a:cubicBezTo>
                      <a:pt x="1207" y="0"/>
                      <a:pt x="1167" y="12"/>
                      <a:pt x="1135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35" y="1171"/>
                      <a:pt x="181" y="1171"/>
                    </a:cubicBezTo>
                    <a:cubicBezTo>
                      <a:pt x="223" y="1171"/>
                      <a:pt x="258" y="1152"/>
                      <a:pt x="293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7" y="17"/>
                      <a:pt x="1292" y="0"/>
                      <a:pt x="124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9"/>
              <p:cNvSpPr/>
              <p:nvPr/>
            </p:nvSpPr>
            <p:spPr>
              <a:xfrm>
                <a:off x="5698125" y="3025700"/>
                <a:ext cx="35700" cy="29275"/>
              </a:xfrm>
              <a:custGeom>
                <a:rect b="b" l="l" r="r" t="t"/>
                <a:pathLst>
                  <a:path extrusionOk="0" h="1171" w="1428">
                    <a:moveTo>
                      <a:pt x="1243" y="0"/>
                    </a:moveTo>
                    <a:cubicBezTo>
                      <a:pt x="1205" y="0"/>
                      <a:pt x="1166" y="12"/>
                      <a:pt x="1134" y="36"/>
                    </a:cubicBezTo>
                    <a:lnTo>
                      <a:pt x="71" y="913"/>
                    </a:lnTo>
                    <a:cubicBezTo>
                      <a:pt x="6" y="966"/>
                      <a:pt x="1" y="1060"/>
                      <a:pt x="59" y="1117"/>
                    </a:cubicBezTo>
                    <a:cubicBezTo>
                      <a:pt x="95" y="1152"/>
                      <a:pt x="135" y="1171"/>
                      <a:pt x="182" y="1171"/>
                    </a:cubicBezTo>
                    <a:cubicBezTo>
                      <a:pt x="222" y="1171"/>
                      <a:pt x="257" y="1152"/>
                      <a:pt x="292" y="1130"/>
                    </a:cubicBezTo>
                    <a:lnTo>
                      <a:pt x="1357" y="259"/>
                    </a:lnTo>
                    <a:cubicBezTo>
                      <a:pt x="1421" y="200"/>
                      <a:pt x="1427" y="106"/>
                      <a:pt x="1368" y="49"/>
                    </a:cubicBezTo>
                    <a:cubicBezTo>
                      <a:pt x="1333" y="17"/>
                      <a:pt x="1288" y="0"/>
                      <a:pt x="12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9"/>
              <p:cNvSpPr/>
              <p:nvPr/>
            </p:nvSpPr>
            <p:spPr>
              <a:xfrm>
                <a:off x="5751475" y="3025700"/>
                <a:ext cx="35675" cy="29275"/>
              </a:xfrm>
              <a:custGeom>
                <a:rect b="b" l="l" r="r" t="t"/>
                <a:pathLst>
                  <a:path extrusionOk="0" h="1171" w="1427">
                    <a:moveTo>
                      <a:pt x="1245" y="0"/>
                    </a:moveTo>
                    <a:cubicBezTo>
                      <a:pt x="1207" y="0"/>
                      <a:pt x="1169" y="12"/>
                      <a:pt x="1139" y="36"/>
                    </a:cubicBezTo>
                    <a:lnTo>
                      <a:pt x="70" y="913"/>
                    </a:lnTo>
                    <a:cubicBezTo>
                      <a:pt x="6" y="966"/>
                      <a:pt x="0" y="1060"/>
                      <a:pt x="59" y="1117"/>
                    </a:cubicBezTo>
                    <a:cubicBezTo>
                      <a:pt x="94" y="1152"/>
                      <a:pt x="140" y="1171"/>
                      <a:pt x="181" y="1171"/>
                    </a:cubicBezTo>
                    <a:cubicBezTo>
                      <a:pt x="222" y="1171"/>
                      <a:pt x="262" y="1152"/>
                      <a:pt x="292" y="1130"/>
                    </a:cubicBezTo>
                    <a:lnTo>
                      <a:pt x="1356" y="259"/>
                    </a:lnTo>
                    <a:cubicBezTo>
                      <a:pt x="1420" y="200"/>
                      <a:pt x="1427" y="106"/>
                      <a:pt x="1368" y="49"/>
                    </a:cubicBezTo>
                    <a:cubicBezTo>
                      <a:pt x="1336" y="17"/>
                      <a:pt x="1290" y="0"/>
                      <a:pt x="124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5816750" y="3025650"/>
                <a:ext cx="32475" cy="29200"/>
              </a:xfrm>
              <a:custGeom>
                <a:rect b="b" l="l" r="r" t="t"/>
                <a:pathLst>
                  <a:path extrusionOk="0" h="1168" w="1299">
                    <a:moveTo>
                      <a:pt x="1118" y="1"/>
                    </a:moveTo>
                    <a:cubicBezTo>
                      <a:pt x="1076" y="1"/>
                      <a:pt x="1033" y="15"/>
                      <a:pt x="1001" y="45"/>
                    </a:cubicBezTo>
                    <a:lnTo>
                      <a:pt x="60" y="915"/>
                    </a:lnTo>
                    <a:cubicBezTo>
                      <a:pt x="1" y="973"/>
                      <a:pt x="1" y="1067"/>
                      <a:pt x="65" y="1125"/>
                    </a:cubicBezTo>
                    <a:cubicBezTo>
                      <a:pt x="95" y="1154"/>
                      <a:pt x="135" y="1167"/>
                      <a:pt x="176" y="1167"/>
                    </a:cubicBezTo>
                    <a:cubicBezTo>
                      <a:pt x="224" y="1167"/>
                      <a:pt x="264" y="1149"/>
                      <a:pt x="294" y="1119"/>
                    </a:cubicBezTo>
                    <a:lnTo>
                      <a:pt x="1235" y="248"/>
                    </a:lnTo>
                    <a:cubicBezTo>
                      <a:pt x="1298" y="191"/>
                      <a:pt x="1298" y="97"/>
                      <a:pt x="1235" y="45"/>
                    </a:cubicBezTo>
                    <a:cubicBezTo>
                      <a:pt x="1203" y="15"/>
                      <a:pt x="1160" y="1"/>
                      <a:pt x="111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5893900" y="3025575"/>
                <a:ext cx="29550" cy="29275"/>
              </a:xfrm>
              <a:custGeom>
                <a:rect b="b" l="l" r="r" t="t"/>
                <a:pathLst>
                  <a:path extrusionOk="0" h="1171" w="1182">
                    <a:moveTo>
                      <a:pt x="1000" y="0"/>
                    </a:moveTo>
                    <a:cubicBezTo>
                      <a:pt x="955" y="0"/>
                      <a:pt x="910" y="18"/>
                      <a:pt x="877" y="54"/>
                    </a:cubicBezTo>
                    <a:lnTo>
                      <a:pt x="60" y="925"/>
                    </a:lnTo>
                    <a:cubicBezTo>
                      <a:pt x="1" y="988"/>
                      <a:pt x="13" y="1082"/>
                      <a:pt x="78" y="1135"/>
                    </a:cubicBezTo>
                    <a:cubicBezTo>
                      <a:pt x="113" y="1157"/>
                      <a:pt x="148" y="1170"/>
                      <a:pt x="183" y="1170"/>
                    </a:cubicBezTo>
                    <a:cubicBezTo>
                      <a:pt x="229" y="1170"/>
                      <a:pt x="276" y="1146"/>
                      <a:pt x="311" y="1117"/>
                    </a:cubicBezTo>
                    <a:lnTo>
                      <a:pt x="1123" y="240"/>
                    </a:lnTo>
                    <a:cubicBezTo>
                      <a:pt x="1182" y="181"/>
                      <a:pt x="1176" y="89"/>
                      <a:pt x="1106" y="35"/>
                    </a:cubicBezTo>
                    <a:cubicBezTo>
                      <a:pt x="1074" y="12"/>
                      <a:pt x="1037" y="0"/>
                      <a:pt x="100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5952075" y="3025500"/>
                <a:ext cx="26475" cy="29150"/>
              </a:xfrm>
              <a:custGeom>
                <a:rect b="b" l="l" r="r" t="t"/>
                <a:pathLst>
                  <a:path extrusionOk="0" h="1166" w="1059">
                    <a:moveTo>
                      <a:pt x="878" y="1"/>
                    </a:moveTo>
                    <a:cubicBezTo>
                      <a:pt x="827" y="1"/>
                      <a:pt x="775" y="22"/>
                      <a:pt x="743" y="62"/>
                    </a:cubicBezTo>
                    <a:lnTo>
                      <a:pt x="52" y="933"/>
                    </a:lnTo>
                    <a:cubicBezTo>
                      <a:pt x="1" y="998"/>
                      <a:pt x="17" y="1090"/>
                      <a:pt x="88" y="1138"/>
                    </a:cubicBezTo>
                    <a:cubicBezTo>
                      <a:pt x="117" y="1155"/>
                      <a:pt x="152" y="1166"/>
                      <a:pt x="182" y="1166"/>
                    </a:cubicBezTo>
                    <a:cubicBezTo>
                      <a:pt x="233" y="1166"/>
                      <a:pt x="287" y="1144"/>
                      <a:pt x="316" y="1103"/>
                    </a:cubicBezTo>
                    <a:lnTo>
                      <a:pt x="1005" y="232"/>
                    </a:lnTo>
                    <a:cubicBezTo>
                      <a:pt x="1058" y="167"/>
                      <a:pt x="1047" y="73"/>
                      <a:pt x="970" y="27"/>
                    </a:cubicBezTo>
                    <a:cubicBezTo>
                      <a:pt x="943" y="9"/>
                      <a:pt x="911" y="1"/>
                      <a:pt x="8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6008175" y="3025375"/>
                <a:ext cx="23575" cy="29275"/>
              </a:xfrm>
              <a:custGeom>
                <a:rect b="b" l="l" r="r" t="t"/>
                <a:pathLst>
                  <a:path extrusionOk="0" h="1171" w="943">
                    <a:moveTo>
                      <a:pt x="755" y="0"/>
                    </a:moveTo>
                    <a:cubicBezTo>
                      <a:pt x="699" y="0"/>
                      <a:pt x="645" y="26"/>
                      <a:pt x="614" y="73"/>
                    </a:cubicBezTo>
                    <a:lnTo>
                      <a:pt x="47" y="949"/>
                    </a:lnTo>
                    <a:cubicBezTo>
                      <a:pt x="1" y="1020"/>
                      <a:pt x="23" y="1108"/>
                      <a:pt x="100" y="1149"/>
                    </a:cubicBezTo>
                    <a:cubicBezTo>
                      <a:pt x="128" y="1160"/>
                      <a:pt x="158" y="1171"/>
                      <a:pt x="187" y="1171"/>
                    </a:cubicBezTo>
                    <a:cubicBezTo>
                      <a:pt x="241" y="1171"/>
                      <a:pt x="293" y="1143"/>
                      <a:pt x="328" y="1095"/>
                    </a:cubicBezTo>
                    <a:lnTo>
                      <a:pt x="894" y="224"/>
                    </a:lnTo>
                    <a:cubicBezTo>
                      <a:pt x="942" y="154"/>
                      <a:pt x="913" y="62"/>
                      <a:pt x="837" y="21"/>
                    </a:cubicBezTo>
                    <a:cubicBezTo>
                      <a:pt x="811" y="7"/>
                      <a:pt x="783" y="0"/>
                      <a:pt x="7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6056250" y="3025350"/>
                <a:ext cx="20350" cy="29175"/>
              </a:xfrm>
              <a:custGeom>
                <a:rect b="b" l="l" r="r" t="t"/>
                <a:pathLst>
                  <a:path extrusionOk="0" h="1167" w="814">
                    <a:moveTo>
                      <a:pt x="625" y="0"/>
                    </a:moveTo>
                    <a:cubicBezTo>
                      <a:pt x="565" y="0"/>
                      <a:pt x="508" y="31"/>
                      <a:pt x="479" y="85"/>
                    </a:cubicBezTo>
                    <a:lnTo>
                      <a:pt x="36" y="956"/>
                    </a:lnTo>
                    <a:cubicBezTo>
                      <a:pt x="1" y="1032"/>
                      <a:pt x="36" y="1120"/>
                      <a:pt x="117" y="1155"/>
                    </a:cubicBezTo>
                    <a:cubicBezTo>
                      <a:pt x="141" y="1161"/>
                      <a:pt x="164" y="1166"/>
                      <a:pt x="187" y="1166"/>
                    </a:cubicBezTo>
                    <a:cubicBezTo>
                      <a:pt x="246" y="1166"/>
                      <a:pt x="304" y="1137"/>
                      <a:pt x="333" y="1079"/>
                    </a:cubicBezTo>
                    <a:lnTo>
                      <a:pt x="778" y="208"/>
                    </a:lnTo>
                    <a:cubicBezTo>
                      <a:pt x="813" y="133"/>
                      <a:pt x="778" y="50"/>
                      <a:pt x="695" y="15"/>
                    </a:cubicBezTo>
                    <a:cubicBezTo>
                      <a:pt x="672" y="5"/>
                      <a:pt x="648" y="0"/>
                      <a:pt x="62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6117450" y="3027975"/>
                <a:ext cx="17125" cy="29175"/>
              </a:xfrm>
              <a:custGeom>
                <a:rect b="b" l="l" r="r" t="t"/>
                <a:pathLst>
                  <a:path extrusionOk="0" h="1167" w="685">
                    <a:moveTo>
                      <a:pt x="502" y="1"/>
                    </a:moveTo>
                    <a:cubicBezTo>
                      <a:pt x="434" y="1"/>
                      <a:pt x="370" y="43"/>
                      <a:pt x="351" y="103"/>
                    </a:cubicBezTo>
                    <a:lnTo>
                      <a:pt x="30" y="974"/>
                    </a:lnTo>
                    <a:cubicBezTo>
                      <a:pt x="1" y="1050"/>
                      <a:pt x="48" y="1132"/>
                      <a:pt x="135" y="1161"/>
                    </a:cubicBezTo>
                    <a:cubicBezTo>
                      <a:pt x="153" y="1167"/>
                      <a:pt x="165" y="1167"/>
                      <a:pt x="183" y="1167"/>
                    </a:cubicBezTo>
                    <a:cubicBezTo>
                      <a:pt x="253" y="1167"/>
                      <a:pt x="316" y="1126"/>
                      <a:pt x="340" y="1067"/>
                    </a:cubicBezTo>
                    <a:lnTo>
                      <a:pt x="661" y="197"/>
                    </a:lnTo>
                    <a:cubicBezTo>
                      <a:pt x="685" y="115"/>
                      <a:pt x="644" y="33"/>
                      <a:pt x="556" y="9"/>
                    </a:cubicBezTo>
                    <a:cubicBezTo>
                      <a:pt x="538" y="3"/>
                      <a:pt x="520" y="1"/>
                      <a:pt x="50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6237125" y="3026900"/>
                <a:ext cx="10275" cy="29225"/>
              </a:xfrm>
              <a:custGeom>
                <a:rect b="b" l="l" r="r" t="t"/>
                <a:pathLst>
                  <a:path extrusionOk="0" h="1169" w="411">
                    <a:moveTo>
                      <a:pt x="252" y="1"/>
                    </a:moveTo>
                    <a:cubicBezTo>
                      <a:pt x="165" y="1"/>
                      <a:pt x="88" y="58"/>
                      <a:pt x="82" y="141"/>
                    </a:cubicBezTo>
                    <a:lnTo>
                      <a:pt x="6" y="1012"/>
                    </a:lnTo>
                    <a:cubicBezTo>
                      <a:pt x="1" y="1093"/>
                      <a:pt x="71" y="1163"/>
                      <a:pt x="158" y="1169"/>
                    </a:cubicBezTo>
                    <a:lnTo>
                      <a:pt x="170" y="1169"/>
                    </a:lnTo>
                    <a:cubicBezTo>
                      <a:pt x="257" y="1169"/>
                      <a:pt x="328" y="1110"/>
                      <a:pt x="333" y="1034"/>
                    </a:cubicBezTo>
                    <a:lnTo>
                      <a:pt x="403" y="158"/>
                    </a:lnTo>
                    <a:cubicBezTo>
                      <a:pt x="410" y="82"/>
                      <a:pt x="346" y="6"/>
                      <a:pt x="25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6172125" y="3028700"/>
                <a:ext cx="13300" cy="27200"/>
              </a:xfrm>
              <a:custGeom>
                <a:rect b="b" l="l" r="r" t="t"/>
                <a:pathLst>
                  <a:path extrusionOk="0" h="1088" w="532">
                    <a:moveTo>
                      <a:pt x="350" y="0"/>
                    </a:moveTo>
                    <a:cubicBezTo>
                      <a:pt x="281" y="0"/>
                      <a:pt x="219" y="45"/>
                      <a:pt x="205" y="109"/>
                    </a:cubicBezTo>
                    <a:lnTo>
                      <a:pt x="17" y="916"/>
                    </a:lnTo>
                    <a:cubicBezTo>
                      <a:pt x="0" y="992"/>
                      <a:pt x="58" y="1067"/>
                      <a:pt x="146" y="1086"/>
                    </a:cubicBezTo>
                    <a:lnTo>
                      <a:pt x="157" y="1086"/>
                    </a:lnTo>
                    <a:cubicBezTo>
                      <a:pt x="166" y="1087"/>
                      <a:pt x="174" y="1087"/>
                      <a:pt x="182" y="1087"/>
                    </a:cubicBezTo>
                    <a:cubicBezTo>
                      <a:pt x="255" y="1087"/>
                      <a:pt x="317" y="1044"/>
                      <a:pt x="327" y="981"/>
                    </a:cubicBezTo>
                    <a:lnTo>
                      <a:pt x="514" y="174"/>
                    </a:lnTo>
                    <a:cubicBezTo>
                      <a:pt x="532" y="98"/>
                      <a:pt x="473" y="21"/>
                      <a:pt x="386" y="4"/>
                    </a:cubicBezTo>
                    <a:cubicBezTo>
                      <a:pt x="374" y="2"/>
                      <a:pt x="362" y="0"/>
                      <a:pt x="35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6292075" y="3026025"/>
                <a:ext cx="9675" cy="29100"/>
              </a:xfrm>
              <a:custGeom>
                <a:rect b="b" l="l" r="r" t="t"/>
                <a:pathLst>
                  <a:path extrusionOk="0" h="1164" w="387">
                    <a:moveTo>
                      <a:pt x="169" y="0"/>
                    </a:moveTo>
                    <a:cubicBezTo>
                      <a:pt x="166" y="0"/>
                      <a:pt x="162" y="0"/>
                      <a:pt x="158" y="0"/>
                    </a:cubicBezTo>
                    <a:cubicBezTo>
                      <a:pt x="64" y="0"/>
                      <a:pt x="1" y="71"/>
                      <a:pt x="6" y="152"/>
                    </a:cubicBezTo>
                    <a:lnTo>
                      <a:pt x="53" y="1023"/>
                    </a:lnTo>
                    <a:cubicBezTo>
                      <a:pt x="58" y="1104"/>
                      <a:pt x="134" y="1163"/>
                      <a:pt x="217" y="1163"/>
                    </a:cubicBezTo>
                    <a:lnTo>
                      <a:pt x="228" y="1163"/>
                    </a:lnTo>
                    <a:cubicBezTo>
                      <a:pt x="316" y="1158"/>
                      <a:pt x="386" y="1093"/>
                      <a:pt x="379" y="1012"/>
                    </a:cubicBezTo>
                    <a:lnTo>
                      <a:pt x="328" y="135"/>
                    </a:lnTo>
                    <a:cubicBezTo>
                      <a:pt x="322" y="61"/>
                      <a:pt x="258" y="0"/>
                      <a:pt x="16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6348000" y="3023500"/>
                <a:ext cx="13175" cy="29125"/>
              </a:xfrm>
              <a:custGeom>
                <a:rect b="b" l="l" r="r" t="t"/>
                <a:pathLst>
                  <a:path extrusionOk="0" h="1165" w="527">
                    <a:moveTo>
                      <a:pt x="172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60" y="19"/>
                      <a:pt x="1" y="96"/>
                      <a:pt x="19" y="177"/>
                    </a:cubicBezTo>
                    <a:lnTo>
                      <a:pt x="195" y="1048"/>
                    </a:lnTo>
                    <a:cubicBezTo>
                      <a:pt x="206" y="1118"/>
                      <a:pt x="276" y="1165"/>
                      <a:pt x="352" y="1165"/>
                    </a:cubicBezTo>
                    <a:lnTo>
                      <a:pt x="381" y="1165"/>
                    </a:lnTo>
                    <a:cubicBezTo>
                      <a:pt x="469" y="1148"/>
                      <a:pt x="527" y="1071"/>
                      <a:pt x="516" y="995"/>
                    </a:cubicBezTo>
                    <a:lnTo>
                      <a:pt x="335" y="118"/>
                    </a:lnTo>
                    <a:cubicBezTo>
                      <a:pt x="325" y="49"/>
                      <a:pt x="251" y="0"/>
                      <a:pt x="172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398150" y="3022625"/>
                <a:ext cx="16700" cy="29125"/>
              </a:xfrm>
              <a:custGeom>
                <a:rect b="b" l="l" r="r" t="t"/>
                <a:pathLst>
                  <a:path extrusionOk="0" h="1165" w="668">
                    <a:moveTo>
                      <a:pt x="182" y="1"/>
                    </a:moveTo>
                    <a:cubicBezTo>
                      <a:pt x="166" y="1"/>
                      <a:pt x="150" y="3"/>
                      <a:pt x="134" y="7"/>
                    </a:cubicBezTo>
                    <a:cubicBezTo>
                      <a:pt x="47" y="31"/>
                      <a:pt x="1" y="113"/>
                      <a:pt x="23" y="188"/>
                    </a:cubicBezTo>
                    <a:lnTo>
                      <a:pt x="328" y="1059"/>
                    </a:lnTo>
                    <a:cubicBezTo>
                      <a:pt x="344" y="1124"/>
                      <a:pt x="409" y="1165"/>
                      <a:pt x="479" y="1165"/>
                    </a:cubicBezTo>
                    <a:cubicBezTo>
                      <a:pt x="497" y="1165"/>
                      <a:pt x="514" y="1165"/>
                      <a:pt x="532" y="1159"/>
                    </a:cubicBezTo>
                    <a:cubicBezTo>
                      <a:pt x="614" y="1135"/>
                      <a:pt x="667" y="1054"/>
                      <a:pt x="638" y="978"/>
                    </a:cubicBezTo>
                    <a:lnTo>
                      <a:pt x="339" y="101"/>
                    </a:lnTo>
                    <a:cubicBezTo>
                      <a:pt x="315" y="40"/>
                      <a:pt x="25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9"/>
              <p:cNvSpPr/>
              <p:nvPr/>
            </p:nvSpPr>
            <p:spPr>
              <a:xfrm>
                <a:off x="6453375" y="3021650"/>
                <a:ext cx="19875" cy="29225"/>
              </a:xfrm>
              <a:custGeom>
                <a:rect b="b" l="l" r="r" t="t"/>
                <a:pathLst>
                  <a:path extrusionOk="0" h="1169" w="795">
                    <a:moveTo>
                      <a:pt x="178" y="1"/>
                    </a:moveTo>
                    <a:cubicBezTo>
                      <a:pt x="158" y="1"/>
                      <a:pt x="137" y="4"/>
                      <a:pt x="117" y="11"/>
                    </a:cubicBezTo>
                    <a:cubicBezTo>
                      <a:pt x="36" y="46"/>
                      <a:pt x="1" y="135"/>
                      <a:pt x="36" y="211"/>
                    </a:cubicBezTo>
                    <a:lnTo>
                      <a:pt x="462" y="1082"/>
                    </a:lnTo>
                    <a:cubicBezTo>
                      <a:pt x="485" y="1133"/>
                      <a:pt x="544" y="1169"/>
                      <a:pt x="608" y="1169"/>
                    </a:cubicBezTo>
                    <a:cubicBezTo>
                      <a:pt x="632" y="1169"/>
                      <a:pt x="655" y="1163"/>
                      <a:pt x="673" y="1157"/>
                    </a:cubicBezTo>
                    <a:cubicBezTo>
                      <a:pt x="754" y="1122"/>
                      <a:pt x="795" y="1034"/>
                      <a:pt x="760" y="964"/>
                    </a:cubicBezTo>
                    <a:lnTo>
                      <a:pt x="333" y="87"/>
                    </a:lnTo>
                    <a:cubicBezTo>
                      <a:pt x="307" y="34"/>
                      <a:pt x="243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9"/>
              <p:cNvSpPr/>
              <p:nvPr/>
            </p:nvSpPr>
            <p:spPr>
              <a:xfrm>
                <a:off x="6499675" y="3021650"/>
                <a:ext cx="19900" cy="29225"/>
              </a:xfrm>
              <a:custGeom>
                <a:rect b="b" l="l" r="r" t="t"/>
                <a:pathLst>
                  <a:path extrusionOk="0" h="1169" w="796">
                    <a:moveTo>
                      <a:pt x="179" y="1"/>
                    </a:moveTo>
                    <a:cubicBezTo>
                      <a:pt x="159" y="1"/>
                      <a:pt x="138" y="4"/>
                      <a:pt x="118" y="11"/>
                    </a:cubicBezTo>
                    <a:cubicBezTo>
                      <a:pt x="36" y="46"/>
                      <a:pt x="0" y="135"/>
                      <a:pt x="36" y="211"/>
                    </a:cubicBezTo>
                    <a:lnTo>
                      <a:pt x="463" y="1082"/>
                    </a:lnTo>
                    <a:cubicBezTo>
                      <a:pt x="486" y="1133"/>
                      <a:pt x="545" y="1169"/>
                      <a:pt x="609" y="1169"/>
                    </a:cubicBezTo>
                    <a:cubicBezTo>
                      <a:pt x="632" y="1169"/>
                      <a:pt x="655" y="1163"/>
                      <a:pt x="674" y="1157"/>
                    </a:cubicBezTo>
                    <a:cubicBezTo>
                      <a:pt x="755" y="1122"/>
                      <a:pt x="796" y="1034"/>
                      <a:pt x="761" y="964"/>
                    </a:cubicBezTo>
                    <a:lnTo>
                      <a:pt x="334" y="87"/>
                    </a:lnTo>
                    <a:cubicBezTo>
                      <a:pt x="308" y="34"/>
                      <a:pt x="244" y="1"/>
                      <a:pt x="17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9"/>
              <p:cNvSpPr/>
              <p:nvPr/>
            </p:nvSpPr>
            <p:spPr>
              <a:xfrm>
                <a:off x="6609250" y="3022575"/>
                <a:ext cx="23150" cy="29175"/>
              </a:xfrm>
              <a:custGeom>
                <a:rect b="b" l="l" r="r" t="t"/>
                <a:pathLst>
                  <a:path extrusionOk="0" h="1167" w="926">
                    <a:moveTo>
                      <a:pt x="191" y="1"/>
                    </a:moveTo>
                    <a:cubicBezTo>
                      <a:pt x="163" y="1"/>
                      <a:pt x="133" y="7"/>
                      <a:pt x="106" y="21"/>
                    </a:cubicBezTo>
                    <a:cubicBezTo>
                      <a:pt x="30" y="63"/>
                      <a:pt x="1" y="150"/>
                      <a:pt x="48" y="220"/>
                    </a:cubicBezTo>
                    <a:lnTo>
                      <a:pt x="597" y="1091"/>
                    </a:lnTo>
                    <a:cubicBezTo>
                      <a:pt x="626" y="1143"/>
                      <a:pt x="680" y="1167"/>
                      <a:pt x="737" y="1167"/>
                    </a:cubicBezTo>
                    <a:cubicBezTo>
                      <a:pt x="767" y="1167"/>
                      <a:pt x="790" y="1161"/>
                      <a:pt x="820" y="1150"/>
                    </a:cubicBezTo>
                    <a:cubicBezTo>
                      <a:pt x="896" y="1108"/>
                      <a:pt x="925" y="1021"/>
                      <a:pt x="877" y="951"/>
                    </a:cubicBezTo>
                    <a:lnTo>
                      <a:pt x="329" y="74"/>
                    </a:lnTo>
                    <a:cubicBezTo>
                      <a:pt x="302" y="27"/>
                      <a:pt x="248" y="1"/>
                      <a:pt x="19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6557100" y="3024775"/>
                <a:ext cx="22975" cy="29175"/>
              </a:xfrm>
              <a:custGeom>
                <a:rect b="b" l="l" r="r" t="t"/>
                <a:pathLst>
                  <a:path extrusionOk="0" h="1167" w="919">
                    <a:moveTo>
                      <a:pt x="188" y="1"/>
                    </a:moveTo>
                    <a:cubicBezTo>
                      <a:pt x="160" y="1"/>
                      <a:pt x="132" y="7"/>
                      <a:pt x="106" y="21"/>
                    </a:cubicBezTo>
                    <a:cubicBezTo>
                      <a:pt x="25" y="62"/>
                      <a:pt x="1" y="150"/>
                      <a:pt x="42" y="220"/>
                    </a:cubicBezTo>
                    <a:lnTo>
                      <a:pt x="592" y="1090"/>
                    </a:lnTo>
                    <a:cubicBezTo>
                      <a:pt x="621" y="1138"/>
                      <a:pt x="678" y="1167"/>
                      <a:pt x="737" y="1167"/>
                    </a:cubicBezTo>
                    <a:cubicBezTo>
                      <a:pt x="761" y="1167"/>
                      <a:pt x="789" y="1160"/>
                      <a:pt x="813" y="1149"/>
                    </a:cubicBezTo>
                    <a:cubicBezTo>
                      <a:pt x="894" y="1108"/>
                      <a:pt x="918" y="1014"/>
                      <a:pt x="878" y="944"/>
                    </a:cubicBezTo>
                    <a:lnTo>
                      <a:pt x="328" y="73"/>
                    </a:lnTo>
                    <a:cubicBezTo>
                      <a:pt x="297" y="26"/>
                      <a:pt x="243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9"/>
              <p:cNvSpPr/>
              <p:nvPr/>
            </p:nvSpPr>
            <p:spPr>
              <a:xfrm>
                <a:off x="6658525" y="3022575"/>
                <a:ext cx="26150" cy="29175"/>
              </a:xfrm>
              <a:custGeom>
                <a:rect b="b" l="l" r="r" t="t"/>
                <a:pathLst>
                  <a:path extrusionOk="0" h="1167" w="1046">
                    <a:moveTo>
                      <a:pt x="187" y="1"/>
                    </a:moveTo>
                    <a:cubicBezTo>
                      <a:pt x="155" y="1"/>
                      <a:pt x="122" y="9"/>
                      <a:pt x="93" y="28"/>
                    </a:cubicBezTo>
                    <a:cubicBezTo>
                      <a:pt x="23" y="74"/>
                      <a:pt x="0" y="168"/>
                      <a:pt x="52" y="231"/>
                    </a:cubicBezTo>
                    <a:lnTo>
                      <a:pt x="724" y="1102"/>
                    </a:lnTo>
                    <a:cubicBezTo>
                      <a:pt x="759" y="1143"/>
                      <a:pt x="807" y="1167"/>
                      <a:pt x="859" y="1167"/>
                    </a:cubicBezTo>
                    <a:cubicBezTo>
                      <a:pt x="894" y="1167"/>
                      <a:pt x="923" y="1161"/>
                      <a:pt x="953" y="1143"/>
                    </a:cubicBezTo>
                    <a:cubicBezTo>
                      <a:pt x="1029" y="1096"/>
                      <a:pt x="1045" y="1002"/>
                      <a:pt x="994" y="939"/>
                    </a:cubicBezTo>
                    <a:lnTo>
                      <a:pt x="322" y="63"/>
                    </a:lnTo>
                    <a:cubicBezTo>
                      <a:pt x="289" y="23"/>
                      <a:pt x="238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9"/>
              <p:cNvSpPr/>
              <p:nvPr/>
            </p:nvSpPr>
            <p:spPr>
              <a:xfrm>
                <a:off x="6705550" y="3022800"/>
                <a:ext cx="29100" cy="29225"/>
              </a:xfrm>
              <a:custGeom>
                <a:rect b="b" l="l" r="r" t="t"/>
                <a:pathLst>
                  <a:path extrusionOk="0" h="1169" w="1164">
                    <a:moveTo>
                      <a:pt x="184" y="0"/>
                    </a:moveTo>
                    <a:cubicBezTo>
                      <a:pt x="146" y="0"/>
                      <a:pt x="108" y="12"/>
                      <a:pt x="76" y="35"/>
                    </a:cubicBezTo>
                    <a:cubicBezTo>
                      <a:pt x="6" y="89"/>
                      <a:pt x="0" y="176"/>
                      <a:pt x="59" y="240"/>
                    </a:cubicBezTo>
                    <a:lnTo>
                      <a:pt x="855" y="1111"/>
                    </a:lnTo>
                    <a:cubicBezTo>
                      <a:pt x="883" y="1146"/>
                      <a:pt x="930" y="1169"/>
                      <a:pt x="977" y="1169"/>
                    </a:cubicBezTo>
                    <a:cubicBezTo>
                      <a:pt x="1017" y="1169"/>
                      <a:pt x="1052" y="1158"/>
                      <a:pt x="1082" y="1134"/>
                    </a:cubicBezTo>
                    <a:cubicBezTo>
                      <a:pt x="1152" y="1082"/>
                      <a:pt x="1163" y="988"/>
                      <a:pt x="1106" y="923"/>
                    </a:cubicBezTo>
                    <a:lnTo>
                      <a:pt x="310" y="54"/>
                    </a:lnTo>
                    <a:cubicBezTo>
                      <a:pt x="278" y="18"/>
                      <a:pt x="231" y="0"/>
                      <a:pt x="184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9"/>
              <p:cNvSpPr/>
              <p:nvPr/>
            </p:nvSpPr>
            <p:spPr>
              <a:xfrm>
                <a:off x="6801975" y="3024550"/>
                <a:ext cx="32050" cy="29100"/>
              </a:xfrm>
              <a:custGeom>
                <a:rect b="b" l="l" r="r" t="t"/>
                <a:pathLst>
                  <a:path extrusionOk="0" h="1164" w="1282">
                    <a:moveTo>
                      <a:pt x="176" y="1"/>
                    </a:moveTo>
                    <a:cubicBezTo>
                      <a:pt x="136" y="1"/>
                      <a:pt x="96" y="14"/>
                      <a:pt x="65" y="41"/>
                    </a:cubicBezTo>
                    <a:cubicBezTo>
                      <a:pt x="1" y="95"/>
                      <a:pt x="1" y="187"/>
                      <a:pt x="60" y="246"/>
                    </a:cubicBezTo>
                    <a:lnTo>
                      <a:pt x="983" y="1123"/>
                    </a:lnTo>
                    <a:cubicBezTo>
                      <a:pt x="1012" y="1152"/>
                      <a:pt x="1058" y="1163"/>
                      <a:pt x="1100" y="1163"/>
                    </a:cubicBezTo>
                    <a:cubicBezTo>
                      <a:pt x="1141" y="1163"/>
                      <a:pt x="1182" y="1152"/>
                      <a:pt x="1211" y="1128"/>
                    </a:cubicBezTo>
                    <a:cubicBezTo>
                      <a:pt x="1276" y="1071"/>
                      <a:pt x="1281" y="977"/>
                      <a:pt x="1217" y="918"/>
                    </a:cubicBezTo>
                    <a:lnTo>
                      <a:pt x="299" y="47"/>
                    </a:lnTo>
                    <a:cubicBezTo>
                      <a:pt x="266" y="17"/>
                      <a:pt x="221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>
                <a:off x="6871375" y="3022625"/>
                <a:ext cx="35100" cy="29125"/>
              </a:xfrm>
              <a:custGeom>
                <a:rect b="b" l="l" r="r" t="t"/>
                <a:pathLst>
                  <a:path extrusionOk="0" h="1165" w="1404">
                    <a:moveTo>
                      <a:pt x="182" y="1"/>
                    </a:moveTo>
                    <a:cubicBezTo>
                      <a:pt x="137" y="1"/>
                      <a:pt x="91" y="17"/>
                      <a:pt x="59" y="48"/>
                    </a:cubicBezTo>
                    <a:cubicBezTo>
                      <a:pt x="1" y="107"/>
                      <a:pt x="1" y="201"/>
                      <a:pt x="71" y="253"/>
                    </a:cubicBezTo>
                    <a:lnTo>
                      <a:pt x="1111" y="1130"/>
                    </a:lnTo>
                    <a:cubicBezTo>
                      <a:pt x="1147" y="1153"/>
                      <a:pt x="1187" y="1165"/>
                      <a:pt x="1222" y="1165"/>
                    </a:cubicBezTo>
                    <a:cubicBezTo>
                      <a:pt x="1270" y="1165"/>
                      <a:pt x="1311" y="1153"/>
                      <a:pt x="1346" y="1118"/>
                    </a:cubicBezTo>
                    <a:cubicBezTo>
                      <a:pt x="1403" y="1059"/>
                      <a:pt x="1403" y="965"/>
                      <a:pt x="1333" y="914"/>
                    </a:cubicBezTo>
                    <a:lnTo>
                      <a:pt x="288" y="37"/>
                    </a:lnTo>
                    <a:cubicBezTo>
                      <a:pt x="258" y="12"/>
                      <a:pt x="220" y="1"/>
                      <a:pt x="182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6941500" y="3024400"/>
                <a:ext cx="38475" cy="29100"/>
              </a:xfrm>
              <a:custGeom>
                <a:rect b="b" l="l" r="r" t="t"/>
                <a:pathLst>
                  <a:path extrusionOk="0" h="1164" w="1539">
                    <a:moveTo>
                      <a:pt x="186" y="0"/>
                    </a:moveTo>
                    <a:cubicBezTo>
                      <a:pt x="139" y="0"/>
                      <a:pt x="92" y="18"/>
                      <a:pt x="60" y="53"/>
                    </a:cubicBezTo>
                    <a:cubicBezTo>
                      <a:pt x="1" y="117"/>
                      <a:pt x="13" y="211"/>
                      <a:pt x="84" y="258"/>
                    </a:cubicBezTo>
                    <a:lnTo>
                      <a:pt x="1252" y="1134"/>
                    </a:lnTo>
                    <a:cubicBezTo>
                      <a:pt x="1281" y="1158"/>
                      <a:pt x="1322" y="1164"/>
                      <a:pt x="1357" y="1164"/>
                    </a:cubicBezTo>
                    <a:cubicBezTo>
                      <a:pt x="1404" y="1164"/>
                      <a:pt x="1451" y="1147"/>
                      <a:pt x="1481" y="1112"/>
                    </a:cubicBezTo>
                    <a:cubicBezTo>
                      <a:pt x="1538" y="1053"/>
                      <a:pt x="1533" y="959"/>
                      <a:pt x="1462" y="907"/>
                    </a:cubicBezTo>
                    <a:lnTo>
                      <a:pt x="294" y="36"/>
                    </a:lnTo>
                    <a:cubicBezTo>
                      <a:pt x="263" y="12"/>
                      <a:pt x="224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>
                <a:off x="7029350" y="3024275"/>
                <a:ext cx="41650" cy="29225"/>
              </a:xfrm>
              <a:custGeom>
                <a:rect b="b" l="l" r="r" t="t"/>
                <a:pathLst>
                  <a:path extrusionOk="0" h="1169" w="1666">
                    <a:moveTo>
                      <a:pt x="187" y="1"/>
                    </a:moveTo>
                    <a:cubicBezTo>
                      <a:pt x="137" y="1"/>
                      <a:pt x="90" y="21"/>
                      <a:pt x="58" y="58"/>
                    </a:cubicBezTo>
                    <a:cubicBezTo>
                      <a:pt x="1" y="128"/>
                      <a:pt x="17" y="216"/>
                      <a:pt x="87" y="268"/>
                    </a:cubicBezTo>
                    <a:lnTo>
                      <a:pt x="1385" y="1139"/>
                    </a:lnTo>
                    <a:cubicBezTo>
                      <a:pt x="1414" y="1158"/>
                      <a:pt x="1444" y="1169"/>
                      <a:pt x="1479" y="1169"/>
                    </a:cubicBezTo>
                    <a:cubicBezTo>
                      <a:pt x="1531" y="1169"/>
                      <a:pt x="1579" y="1145"/>
                      <a:pt x="1614" y="1110"/>
                    </a:cubicBezTo>
                    <a:cubicBezTo>
                      <a:pt x="1665" y="1047"/>
                      <a:pt x="1649" y="953"/>
                      <a:pt x="1579" y="906"/>
                    </a:cubicBezTo>
                    <a:lnTo>
                      <a:pt x="287" y="30"/>
                    </a:lnTo>
                    <a:cubicBezTo>
                      <a:pt x="256" y="10"/>
                      <a:pt x="221" y="1"/>
                      <a:pt x="18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>
                <a:off x="7101525" y="3024200"/>
                <a:ext cx="44725" cy="29175"/>
              </a:xfrm>
              <a:custGeom>
                <a:rect b="b" l="l" r="r" t="t"/>
                <a:pathLst>
                  <a:path extrusionOk="0" h="1167" w="1789">
                    <a:moveTo>
                      <a:pt x="190" y="0"/>
                    </a:moveTo>
                    <a:cubicBezTo>
                      <a:pt x="137" y="0"/>
                      <a:pt x="86" y="24"/>
                      <a:pt x="52" y="68"/>
                    </a:cubicBezTo>
                    <a:cubicBezTo>
                      <a:pt x="0" y="131"/>
                      <a:pt x="17" y="225"/>
                      <a:pt x="94" y="271"/>
                    </a:cubicBezTo>
                    <a:lnTo>
                      <a:pt x="1514" y="1142"/>
                    </a:lnTo>
                    <a:cubicBezTo>
                      <a:pt x="1543" y="1161"/>
                      <a:pt x="1573" y="1166"/>
                      <a:pt x="1602" y="1166"/>
                    </a:cubicBezTo>
                    <a:cubicBezTo>
                      <a:pt x="1654" y="1166"/>
                      <a:pt x="1707" y="1148"/>
                      <a:pt x="1735" y="1102"/>
                    </a:cubicBezTo>
                    <a:cubicBezTo>
                      <a:pt x="1789" y="1037"/>
                      <a:pt x="1770" y="944"/>
                      <a:pt x="1695" y="897"/>
                    </a:cubicBezTo>
                    <a:lnTo>
                      <a:pt x="281" y="26"/>
                    </a:lnTo>
                    <a:cubicBezTo>
                      <a:pt x="253" y="9"/>
                      <a:pt x="221" y="0"/>
                      <a:pt x="190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>
                <a:off x="7158050" y="3023275"/>
                <a:ext cx="47825" cy="29225"/>
              </a:xfrm>
              <a:custGeom>
                <a:rect b="b" l="l" r="r" t="t"/>
                <a:pathLst>
                  <a:path extrusionOk="0" h="1169" w="1913">
                    <a:moveTo>
                      <a:pt x="184" y="1"/>
                    </a:moveTo>
                    <a:cubicBezTo>
                      <a:pt x="130" y="1"/>
                      <a:pt x="78" y="24"/>
                      <a:pt x="48" y="70"/>
                    </a:cubicBezTo>
                    <a:cubicBezTo>
                      <a:pt x="0" y="140"/>
                      <a:pt x="24" y="227"/>
                      <a:pt x="100" y="273"/>
                    </a:cubicBezTo>
                    <a:lnTo>
                      <a:pt x="1643" y="1144"/>
                    </a:lnTo>
                    <a:cubicBezTo>
                      <a:pt x="1667" y="1157"/>
                      <a:pt x="1696" y="1168"/>
                      <a:pt x="1726" y="1168"/>
                    </a:cubicBezTo>
                    <a:cubicBezTo>
                      <a:pt x="1783" y="1168"/>
                      <a:pt x="1836" y="1139"/>
                      <a:pt x="1866" y="1098"/>
                    </a:cubicBezTo>
                    <a:cubicBezTo>
                      <a:pt x="1912" y="1028"/>
                      <a:pt x="1888" y="934"/>
                      <a:pt x="1812" y="893"/>
                    </a:cubicBezTo>
                    <a:lnTo>
                      <a:pt x="270" y="22"/>
                    </a:lnTo>
                    <a:cubicBezTo>
                      <a:pt x="243" y="8"/>
                      <a:pt x="213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7245875" y="3024050"/>
                <a:ext cx="51025" cy="29175"/>
              </a:xfrm>
              <a:custGeom>
                <a:rect b="b" l="l" r="r" t="t"/>
                <a:pathLst>
                  <a:path extrusionOk="0" h="1167" w="2041">
                    <a:moveTo>
                      <a:pt x="185" y="1"/>
                    </a:moveTo>
                    <a:cubicBezTo>
                      <a:pt x="128" y="1"/>
                      <a:pt x="74" y="27"/>
                      <a:pt x="47" y="74"/>
                    </a:cubicBezTo>
                    <a:cubicBezTo>
                      <a:pt x="1" y="144"/>
                      <a:pt x="23" y="237"/>
                      <a:pt x="106" y="277"/>
                    </a:cubicBezTo>
                    <a:lnTo>
                      <a:pt x="1771" y="1148"/>
                    </a:lnTo>
                    <a:cubicBezTo>
                      <a:pt x="1795" y="1161"/>
                      <a:pt x="1824" y="1167"/>
                      <a:pt x="1852" y="1167"/>
                    </a:cubicBezTo>
                    <a:cubicBezTo>
                      <a:pt x="1906" y="1167"/>
                      <a:pt x="1965" y="1143"/>
                      <a:pt x="1993" y="1096"/>
                    </a:cubicBezTo>
                    <a:cubicBezTo>
                      <a:pt x="2040" y="1026"/>
                      <a:pt x="2011" y="932"/>
                      <a:pt x="1935" y="892"/>
                    </a:cubicBezTo>
                    <a:lnTo>
                      <a:pt x="269" y="21"/>
                    </a:lnTo>
                    <a:cubicBezTo>
                      <a:pt x="242" y="7"/>
                      <a:pt x="213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>
                <a:off x="7318050" y="3024025"/>
                <a:ext cx="54100" cy="29200"/>
              </a:xfrm>
              <a:custGeom>
                <a:rect b="b" l="l" r="r" t="t"/>
                <a:pathLst>
                  <a:path extrusionOk="0" h="1168" w="2164">
                    <a:moveTo>
                      <a:pt x="186" y="0"/>
                    </a:moveTo>
                    <a:cubicBezTo>
                      <a:pt x="127" y="0"/>
                      <a:pt x="70" y="28"/>
                      <a:pt x="41" y="80"/>
                    </a:cubicBezTo>
                    <a:cubicBezTo>
                      <a:pt x="1" y="151"/>
                      <a:pt x="30" y="238"/>
                      <a:pt x="106" y="278"/>
                    </a:cubicBezTo>
                    <a:lnTo>
                      <a:pt x="1900" y="1149"/>
                    </a:lnTo>
                    <a:cubicBezTo>
                      <a:pt x="1924" y="1162"/>
                      <a:pt x="1946" y="1168"/>
                      <a:pt x="1976" y="1168"/>
                    </a:cubicBezTo>
                    <a:cubicBezTo>
                      <a:pt x="2034" y="1168"/>
                      <a:pt x="2086" y="1138"/>
                      <a:pt x="2116" y="1092"/>
                    </a:cubicBezTo>
                    <a:cubicBezTo>
                      <a:pt x="2163" y="1015"/>
                      <a:pt x="2134" y="928"/>
                      <a:pt x="2051" y="893"/>
                    </a:cubicBezTo>
                    <a:lnTo>
                      <a:pt x="263" y="16"/>
                    </a:lnTo>
                    <a:cubicBezTo>
                      <a:pt x="238" y="5"/>
                      <a:pt x="212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>
                <a:off x="7378250" y="3023025"/>
                <a:ext cx="57150" cy="29175"/>
              </a:xfrm>
              <a:custGeom>
                <a:rect b="b" l="l" r="r" t="t"/>
                <a:pathLst>
                  <a:path extrusionOk="0" h="1167" w="2286">
                    <a:moveTo>
                      <a:pt x="186" y="0"/>
                    </a:moveTo>
                    <a:cubicBezTo>
                      <a:pt x="127" y="0"/>
                      <a:pt x="71" y="30"/>
                      <a:pt x="42" y="80"/>
                    </a:cubicBezTo>
                    <a:cubicBezTo>
                      <a:pt x="1" y="156"/>
                      <a:pt x="29" y="242"/>
                      <a:pt x="112" y="278"/>
                    </a:cubicBezTo>
                    <a:lnTo>
                      <a:pt x="2022" y="1149"/>
                    </a:lnTo>
                    <a:cubicBezTo>
                      <a:pt x="2052" y="1160"/>
                      <a:pt x="2075" y="1167"/>
                      <a:pt x="2098" y="1167"/>
                    </a:cubicBezTo>
                    <a:cubicBezTo>
                      <a:pt x="2157" y="1167"/>
                      <a:pt x="2216" y="1137"/>
                      <a:pt x="2245" y="1084"/>
                    </a:cubicBezTo>
                    <a:cubicBezTo>
                      <a:pt x="2286" y="1014"/>
                      <a:pt x="2251" y="927"/>
                      <a:pt x="2175" y="886"/>
                    </a:cubicBezTo>
                    <a:lnTo>
                      <a:pt x="258" y="15"/>
                    </a:lnTo>
                    <a:cubicBezTo>
                      <a:pt x="234" y="5"/>
                      <a:pt x="210" y="0"/>
                      <a:pt x="1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>
                <a:off x="7462425" y="3023900"/>
                <a:ext cx="60200" cy="29175"/>
              </a:xfrm>
              <a:custGeom>
                <a:rect b="b" l="l" r="r" t="t"/>
                <a:pathLst>
                  <a:path extrusionOk="0" h="1167" w="2408">
                    <a:moveTo>
                      <a:pt x="185" y="1"/>
                    </a:moveTo>
                    <a:cubicBezTo>
                      <a:pt x="124" y="1"/>
                      <a:pt x="65" y="31"/>
                      <a:pt x="35" y="85"/>
                    </a:cubicBezTo>
                    <a:cubicBezTo>
                      <a:pt x="0" y="156"/>
                      <a:pt x="35" y="243"/>
                      <a:pt x="117" y="278"/>
                    </a:cubicBezTo>
                    <a:lnTo>
                      <a:pt x="2151" y="1149"/>
                    </a:lnTo>
                    <a:cubicBezTo>
                      <a:pt x="2174" y="1160"/>
                      <a:pt x="2197" y="1167"/>
                      <a:pt x="2221" y="1167"/>
                    </a:cubicBezTo>
                    <a:cubicBezTo>
                      <a:pt x="2285" y="1167"/>
                      <a:pt x="2343" y="1137"/>
                      <a:pt x="2367" y="1084"/>
                    </a:cubicBezTo>
                    <a:cubicBezTo>
                      <a:pt x="2407" y="1008"/>
                      <a:pt x="2372" y="921"/>
                      <a:pt x="2291" y="886"/>
                    </a:cubicBezTo>
                    <a:lnTo>
                      <a:pt x="257" y="15"/>
                    </a:lnTo>
                    <a:cubicBezTo>
                      <a:pt x="234" y="5"/>
                      <a:pt x="209" y="1"/>
                      <a:pt x="18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7534575" y="3023800"/>
                <a:ext cx="50275" cy="22550"/>
              </a:xfrm>
              <a:custGeom>
                <a:rect b="b" l="l" r="r" t="t"/>
                <a:pathLst>
                  <a:path extrusionOk="0" h="902" w="2011">
                    <a:moveTo>
                      <a:pt x="184" y="1"/>
                    </a:moveTo>
                    <a:cubicBezTo>
                      <a:pt x="122" y="1"/>
                      <a:pt x="62" y="37"/>
                      <a:pt x="36" y="89"/>
                    </a:cubicBezTo>
                    <a:cubicBezTo>
                      <a:pt x="1" y="165"/>
                      <a:pt x="42" y="252"/>
                      <a:pt x="123" y="282"/>
                    </a:cubicBezTo>
                    <a:lnTo>
                      <a:pt x="1760" y="890"/>
                    </a:lnTo>
                    <a:cubicBezTo>
                      <a:pt x="1784" y="896"/>
                      <a:pt x="1801" y="902"/>
                      <a:pt x="1824" y="902"/>
                    </a:cubicBezTo>
                    <a:cubicBezTo>
                      <a:pt x="1889" y="902"/>
                      <a:pt x="1946" y="867"/>
                      <a:pt x="1976" y="808"/>
                    </a:cubicBezTo>
                    <a:cubicBezTo>
                      <a:pt x="2011" y="732"/>
                      <a:pt x="1970" y="651"/>
                      <a:pt x="1889" y="615"/>
                    </a:cubicBezTo>
                    <a:lnTo>
                      <a:pt x="246" y="14"/>
                    </a:lnTo>
                    <a:cubicBezTo>
                      <a:pt x="226" y="5"/>
                      <a:pt x="205" y="1"/>
                      <a:pt x="18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7606750" y="3023725"/>
                <a:ext cx="49575" cy="22625"/>
              </a:xfrm>
              <a:custGeom>
                <a:rect b="b" l="l" r="r" t="t"/>
                <a:pathLst>
                  <a:path extrusionOk="0" h="905" w="1983">
                    <a:moveTo>
                      <a:pt x="188" y="0"/>
                    </a:moveTo>
                    <a:cubicBezTo>
                      <a:pt x="124" y="0"/>
                      <a:pt x="63" y="34"/>
                      <a:pt x="36" y="92"/>
                    </a:cubicBezTo>
                    <a:cubicBezTo>
                      <a:pt x="1" y="168"/>
                      <a:pt x="36" y="250"/>
                      <a:pt x="124" y="285"/>
                    </a:cubicBezTo>
                    <a:lnTo>
                      <a:pt x="1737" y="893"/>
                    </a:lnTo>
                    <a:cubicBezTo>
                      <a:pt x="1754" y="899"/>
                      <a:pt x="1778" y="905"/>
                      <a:pt x="1795" y="905"/>
                    </a:cubicBezTo>
                    <a:cubicBezTo>
                      <a:pt x="1859" y="905"/>
                      <a:pt x="1924" y="870"/>
                      <a:pt x="1948" y="811"/>
                    </a:cubicBezTo>
                    <a:cubicBezTo>
                      <a:pt x="1983" y="740"/>
                      <a:pt x="1942" y="654"/>
                      <a:pt x="1859" y="618"/>
                    </a:cubicBezTo>
                    <a:lnTo>
                      <a:pt x="246" y="10"/>
                    </a:lnTo>
                    <a:cubicBezTo>
                      <a:pt x="227" y="3"/>
                      <a:pt x="208" y="0"/>
                      <a:pt x="18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5160450" y="3541700"/>
                <a:ext cx="71450" cy="62625"/>
              </a:xfrm>
              <a:custGeom>
                <a:rect b="b" l="l" r="r" t="t"/>
                <a:pathLst>
                  <a:path extrusionOk="0" h="2505" w="2858">
                    <a:moveTo>
                      <a:pt x="2686" y="0"/>
                    </a:moveTo>
                    <a:cubicBezTo>
                      <a:pt x="2646" y="0"/>
                      <a:pt x="2606" y="13"/>
                      <a:pt x="2577" y="39"/>
                    </a:cubicBezTo>
                    <a:lnTo>
                      <a:pt x="71" y="2259"/>
                    </a:lnTo>
                    <a:cubicBezTo>
                      <a:pt x="6" y="2312"/>
                      <a:pt x="1" y="2406"/>
                      <a:pt x="65" y="2464"/>
                    </a:cubicBezTo>
                    <a:cubicBezTo>
                      <a:pt x="93" y="2493"/>
                      <a:pt x="135" y="2505"/>
                      <a:pt x="176" y="2505"/>
                    </a:cubicBezTo>
                    <a:cubicBezTo>
                      <a:pt x="217" y="2505"/>
                      <a:pt x="257" y="2493"/>
                      <a:pt x="287" y="2464"/>
                    </a:cubicBezTo>
                    <a:lnTo>
                      <a:pt x="2793" y="249"/>
                    </a:lnTo>
                    <a:cubicBezTo>
                      <a:pt x="2858" y="190"/>
                      <a:pt x="2858" y="103"/>
                      <a:pt x="2800" y="44"/>
                    </a:cubicBezTo>
                    <a:cubicBezTo>
                      <a:pt x="2770" y="15"/>
                      <a:pt x="2728" y="0"/>
                      <a:pt x="268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5269025" y="3540875"/>
                <a:ext cx="65025" cy="62750"/>
              </a:xfrm>
              <a:custGeom>
                <a:rect b="b" l="l" r="r" t="t"/>
                <a:pathLst>
                  <a:path extrusionOk="0" h="2510" w="2601">
                    <a:moveTo>
                      <a:pt x="2426" y="1"/>
                    </a:moveTo>
                    <a:cubicBezTo>
                      <a:pt x="2383" y="1"/>
                      <a:pt x="2339" y="17"/>
                      <a:pt x="2308" y="48"/>
                    </a:cubicBezTo>
                    <a:lnTo>
                      <a:pt x="58" y="2270"/>
                    </a:lnTo>
                    <a:cubicBezTo>
                      <a:pt x="0" y="2327"/>
                      <a:pt x="0" y="2416"/>
                      <a:pt x="63" y="2474"/>
                    </a:cubicBezTo>
                    <a:cubicBezTo>
                      <a:pt x="93" y="2497"/>
                      <a:pt x="134" y="2510"/>
                      <a:pt x="176" y="2510"/>
                    </a:cubicBezTo>
                    <a:cubicBezTo>
                      <a:pt x="216" y="2510"/>
                      <a:pt x="257" y="2497"/>
                      <a:pt x="286" y="2462"/>
                    </a:cubicBezTo>
                    <a:lnTo>
                      <a:pt x="2536" y="247"/>
                    </a:lnTo>
                    <a:cubicBezTo>
                      <a:pt x="2601" y="183"/>
                      <a:pt x="2595" y="96"/>
                      <a:pt x="2531" y="37"/>
                    </a:cubicBezTo>
                    <a:cubicBezTo>
                      <a:pt x="2501" y="13"/>
                      <a:pt x="2464" y="1"/>
                      <a:pt x="242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5374350" y="3544700"/>
                <a:ext cx="58625" cy="62850"/>
              </a:xfrm>
              <a:custGeom>
                <a:rect b="b" l="l" r="r" t="t"/>
                <a:pathLst>
                  <a:path extrusionOk="0" h="2514" w="2345">
                    <a:moveTo>
                      <a:pt x="2168" y="0"/>
                    </a:moveTo>
                    <a:cubicBezTo>
                      <a:pt x="2123" y="0"/>
                      <a:pt x="2078" y="18"/>
                      <a:pt x="2046" y="53"/>
                    </a:cubicBezTo>
                    <a:lnTo>
                      <a:pt x="53" y="2274"/>
                    </a:lnTo>
                    <a:cubicBezTo>
                      <a:pt x="1" y="2338"/>
                      <a:pt x="12" y="2427"/>
                      <a:pt x="77" y="2479"/>
                    </a:cubicBezTo>
                    <a:cubicBezTo>
                      <a:pt x="106" y="2502"/>
                      <a:pt x="141" y="2514"/>
                      <a:pt x="176" y="2514"/>
                    </a:cubicBezTo>
                    <a:cubicBezTo>
                      <a:pt x="223" y="2514"/>
                      <a:pt x="269" y="2497"/>
                      <a:pt x="298" y="2462"/>
                    </a:cubicBezTo>
                    <a:lnTo>
                      <a:pt x="2291" y="240"/>
                    </a:lnTo>
                    <a:cubicBezTo>
                      <a:pt x="2345" y="175"/>
                      <a:pt x="2338" y="83"/>
                      <a:pt x="2268" y="35"/>
                    </a:cubicBezTo>
                    <a:cubicBezTo>
                      <a:pt x="2239" y="12"/>
                      <a:pt x="2204" y="0"/>
                      <a:pt x="2168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5566350" y="3539325"/>
                <a:ext cx="52300" cy="62825"/>
              </a:xfrm>
              <a:custGeom>
                <a:rect b="b" l="l" r="r" t="t"/>
                <a:pathLst>
                  <a:path extrusionOk="0" h="2513" w="2092">
                    <a:moveTo>
                      <a:pt x="1909" y="0"/>
                    </a:moveTo>
                    <a:cubicBezTo>
                      <a:pt x="1861" y="0"/>
                      <a:pt x="1814" y="20"/>
                      <a:pt x="1783" y="58"/>
                    </a:cubicBezTo>
                    <a:lnTo>
                      <a:pt x="52" y="2284"/>
                    </a:lnTo>
                    <a:cubicBezTo>
                      <a:pt x="0" y="2349"/>
                      <a:pt x="17" y="2437"/>
                      <a:pt x="87" y="2483"/>
                    </a:cubicBezTo>
                    <a:cubicBezTo>
                      <a:pt x="117" y="2501"/>
                      <a:pt x="146" y="2513"/>
                      <a:pt x="176" y="2513"/>
                    </a:cubicBezTo>
                    <a:cubicBezTo>
                      <a:pt x="228" y="2513"/>
                      <a:pt x="275" y="2489"/>
                      <a:pt x="303" y="2454"/>
                    </a:cubicBezTo>
                    <a:lnTo>
                      <a:pt x="2040" y="228"/>
                    </a:lnTo>
                    <a:cubicBezTo>
                      <a:pt x="2092" y="163"/>
                      <a:pt x="2075" y="75"/>
                      <a:pt x="2005" y="29"/>
                    </a:cubicBezTo>
                    <a:cubicBezTo>
                      <a:pt x="1976" y="10"/>
                      <a:pt x="1943" y="0"/>
                      <a:pt x="1909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5685850" y="3538500"/>
                <a:ext cx="45900" cy="62925"/>
              </a:xfrm>
              <a:custGeom>
                <a:rect b="b" l="l" r="r" t="t"/>
                <a:pathLst>
                  <a:path extrusionOk="0" h="2517" w="1836">
                    <a:moveTo>
                      <a:pt x="1655" y="0"/>
                    </a:moveTo>
                    <a:cubicBezTo>
                      <a:pt x="1602" y="0"/>
                      <a:pt x="1551" y="25"/>
                      <a:pt x="1520" y="67"/>
                    </a:cubicBezTo>
                    <a:lnTo>
                      <a:pt x="41" y="2295"/>
                    </a:lnTo>
                    <a:cubicBezTo>
                      <a:pt x="1" y="2365"/>
                      <a:pt x="24" y="2452"/>
                      <a:pt x="100" y="2492"/>
                    </a:cubicBezTo>
                    <a:cubicBezTo>
                      <a:pt x="124" y="2511"/>
                      <a:pt x="152" y="2516"/>
                      <a:pt x="182" y="2516"/>
                    </a:cubicBezTo>
                    <a:cubicBezTo>
                      <a:pt x="235" y="2516"/>
                      <a:pt x="287" y="2492"/>
                      <a:pt x="316" y="2446"/>
                    </a:cubicBezTo>
                    <a:lnTo>
                      <a:pt x="1789" y="220"/>
                    </a:lnTo>
                    <a:cubicBezTo>
                      <a:pt x="1835" y="156"/>
                      <a:pt x="1813" y="62"/>
                      <a:pt x="1737" y="21"/>
                    </a:cubicBezTo>
                    <a:cubicBezTo>
                      <a:pt x="1711" y="7"/>
                      <a:pt x="1683" y="0"/>
                      <a:pt x="165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5805350" y="3537750"/>
                <a:ext cx="39475" cy="62925"/>
              </a:xfrm>
              <a:custGeom>
                <a:rect b="b" l="l" r="r" t="t"/>
                <a:pathLst>
                  <a:path extrusionOk="0" h="2517" w="1579">
                    <a:moveTo>
                      <a:pt x="1399" y="1"/>
                    </a:moveTo>
                    <a:cubicBezTo>
                      <a:pt x="1340" y="1"/>
                      <a:pt x="1283" y="30"/>
                      <a:pt x="1258" y="80"/>
                    </a:cubicBezTo>
                    <a:lnTo>
                      <a:pt x="36" y="2306"/>
                    </a:lnTo>
                    <a:cubicBezTo>
                      <a:pt x="1" y="2376"/>
                      <a:pt x="30" y="2465"/>
                      <a:pt x="113" y="2500"/>
                    </a:cubicBezTo>
                    <a:cubicBezTo>
                      <a:pt x="130" y="2511"/>
                      <a:pt x="159" y="2517"/>
                      <a:pt x="183" y="2517"/>
                    </a:cubicBezTo>
                    <a:cubicBezTo>
                      <a:pt x="241" y="2517"/>
                      <a:pt x="294" y="2487"/>
                      <a:pt x="324" y="2435"/>
                    </a:cubicBezTo>
                    <a:lnTo>
                      <a:pt x="1538" y="208"/>
                    </a:lnTo>
                    <a:cubicBezTo>
                      <a:pt x="1579" y="138"/>
                      <a:pt x="1544" y="51"/>
                      <a:pt x="1468" y="16"/>
                    </a:cubicBezTo>
                    <a:cubicBezTo>
                      <a:pt x="1446" y="6"/>
                      <a:pt x="1423" y="1"/>
                      <a:pt x="1399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9"/>
              <p:cNvSpPr/>
              <p:nvPr/>
            </p:nvSpPr>
            <p:spPr>
              <a:xfrm>
                <a:off x="5924900" y="3536875"/>
                <a:ext cx="33025" cy="63075"/>
              </a:xfrm>
              <a:custGeom>
                <a:rect b="b" l="l" r="r" t="t"/>
                <a:pathLst>
                  <a:path extrusionOk="0" h="2523" w="1321">
                    <a:moveTo>
                      <a:pt x="1143" y="0"/>
                    </a:moveTo>
                    <a:cubicBezTo>
                      <a:pt x="1078" y="0"/>
                      <a:pt x="1016" y="37"/>
                      <a:pt x="994" y="91"/>
                    </a:cubicBezTo>
                    <a:lnTo>
                      <a:pt x="36" y="2324"/>
                    </a:lnTo>
                    <a:cubicBezTo>
                      <a:pt x="1" y="2395"/>
                      <a:pt x="41" y="2482"/>
                      <a:pt x="123" y="2511"/>
                    </a:cubicBezTo>
                    <a:cubicBezTo>
                      <a:pt x="141" y="2517"/>
                      <a:pt x="158" y="2522"/>
                      <a:pt x="181" y="2522"/>
                    </a:cubicBezTo>
                    <a:cubicBezTo>
                      <a:pt x="246" y="2522"/>
                      <a:pt x="304" y="2487"/>
                      <a:pt x="327" y="2430"/>
                    </a:cubicBezTo>
                    <a:lnTo>
                      <a:pt x="1285" y="202"/>
                    </a:lnTo>
                    <a:cubicBezTo>
                      <a:pt x="1320" y="127"/>
                      <a:pt x="1280" y="40"/>
                      <a:pt x="1198" y="10"/>
                    </a:cubicBezTo>
                    <a:cubicBezTo>
                      <a:pt x="1180" y="3"/>
                      <a:pt x="1161" y="0"/>
                      <a:pt x="1143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9"/>
              <p:cNvSpPr/>
              <p:nvPr/>
            </p:nvSpPr>
            <p:spPr>
              <a:xfrm>
                <a:off x="6044550" y="3536075"/>
                <a:ext cx="26325" cy="63175"/>
              </a:xfrm>
              <a:custGeom>
                <a:rect b="b" l="l" r="r" t="t"/>
                <a:pathLst>
                  <a:path extrusionOk="0" h="2527" w="1053">
                    <a:moveTo>
                      <a:pt x="874" y="1"/>
                    </a:moveTo>
                    <a:cubicBezTo>
                      <a:pt x="807" y="1"/>
                      <a:pt x="745" y="43"/>
                      <a:pt x="726" y="107"/>
                    </a:cubicBezTo>
                    <a:lnTo>
                      <a:pt x="24" y="2338"/>
                    </a:lnTo>
                    <a:cubicBezTo>
                      <a:pt x="0" y="2414"/>
                      <a:pt x="48" y="2497"/>
                      <a:pt x="129" y="2519"/>
                    </a:cubicBezTo>
                    <a:cubicBezTo>
                      <a:pt x="146" y="2519"/>
                      <a:pt x="159" y="2526"/>
                      <a:pt x="176" y="2526"/>
                    </a:cubicBezTo>
                    <a:cubicBezTo>
                      <a:pt x="246" y="2526"/>
                      <a:pt x="305" y="2479"/>
                      <a:pt x="329" y="2421"/>
                    </a:cubicBezTo>
                    <a:lnTo>
                      <a:pt x="1030" y="188"/>
                    </a:lnTo>
                    <a:cubicBezTo>
                      <a:pt x="1052" y="112"/>
                      <a:pt x="1006" y="29"/>
                      <a:pt x="918" y="7"/>
                    </a:cubicBezTo>
                    <a:cubicBezTo>
                      <a:pt x="903" y="3"/>
                      <a:pt x="888" y="1"/>
                      <a:pt x="874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6164225" y="3535325"/>
                <a:ext cx="19600" cy="63050"/>
              </a:xfrm>
              <a:custGeom>
                <a:rect b="b" l="l" r="r" t="t"/>
                <a:pathLst>
                  <a:path extrusionOk="0" h="2522" w="784">
                    <a:moveTo>
                      <a:pt x="617" y="0"/>
                    </a:moveTo>
                    <a:cubicBezTo>
                      <a:pt x="540" y="0"/>
                      <a:pt x="472" y="50"/>
                      <a:pt x="457" y="118"/>
                    </a:cubicBezTo>
                    <a:lnTo>
                      <a:pt x="12" y="2351"/>
                    </a:lnTo>
                    <a:cubicBezTo>
                      <a:pt x="1" y="2433"/>
                      <a:pt x="53" y="2509"/>
                      <a:pt x="141" y="2521"/>
                    </a:cubicBezTo>
                    <a:lnTo>
                      <a:pt x="170" y="2521"/>
                    </a:lnTo>
                    <a:cubicBezTo>
                      <a:pt x="246" y="2521"/>
                      <a:pt x="311" y="2473"/>
                      <a:pt x="327" y="2403"/>
                    </a:cubicBezTo>
                    <a:lnTo>
                      <a:pt x="767" y="172"/>
                    </a:lnTo>
                    <a:cubicBezTo>
                      <a:pt x="783" y="95"/>
                      <a:pt x="724" y="19"/>
                      <a:pt x="643" y="2"/>
                    </a:cubicBezTo>
                    <a:cubicBezTo>
                      <a:pt x="634" y="1"/>
                      <a:pt x="626" y="0"/>
                      <a:pt x="617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>
                <a:off x="6283875" y="3534475"/>
                <a:ext cx="12900" cy="63150"/>
              </a:xfrm>
              <a:custGeom>
                <a:rect b="b" l="l" r="r" t="t"/>
                <a:pathLst>
                  <a:path extrusionOk="0" h="2526" w="516">
                    <a:moveTo>
                      <a:pt x="353" y="1"/>
                    </a:moveTo>
                    <a:cubicBezTo>
                      <a:pt x="269" y="1"/>
                      <a:pt x="199" y="62"/>
                      <a:pt x="194" y="136"/>
                    </a:cubicBezTo>
                    <a:lnTo>
                      <a:pt x="6" y="2373"/>
                    </a:lnTo>
                    <a:cubicBezTo>
                      <a:pt x="1" y="2450"/>
                      <a:pt x="65" y="2520"/>
                      <a:pt x="153" y="2526"/>
                    </a:cubicBezTo>
                    <a:lnTo>
                      <a:pt x="165" y="2526"/>
                    </a:lnTo>
                    <a:cubicBezTo>
                      <a:pt x="246" y="2526"/>
                      <a:pt x="316" y="2467"/>
                      <a:pt x="322" y="2391"/>
                    </a:cubicBezTo>
                    <a:lnTo>
                      <a:pt x="510" y="158"/>
                    </a:lnTo>
                    <a:cubicBezTo>
                      <a:pt x="515" y="77"/>
                      <a:pt x="451" y="12"/>
                      <a:pt x="364" y="1"/>
                    </a:cubicBezTo>
                    <a:cubicBezTo>
                      <a:pt x="360" y="1"/>
                      <a:pt x="356" y="1"/>
                      <a:pt x="35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6401500" y="3533750"/>
                <a:ext cx="15375" cy="69425"/>
              </a:xfrm>
              <a:custGeom>
                <a:rect b="b" l="l" r="r" t="t"/>
                <a:pathLst>
                  <a:path extrusionOk="0" h="2777" w="615">
                    <a:moveTo>
                      <a:pt x="165" y="0"/>
                    </a:moveTo>
                    <a:cubicBezTo>
                      <a:pt x="161" y="0"/>
                      <a:pt x="157" y="0"/>
                      <a:pt x="153" y="0"/>
                    </a:cubicBezTo>
                    <a:cubicBezTo>
                      <a:pt x="65" y="12"/>
                      <a:pt x="0" y="82"/>
                      <a:pt x="13" y="158"/>
                    </a:cubicBezTo>
                    <a:lnTo>
                      <a:pt x="293" y="2647"/>
                    </a:lnTo>
                    <a:cubicBezTo>
                      <a:pt x="299" y="2717"/>
                      <a:pt x="369" y="2776"/>
                      <a:pt x="450" y="2776"/>
                    </a:cubicBezTo>
                    <a:lnTo>
                      <a:pt x="468" y="2776"/>
                    </a:lnTo>
                    <a:cubicBezTo>
                      <a:pt x="555" y="2765"/>
                      <a:pt x="614" y="2695"/>
                      <a:pt x="609" y="2619"/>
                    </a:cubicBezTo>
                    <a:lnTo>
                      <a:pt x="323" y="129"/>
                    </a:lnTo>
                    <a:cubicBezTo>
                      <a:pt x="316" y="56"/>
                      <a:pt x="247" y="0"/>
                      <a:pt x="16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6514575" y="3532975"/>
                <a:ext cx="16675" cy="63175"/>
              </a:xfrm>
              <a:custGeom>
                <a:rect b="b" l="l" r="r" t="t"/>
                <a:pathLst>
                  <a:path extrusionOk="0" h="2527" w="667">
                    <a:moveTo>
                      <a:pt x="171" y="0"/>
                    </a:moveTo>
                    <a:cubicBezTo>
                      <a:pt x="164" y="0"/>
                      <a:pt x="156" y="1"/>
                      <a:pt x="148" y="2"/>
                    </a:cubicBezTo>
                    <a:cubicBezTo>
                      <a:pt x="59" y="13"/>
                      <a:pt x="1" y="83"/>
                      <a:pt x="13" y="166"/>
                    </a:cubicBezTo>
                    <a:lnTo>
                      <a:pt x="340" y="2405"/>
                    </a:lnTo>
                    <a:cubicBezTo>
                      <a:pt x="351" y="2475"/>
                      <a:pt x="421" y="2527"/>
                      <a:pt x="499" y="2527"/>
                    </a:cubicBezTo>
                    <a:lnTo>
                      <a:pt x="521" y="2527"/>
                    </a:lnTo>
                    <a:cubicBezTo>
                      <a:pt x="609" y="2516"/>
                      <a:pt x="667" y="2440"/>
                      <a:pt x="656" y="2363"/>
                    </a:cubicBezTo>
                    <a:lnTo>
                      <a:pt x="323" y="125"/>
                    </a:lnTo>
                    <a:cubicBezTo>
                      <a:pt x="312" y="50"/>
                      <a:pt x="248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6627525" y="3532200"/>
                <a:ext cx="23425" cy="63225"/>
              </a:xfrm>
              <a:custGeom>
                <a:rect b="b" l="l" r="r" t="t"/>
                <a:pathLst>
                  <a:path extrusionOk="0" h="2529" w="937">
                    <a:moveTo>
                      <a:pt x="171" y="0"/>
                    </a:moveTo>
                    <a:cubicBezTo>
                      <a:pt x="160" y="0"/>
                      <a:pt x="147" y="1"/>
                      <a:pt x="135" y="4"/>
                    </a:cubicBezTo>
                    <a:cubicBezTo>
                      <a:pt x="54" y="22"/>
                      <a:pt x="1" y="98"/>
                      <a:pt x="19" y="179"/>
                    </a:cubicBezTo>
                    <a:lnTo>
                      <a:pt x="609" y="2418"/>
                    </a:lnTo>
                    <a:cubicBezTo>
                      <a:pt x="626" y="2482"/>
                      <a:pt x="691" y="2528"/>
                      <a:pt x="761" y="2528"/>
                    </a:cubicBezTo>
                    <a:cubicBezTo>
                      <a:pt x="772" y="2528"/>
                      <a:pt x="785" y="2528"/>
                      <a:pt x="801" y="2523"/>
                    </a:cubicBezTo>
                    <a:cubicBezTo>
                      <a:pt x="883" y="2506"/>
                      <a:pt x="936" y="2429"/>
                      <a:pt x="918" y="2347"/>
                    </a:cubicBezTo>
                    <a:lnTo>
                      <a:pt x="329" y="109"/>
                    </a:lnTo>
                    <a:cubicBezTo>
                      <a:pt x="308" y="43"/>
                      <a:pt x="245" y="0"/>
                      <a:pt x="171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6740475" y="3531375"/>
                <a:ext cx="30100" cy="63300"/>
              </a:xfrm>
              <a:custGeom>
                <a:rect b="b" l="l" r="r" t="t"/>
                <a:pathLst>
                  <a:path extrusionOk="0" h="2532" w="1204">
                    <a:moveTo>
                      <a:pt x="176" y="0"/>
                    </a:moveTo>
                    <a:cubicBezTo>
                      <a:pt x="159" y="0"/>
                      <a:pt x="141" y="3"/>
                      <a:pt x="124" y="7"/>
                    </a:cubicBezTo>
                    <a:cubicBezTo>
                      <a:pt x="41" y="37"/>
                      <a:pt x="0" y="119"/>
                      <a:pt x="30" y="195"/>
                    </a:cubicBezTo>
                    <a:lnTo>
                      <a:pt x="877" y="2434"/>
                    </a:lnTo>
                    <a:cubicBezTo>
                      <a:pt x="901" y="2491"/>
                      <a:pt x="958" y="2532"/>
                      <a:pt x="1023" y="2532"/>
                    </a:cubicBezTo>
                    <a:cubicBezTo>
                      <a:pt x="1041" y="2532"/>
                      <a:pt x="1058" y="2526"/>
                      <a:pt x="1076" y="2521"/>
                    </a:cubicBezTo>
                    <a:cubicBezTo>
                      <a:pt x="1158" y="2497"/>
                      <a:pt x="1204" y="2415"/>
                      <a:pt x="1176" y="2340"/>
                    </a:cubicBezTo>
                    <a:lnTo>
                      <a:pt x="327" y="95"/>
                    </a:lnTo>
                    <a:cubicBezTo>
                      <a:pt x="305" y="35"/>
                      <a:pt x="244" y="0"/>
                      <a:pt x="176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6853425" y="3530600"/>
                <a:ext cx="36700" cy="63375"/>
              </a:xfrm>
              <a:custGeom>
                <a:rect b="b" l="l" r="r" t="t"/>
                <a:pathLst>
                  <a:path extrusionOk="0" h="2535" w="1468">
                    <a:moveTo>
                      <a:pt x="188" y="1"/>
                    </a:moveTo>
                    <a:cubicBezTo>
                      <a:pt x="164" y="1"/>
                      <a:pt x="140" y="6"/>
                      <a:pt x="117" y="16"/>
                    </a:cubicBezTo>
                    <a:cubicBezTo>
                      <a:pt x="41" y="45"/>
                      <a:pt x="0" y="132"/>
                      <a:pt x="41" y="202"/>
                    </a:cubicBezTo>
                    <a:lnTo>
                      <a:pt x="1146" y="2446"/>
                    </a:lnTo>
                    <a:cubicBezTo>
                      <a:pt x="1169" y="2500"/>
                      <a:pt x="1228" y="2535"/>
                      <a:pt x="1287" y="2535"/>
                    </a:cubicBezTo>
                    <a:cubicBezTo>
                      <a:pt x="1309" y="2535"/>
                      <a:pt x="1333" y="2528"/>
                      <a:pt x="1357" y="2517"/>
                    </a:cubicBezTo>
                    <a:cubicBezTo>
                      <a:pt x="1433" y="2487"/>
                      <a:pt x="1468" y="2400"/>
                      <a:pt x="1433" y="2330"/>
                    </a:cubicBezTo>
                    <a:lnTo>
                      <a:pt x="327" y="86"/>
                    </a:lnTo>
                    <a:cubicBezTo>
                      <a:pt x="302" y="31"/>
                      <a:pt x="247" y="1"/>
                      <a:pt x="18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6966500" y="3529775"/>
                <a:ext cx="43125" cy="63475"/>
              </a:xfrm>
              <a:custGeom>
                <a:rect b="b" l="l" r="r" t="t"/>
                <a:pathLst>
                  <a:path extrusionOk="0" h="2539" w="1725">
                    <a:moveTo>
                      <a:pt x="181" y="1"/>
                    </a:moveTo>
                    <a:cubicBezTo>
                      <a:pt x="155" y="1"/>
                      <a:pt x="130" y="7"/>
                      <a:pt x="106" y="19"/>
                    </a:cubicBezTo>
                    <a:cubicBezTo>
                      <a:pt x="30" y="60"/>
                      <a:pt x="1" y="148"/>
                      <a:pt x="47" y="218"/>
                    </a:cubicBezTo>
                    <a:lnTo>
                      <a:pt x="1409" y="2463"/>
                    </a:lnTo>
                    <a:cubicBezTo>
                      <a:pt x="1439" y="2509"/>
                      <a:pt x="1491" y="2538"/>
                      <a:pt x="1549" y="2538"/>
                    </a:cubicBezTo>
                    <a:cubicBezTo>
                      <a:pt x="1573" y="2538"/>
                      <a:pt x="1603" y="2533"/>
                      <a:pt x="1625" y="2515"/>
                    </a:cubicBezTo>
                    <a:cubicBezTo>
                      <a:pt x="1701" y="2479"/>
                      <a:pt x="1725" y="2392"/>
                      <a:pt x="1684" y="2322"/>
                    </a:cubicBezTo>
                    <a:lnTo>
                      <a:pt x="322" y="78"/>
                    </a:lnTo>
                    <a:cubicBezTo>
                      <a:pt x="294" y="30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7079600" y="3529000"/>
                <a:ext cx="49550" cy="63375"/>
              </a:xfrm>
              <a:custGeom>
                <a:rect b="b" l="l" r="r" t="t"/>
                <a:pathLst>
                  <a:path extrusionOk="0" h="2535" w="1982">
                    <a:moveTo>
                      <a:pt x="185" y="0"/>
                    </a:moveTo>
                    <a:cubicBezTo>
                      <a:pt x="154" y="0"/>
                      <a:pt x="123" y="9"/>
                      <a:pt x="95" y="26"/>
                    </a:cubicBezTo>
                    <a:cubicBezTo>
                      <a:pt x="24" y="67"/>
                      <a:pt x="1" y="161"/>
                      <a:pt x="52" y="226"/>
                    </a:cubicBezTo>
                    <a:lnTo>
                      <a:pt x="1672" y="2470"/>
                    </a:lnTo>
                    <a:cubicBezTo>
                      <a:pt x="1701" y="2516"/>
                      <a:pt x="1754" y="2534"/>
                      <a:pt x="1806" y="2534"/>
                    </a:cubicBezTo>
                    <a:cubicBezTo>
                      <a:pt x="1835" y="2534"/>
                      <a:pt x="1865" y="2529"/>
                      <a:pt x="1894" y="2510"/>
                    </a:cubicBezTo>
                    <a:cubicBezTo>
                      <a:pt x="1964" y="2470"/>
                      <a:pt x="1981" y="2376"/>
                      <a:pt x="1935" y="2311"/>
                    </a:cubicBezTo>
                    <a:lnTo>
                      <a:pt x="316" y="67"/>
                    </a:lnTo>
                    <a:cubicBezTo>
                      <a:pt x="283" y="23"/>
                      <a:pt x="235" y="0"/>
                      <a:pt x="185" y="0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7192700" y="3528200"/>
                <a:ext cx="55975" cy="63425"/>
              </a:xfrm>
              <a:custGeom>
                <a:rect b="b" l="l" r="r" t="t"/>
                <a:pathLst>
                  <a:path extrusionOk="0" h="2537" w="2239">
                    <a:moveTo>
                      <a:pt x="178" y="1"/>
                    </a:moveTo>
                    <a:cubicBezTo>
                      <a:pt x="146" y="1"/>
                      <a:pt x="113" y="10"/>
                      <a:pt x="87" y="29"/>
                    </a:cubicBezTo>
                    <a:cubicBezTo>
                      <a:pt x="17" y="82"/>
                      <a:pt x="0" y="169"/>
                      <a:pt x="59" y="234"/>
                    </a:cubicBezTo>
                    <a:lnTo>
                      <a:pt x="1934" y="2484"/>
                    </a:lnTo>
                    <a:cubicBezTo>
                      <a:pt x="1969" y="2519"/>
                      <a:pt x="2016" y="2537"/>
                      <a:pt x="2063" y="2537"/>
                    </a:cubicBezTo>
                    <a:cubicBezTo>
                      <a:pt x="2093" y="2537"/>
                      <a:pt x="2128" y="2531"/>
                      <a:pt x="2156" y="2507"/>
                    </a:cubicBezTo>
                    <a:cubicBezTo>
                      <a:pt x="2226" y="2461"/>
                      <a:pt x="2239" y="2367"/>
                      <a:pt x="2185" y="2303"/>
                    </a:cubicBezTo>
                    <a:lnTo>
                      <a:pt x="304" y="58"/>
                    </a:lnTo>
                    <a:cubicBezTo>
                      <a:pt x="273" y="20"/>
                      <a:pt x="225" y="1"/>
                      <a:pt x="178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7305925" y="3527425"/>
                <a:ext cx="62250" cy="63475"/>
              </a:xfrm>
              <a:custGeom>
                <a:rect b="b" l="l" r="r" t="t"/>
                <a:pathLst>
                  <a:path extrusionOk="0" h="2539" w="2490">
                    <a:moveTo>
                      <a:pt x="175" y="1"/>
                    </a:moveTo>
                    <a:cubicBezTo>
                      <a:pt x="138" y="1"/>
                      <a:pt x="100" y="13"/>
                      <a:pt x="70" y="37"/>
                    </a:cubicBezTo>
                    <a:cubicBezTo>
                      <a:pt x="6" y="89"/>
                      <a:pt x="0" y="178"/>
                      <a:pt x="59" y="242"/>
                    </a:cubicBezTo>
                    <a:lnTo>
                      <a:pt x="2193" y="2492"/>
                    </a:lnTo>
                    <a:cubicBezTo>
                      <a:pt x="2228" y="2522"/>
                      <a:pt x="2268" y="2538"/>
                      <a:pt x="2315" y="2538"/>
                    </a:cubicBezTo>
                    <a:cubicBezTo>
                      <a:pt x="2350" y="2538"/>
                      <a:pt x="2385" y="2527"/>
                      <a:pt x="2420" y="2503"/>
                    </a:cubicBezTo>
                    <a:cubicBezTo>
                      <a:pt x="2484" y="2451"/>
                      <a:pt x="2490" y="2357"/>
                      <a:pt x="2431" y="2299"/>
                    </a:cubicBezTo>
                    <a:lnTo>
                      <a:pt x="292" y="49"/>
                    </a:lnTo>
                    <a:cubicBezTo>
                      <a:pt x="261" y="17"/>
                      <a:pt x="218" y="1"/>
                      <a:pt x="175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7419000" y="3526625"/>
                <a:ext cx="68700" cy="63525"/>
              </a:xfrm>
              <a:custGeom>
                <a:rect b="b" l="l" r="r" t="t"/>
                <a:pathLst>
                  <a:path extrusionOk="0" h="2541" w="2748">
                    <a:moveTo>
                      <a:pt x="176" y="1"/>
                    </a:moveTo>
                    <a:cubicBezTo>
                      <a:pt x="137" y="1"/>
                      <a:pt x="97" y="14"/>
                      <a:pt x="65" y="40"/>
                    </a:cubicBezTo>
                    <a:cubicBezTo>
                      <a:pt x="1" y="99"/>
                      <a:pt x="1" y="191"/>
                      <a:pt x="65" y="245"/>
                    </a:cubicBezTo>
                    <a:lnTo>
                      <a:pt x="2461" y="2500"/>
                    </a:lnTo>
                    <a:cubicBezTo>
                      <a:pt x="2491" y="2530"/>
                      <a:pt x="2531" y="2541"/>
                      <a:pt x="2572" y="2541"/>
                    </a:cubicBezTo>
                    <a:cubicBezTo>
                      <a:pt x="2614" y="2541"/>
                      <a:pt x="2655" y="2530"/>
                      <a:pt x="2684" y="2500"/>
                    </a:cubicBezTo>
                    <a:cubicBezTo>
                      <a:pt x="2742" y="2441"/>
                      <a:pt x="2747" y="2354"/>
                      <a:pt x="2684" y="2295"/>
                    </a:cubicBezTo>
                    <a:lnTo>
                      <a:pt x="287" y="46"/>
                    </a:lnTo>
                    <a:cubicBezTo>
                      <a:pt x="257" y="15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7532100" y="3525825"/>
                <a:ext cx="75125" cy="63600"/>
              </a:xfrm>
              <a:custGeom>
                <a:rect b="b" l="l" r="r" t="t"/>
                <a:pathLst>
                  <a:path extrusionOk="0" h="2544" w="3005">
                    <a:moveTo>
                      <a:pt x="177" y="1"/>
                    </a:moveTo>
                    <a:cubicBezTo>
                      <a:pt x="134" y="1"/>
                      <a:pt x="90" y="17"/>
                      <a:pt x="59" y="48"/>
                    </a:cubicBezTo>
                    <a:cubicBezTo>
                      <a:pt x="0" y="107"/>
                      <a:pt x="0" y="201"/>
                      <a:pt x="65" y="253"/>
                    </a:cubicBezTo>
                    <a:lnTo>
                      <a:pt x="2724" y="2503"/>
                    </a:lnTo>
                    <a:cubicBezTo>
                      <a:pt x="2754" y="2532"/>
                      <a:pt x="2789" y="2543"/>
                      <a:pt x="2830" y="2543"/>
                    </a:cubicBezTo>
                    <a:cubicBezTo>
                      <a:pt x="2870" y="2543"/>
                      <a:pt x="2916" y="2527"/>
                      <a:pt x="2946" y="2497"/>
                    </a:cubicBezTo>
                    <a:cubicBezTo>
                      <a:pt x="3005" y="2438"/>
                      <a:pt x="2999" y="2346"/>
                      <a:pt x="2935" y="2292"/>
                    </a:cubicBezTo>
                    <a:lnTo>
                      <a:pt x="281" y="37"/>
                    </a:lnTo>
                    <a:cubicBezTo>
                      <a:pt x="251" y="12"/>
                      <a:pt x="214" y="1"/>
                      <a:pt x="177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7645050" y="3525000"/>
                <a:ext cx="81700" cy="63725"/>
              </a:xfrm>
              <a:custGeom>
                <a:rect b="b" l="l" r="r" t="t"/>
                <a:pathLst>
                  <a:path extrusionOk="0" h="2549" w="3268">
                    <a:moveTo>
                      <a:pt x="183" y="1"/>
                    </a:moveTo>
                    <a:cubicBezTo>
                      <a:pt x="138" y="1"/>
                      <a:pt x="92" y="19"/>
                      <a:pt x="59" y="52"/>
                    </a:cubicBezTo>
                    <a:cubicBezTo>
                      <a:pt x="0" y="116"/>
                      <a:pt x="12" y="205"/>
                      <a:pt x="76" y="256"/>
                    </a:cubicBezTo>
                    <a:lnTo>
                      <a:pt x="2992" y="2513"/>
                    </a:lnTo>
                    <a:cubicBezTo>
                      <a:pt x="3022" y="2536"/>
                      <a:pt x="3057" y="2548"/>
                      <a:pt x="3092" y="2548"/>
                    </a:cubicBezTo>
                    <a:cubicBezTo>
                      <a:pt x="3138" y="2548"/>
                      <a:pt x="3180" y="2530"/>
                      <a:pt x="3215" y="2495"/>
                    </a:cubicBezTo>
                    <a:cubicBezTo>
                      <a:pt x="3267" y="2436"/>
                      <a:pt x="3261" y="2344"/>
                      <a:pt x="3197" y="2290"/>
                    </a:cubicBezTo>
                    <a:lnTo>
                      <a:pt x="281" y="35"/>
                    </a:lnTo>
                    <a:cubicBezTo>
                      <a:pt x="253" y="12"/>
                      <a:pt x="218" y="1"/>
                      <a:pt x="183" y="1"/>
                    </a:cubicBez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4942600" y="2902425"/>
                <a:ext cx="462600" cy="199750"/>
              </a:xfrm>
              <a:custGeom>
                <a:rect b="b" l="l" r="r" t="t"/>
                <a:pathLst>
                  <a:path extrusionOk="0" h="7990" w="18504">
                    <a:moveTo>
                      <a:pt x="18094" y="0"/>
                    </a:moveTo>
                    <a:lnTo>
                      <a:pt x="0" y="7814"/>
                    </a:lnTo>
                    <a:lnTo>
                      <a:pt x="0" y="7990"/>
                    </a:lnTo>
                    <a:lnTo>
                      <a:pt x="18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4942600" y="2902425"/>
                <a:ext cx="610775" cy="313250"/>
              </a:xfrm>
              <a:custGeom>
                <a:rect b="b" l="l" r="r" t="t"/>
                <a:pathLst>
                  <a:path extrusionOk="0" h="12530" w="24431">
                    <a:moveTo>
                      <a:pt x="24074" y="0"/>
                    </a:moveTo>
                    <a:lnTo>
                      <a:pt x="0" y="12349"/>
                    </a:lnTo>
                    <a:lnTo>
                      <a:pt x="0" y="12530"/>
                    </a:lnTo>
                    <a:lnTo>
                      <a:pt x="2443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4942600" y="2902425"/>
                <a:ext cx="760225" cy="483475"/>
              </a:xfrm>
              <a:custGeom>
                <a:rect b="b" l="l" r="r" t="t"/>
                <a:pathLst>
                  <a:path extrusionOk="0" h="19339" w="30409">
                    <a:moveTo>
                      <a:pt x="30105" y="0"/>
                    </a:moveTo>
                    <a:lnTo>
                      <a:pt x="0" y="19146"/>
                    </a:lnTo>
                    <a:lnTo>
                      <a:pt x="0" y="19338"/>
                    </a:lnTo>
                    <a:lnTo>
                      <a:pt x="30408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4958675" y="2902425"/>
                <a:ext cx="894775" cy="751300"/>
              </a:xfrm>
              <a:custGeom>
                <a:rect b="b" l="l" r="r" t="t"/>
                <a:pathLst>
                  <a:path extrusionOk="0" h="30052" w="35791">
                    <a:moveTo>
                      <a:pt x="35540" y="0"/>
                    </a:moveTo>
                    <a:lnTo>
                      <a:pt x="1" y="30052"/>
                    </a:lnTo>
                    <a:lnTo>
                      <a:pt x="252" y="30052"/>
                    </a:lnTo>
                    <a:lnTo>
                      <a:pt x="3579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5414100" y="2902425"/>
                <a:ext cx="591475" cy="751300"/>
              </a:xfrm>
              <a:custGeom>
                <a:rect b="b" l="l" r="r" t="t"/>
                <a:pathLst>
                  <a:path extrusionOk="0" h="30052" w="23659">
                    <a:moveTo>
                      <a:pt x="23454" y="0"/>
                    </a:moveTo>
                    <a:lnTo>
                      <a:pt x="0" y="30052"/>
                    </a:lnTo>
                    <a:lnTo>
                      <a:pt x="210" y="30052"/>
                    </a:lnTo>
                    <a:lnTo>
                      <a:pt x="23659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5880750" y="2902425"/>
                <a:ext cx="278525" cy="751300"/>
              </a:xfrm>
              <a:custGeom>
                <a:rect b="b" l="l" r="r" t="t"/>
                <a:pathLst>
                  <a:path extrusionOk="0" h="30052" w="11141">
                    <a:moveTo>
                      <a:pt x="10965" y="0"/>
                    </a:moveTo>
                    <a:lnTo>
                      <a:pt x="1" y="30052"/>
                    </a:lnTo>
                    <a:lnTo>
                      <a:pt x="176" y="30052"/>
                    </a:lnTo>
                    <a:lnTo>
                      <a:pt x="11140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6310500" y="2902425"/>
                <a:ext cx="52625" cy="751300"/>
              </a:xfrm>
              <a:custGeom>
                <a:rect b="b" l="l" r="r" t="t"/>
                <a:pathLst>
                  <a:path extrusionOk="0" h="30052" w="2105">
                    <a:moveTo>
                      <a:pt x="0" y="0"/>
                    </a:moveTo>
                    <a:lnTo>
                      <a:pt x="1940" y="30052"/>
                    </a:lnTo>
                    <a:lnTo>
                      <a:pt x="2104" y="3005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6467400" y="2902425"/>
                <a:ext cx="392600" cy="765025"/>
              </a:xfrm>
              <a:custGeom>
                <a:rect b="b" l="l" r="r" t="t"/>
                <a:pathLst>
                  <a:path extrusionOk="0" h="30601" w="15704">
                    <a:moveTo>
                      <a:pt x="1" y="0"/>
                    </a:moveTo>
                    <a:lnTo>
                      <a:pt x="15277" y="30052"/>
                    </a:lnTo>
                    <a:lnTo>
                      <a:pt x="15563" y="30600"/>
                    </a:lnTo>
                    <a:lnTo>
                      <a:pt x="15704" y="30530"/>
                    </a:lnTo>
                    <a:lnTo>
                      <a:pt x="15465" y="30052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6625625" y="2902425"/>
                <a:ext cx="729400" cy="750850"/>
              </a:xfrm>
              <a:custGeom>
                <a:rect b="b" l="l" r="r" t="t"/>
                <a:pathLst>
                  <a:path extrusionOk="0" h="30034" w="29176">
                    <a:moveTo>
                      <a:pt x="1" y="0"/>
                    </a:moveTo>
                    <a:lnTo>
                      <a:pt x="29065" y="30034"/>
                    </a:lnTo>
                    <a:lnTo>
                      <a:pt x="29176" y="29917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6785325" y="2902425"/>
                <a:ext cx="1064875" cy="736400"/>
              </a:xfrm>
              <a:custGeom>
                <a:rect b="b" l="l" r="r" t="t"/>
                <a:pathLst>
                  <a:path extrusionOk="0" h="29456" w="42595">
                    <a:moveTo>
                      <a:pt x="0" y="0"/>
                    </a:moveTo>
                    <a:lnTo>
                      <a:pt x="42501" y="29456"/>
                    </a:lnTo>
                    <a:lnTo>
                      <a:pt x="42595" y="29321"/>
                    </a:lnTo>
                    <a:lnTo>
                      <a:pt x="28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6946775" y="2902425"/>
                <a:ext cx="943900" cy="487850"/>
              </a:xfrm>
              <a:custGeom>
                <a:rect b="b" l="l" r="r" t="t"/>
                <a:pathLst>
                  <a:path extrusionOk="0" h="19514" w="37756">
                    <a:moveTo>
                      <a:pt x="0" y="0"/>
                    </a:moveTo>
                    <a:lnTo>
                      <a:pt x="37756" y="19514"/>
                    </a:lnTo>
                    <a:lnTo>
                      <a:pt x="37756" y="19327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7109825" y="2902425"/>
                <a:ext cx="780850" cy="319250"/>
              </a:xfrm>
              <a:custGeom>
                <a:rect b="b" l="l" r="r" t="t"/>
                <a:pathLst>
                  <a:path extrusionOk="0" h="12770" w="31234">
                    <a:moveTo>
                      <a:pt x="1" y="0"/>
                    </a:moveTo>
                    <a:lnTo>
                      <a:pt x="31234" y="12770"/>
                    </a:lnTo>
                    <a:lnTo>
                      <a:pt x="31234" y="1259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7281525" y="2902425"/>
                <a:ext cx="608425" cy="209400"/>
              </a:xfrm>
              <a:custGeom>
                <a:rect b="b" l="l" r="r" t="t"/>
                <a:pathLst>
                  <a:path extrusionOk="0" h="8376" w="24337">
                    <a:moveTo>
                      <a:pt x="0" y="0"/>
                    </a:moveTo>
                    <a:lnTo>
                      <a:pt x="24336" y="8375"/>
                    </a:lnTo>
                    <a:lnTo>
                      <a:pt x="24336" y="8200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7442525" y="2902425"/>
                <a:ext cx="448150" cy="127275"/>
              </a:xfrm>
              <a:custGeom>
                <a:rect b="b" l="l" r="r" t="t"/>
                <a:pathLst>
                  <a:path extrusionOk="0" h="5091" w="17926">
                    <a:moveTo>
                      <a:pt x="1" y="0"/>
                    </a:moveTo>
                    <a:lnTo>
                      <a:pt x="17926" y="5090"/>
                    </a:lnTo>
                    <a:lnTo>
                      <a:pt x="17926" y="4921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4977375" y="2901550"/>
                <a:ext cx="2952900" cy="1900"/>
              </a:xfrm>
              <a:custGeom>
                <a:rect b="b" l="l" r="r" t="t"/>
                <a:pathLst>
                  <a:path extrusionOk="0" h="76" w="118116">
                    <a:moveTo>
                      <a:pt x="0" y="0"/>
                    </a:moveTo>
                    <a:lnTo>
                      <a:pt x="0" y="76"/>
                    </a:lnTo>
                    <a:lnTo>
                      <a:pt x="118115" y="76"/>
                    </a:lnTo>
                    <a:lnTo>
                      <a:pt x="118115" y="0"/>
                    </a:lnTo>
                    <a:close/>
                  </a:path>
                </a:pathLst>
              </a:custGeom>
              <a:solidFill>
                <a:srgbClr val="F9E3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7" name="Google Shape;1217;p9"/>
            <p:cNvSpPr/>
            <p:nvPr/>
          </p:nvSpPr>
          <p:spPr>
            <a:xfrm>
              <a:off x="7147975" y="2827700"/>
              <a:ext cx="329800" cy="66700"/>
            </a:xfrm>
            <a:custGeom>
              <a:rect b="b" l="l" r="r" t="t"/>
              <a:pathLst>
                <a:path extrusionOk="0" h="2668" w="13192">
                  <a:moveTo>
                    <a:pt x="4551" y="0"/>
                  </a:moveTo>
                  <a:cubicBezTo>
                    <a:pt x="4003" y="0"/>
                    <a:pt x="3445" y="119"/>
                    <a:pt x="2946" y="335"/>
                  </a:cubicBezTo>
                  <a:cubicBezTo>
                    <a:pt x="1783" y="832"/>
                    <a:pt x="872" y="1749"/>
                    <a:pt x="1" y="2668"/>
                  </a:cubicBezTo>
                  <a:lnTo>
                    <a:pt x="13191" y="2668"/>
                  </a:lnTo>
                  <a:cubicBezTo>
                    <a:pt x="13110" y="1919"/>
                    <a:pt x="12660" y="1230"/>
                    <a:pt x="12017" y="850"/>
                  </a:cubicBezTo>
                  <a:cubicBezTo>
                    <a:pt x="11644" y="630"/>
                    <a:pt x="11211" y="518"/>
                    <a:pt x="10778" y="518"/>
                  </a:cubicBezTo>
                  <a:cubicBezTo>
                    <a:pt x="10452" y="518"/>
                    <a:pt x="10126" y="581"/>
                    <a:pt x="9825" y="710"/>
                  </a:cubicBezTo>
                  <a:cubicBezTo>
                    <a:pt x="9410" y="885"/>
                    <a:pt x="9053" y="1177"/>
                    <a:pt x="8644" y="1376"/>
                  </a:cubicBezTo>
                  <a:cubicBezTo>
                    <a:pt x="8397" y="1497"/>
                    <a:pt x="8114" y="1584"/>
                    <a:pt x="7840" y="1584"/>
                  </a:cubicBezTo>
                  <a:cubicBezTo>
                    <a:pt x="7669" y="1584"/>
                    <a:pt x="7500" y="1550"/>
                    <a:pt x="7346" y="1469"/>
                  </a:cubicBezTo>
                  <a:cubicBezTo>
                    <a:pt x="7060" y="1323"/>
                    <a:pt x="6874" y="1042"/>
                    <a:pt x="6652" y="809"/>
                  </a:cubicBezTo>
                  <a:cubicBezTo>
                    <a:pt x="6107" y="247"/>
                    <a:pt x="5339" y="0"/>
                    <a:pt x="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5345700" y="2841925"/>
              <a:ext cx="251050" cy="55400"/>
            </a:xfrm>
            <a:custGeom>
              <a:rect b="b" l="l" r="r" t="t"/>
              <a:pathLst>
                <a:path extrusionOk="0" h="2216" w="10042">
                  <a:moveTo>
                    <a:pt x="3522" y="1"/>
                  </a:moveTo>
                  <a:cubicBezTo>
                    <a:pt x="3110" y="1"/>
                    <a:pt x="2693" y="90"/>
                    <a:pt x="2321" y="252"/>
                  </a:cubicBezTo>
                  <a:cubicBezTo>
                    <a:pt x="1404" y="649"/>
                    <a:pt x="691" y="1391"/>
                    <a:pt x="1" y="2116"/>
                  </a:cubicBezTo>
                  <a:lnTo>
                    <a:pt x="10006" y="2215"/>
                  </a:lnTo>
                  <a:cubicBezTo>
                    <a:pt x="10030" y="2215"/>
                    <a:pt x="10019" y="2034"/>
                    <a:pt x="10041" y="2034"/>
                  </a:cubicBezTo>
                  <a:cubicBezTo>
                    <a:pt x="9984" y="1461"/>
                    <a:pt x="9644" y="929"/>
                    <a:pt x="9153" y="643"/>
                  </a:cubicBezTo>
                  <a:cubicBezTo>
                    <a:pt x="8870" y="477"/>
                    <a:pt x="8545" y="392"/>
                    <a:pt x="8221" y="392"/>
                  </a:cubicBezTo>
                  <a:cubicBezTo>
                    <a:pt x="7976" y="392"/>
                    <a:pt x="7731" y="440"/>
                    <a:pt x="7505" y="538"/>
                  </a:cubicBezTo>
                  <a:cubicBezTo>
                    <a:pt x="7190" y="667"/>
                    <a:pt x="6920" y="888"/>
                    <a:pt x="6617" y="1040"/>
                  </a:cubicBezTo>
                  <a:cubicBezTo>
                    <a:pt x="6426" y="1131"/>
                    <a:pt x="6211" y="1196"/>
                    <a:pt x="6004" y="1196"/>
                  </a:cubicBezTo>
                  <a:cubicBezTo>
                    <a:pt x="5875" y="1196"/>
                    <a:pt x="5750" y="1171"/>
                    <a:pt x="5635" y="1110"/>
                  </a:cubicBezTo>
                  <a:cubicBezTo>
                    <a:pt x="5419" y="999"/>
                    <a:pt x="5279" y="783"/>
                    <a:pt x="5109" y="613"/>
                  </a:cubicBezTo>
                  <a:cubicBezTo>
                    <a:pt x="4701" y="188"/>
                    <a:pt x="4118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9" name="Google Shape;1219;p9"/>
          <p:cNvSpPr/>
          <p:nvPr/>
        </p:nvSpPr>
        <p:spPr>
          <a:xfrm>
            <a:off x="8428900" y="2914874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9"/>
          <p:cNvSpPr txBox="1"/>
          <p:nvPr>
            <p:ph idx="1" type="subTitle"/>
          </p:nvPr>
        </p:nvSpPr>
        <p:spPr>
          <a:xfrm>
            <a:off x="3767725" y="1983388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3" name="Google Shape;1223;p10"/>
          <p:cNvSpPr/>
          <p:nvPr/>
        </p:nvSpPr>
        <p:spPr>
          <a:xfrm>
            <a:off x="7745592" y="1578027"/>
            <a:ext cx="1750843" cy="471450"/>
          </a:xfrm>
          <a:custGeom>
            <a:rect b="b" l="l" r="r" t="t"/>
            <a:pathLst>
              <a:path extrusionOk="0" h="4723" w="17540">
                <a:moveTo>
                  <a:pt x="16575" y="0"/>
                </a:moveTo>
                <a:cubicBezTo>
                  <a:pt x="15232" y="0"/>
                  <a:pt x="13897" y="545"/>
                  <a:pt x="12708" y="1216"/>
                </a:cubicBezTo>
                <a:cubicBezTo>
                  <a:pt x="11281" y="2022"/>
                  <a:pt x="9949" y="3028"/>
                  <a:pt x="8417" y="3618"/>
                </a:cubicBezTo>
                <a:cubicBezTo>
                  <a:pt x="8175" y="3712"/>
                  <a:pt x="7917" y="3797"/>
                  <a:pt x="7656" y="3797"/>
                </a:cubicBezTo>
                <a:cubicBezTo>
                  <a:pt x="7608" y="3797"/>
                  <a:pt x="7559" y="3794"/>
                  <a:pt x="7511" y="3788"/>
                </a:cubicBezTo>
                <a:cubicBezTo>
                  <a:pt x="7190" y="3735"/>
                  <a:pt x="6922" y="3543"/>
                  <a:pt x="6641" y="3379"/>
                </a:cubicBezTo>
                <a:cubicBezTo>
                  <a:pt x="5894" y="2937"/>
                  <a:pt x="5038" y="2728"/>
                  <a:pt x="4178" y="2728"/>
                </a:cubicBezTo>
                <a:cubicBezTo>
                  <a:pt x="2580" y="2728"/>
                  <a:pt x="966" y="3446"/>
                  <a:pt x="1" y="4722"/>
                </a:cubicBezTo>
                <a:lnTo>
                  <a:pt x="17540" y="4722"/>
                </a:lnTo>
                <a:lnTo>
                  <a:pt x="17540" y="99"/>
                </a:lnTo>
                <a:cubicBezTo>
                  <a:pt x="17488" y="88"/>
                  <a:pt x="17447" y="82"/>
                  <a:pt x="17394" y="71"/>
                </a:cubicBezTo>
                <a:cubicBezTo>
                  <a:pt x="17121" y="23"/>
                  <a:pt x="16848" y="0"/>
                  <a:pt x="165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0"/>
          <p:cNvSpPr/>
          <p:nvPr/>
        </p:nvSpPr>
        <p:spPr>
          <a:xfrm>
            <a:off x="311450" y="213542"/>
            <a:ext cx="1325294" cy="245523"/>
          </a:xfrm>
          <a:custGeom>
            <a:rect b="b" l="l" r="r" t="t"/>
            <a:pathLst>
              <a:path extrusionOk="0" h="4160" w="22455">
                <a:moveTo>
                  <a:pt x="6990" y="1"/>
                </a:moveTo>
                <a:cubicBezTo>
                  <a:pt x="6294" y="1"/>
                  <a:pt x="5592" y="127"/>
                  <a:pt x="4951" y="367"/>
                </a:cubicBezTo>
                <a:cubicBezTo>
                  <a:pt x="2987" y="1103"/>
                  <a:pt x="1462" y="2652"/>
                  <a:pt x="1" y="4160"/>
                </a:cubicBezTo>
                <a:lnTo>
                  <a:pt x="22454" y="4160"/>
                </a:lnTo>
                <a:cubicBezTo>
                  <a:pt x="22098" y="2482"/>
                  <a:pt x="20328" y="1384"/>
                  <a:pt x="18610" y="1302"/>
                </a:cubicBezTo>
                <a:cubicBezTo>
                  <a:pt x="18512" y="1297"/>
                  <a:pt x="18415" y="1295"/>
                  <a:pt x="18318" y="1295"/>
                </a:cubicBezTo>
                <a:cubicBezTo>
                  <a:pt x="16709" y="1295"/>
                  <a:pt x="15157" y="1968"/>
                  <a:pt x="13730" y="2740"/>
                </a:cubicBezTo>
                <a:cubicBezTo>
                  <a:pt x="13285" y="2977"/>
                  <a:pt x="12790" y="3232"/>
                  <a:pt x="12309" y="3232"/>
                </a:cubicBezTo>
                <a:cubicBezTo>
                  <a:pt x="12163" y="3232"/>
                  <a:pt x="12018" y="3208"/>
                  <a:pt x="11877" y="3154"/>
                </a:cubicBezTo>
                <a:cubicBezTo>
                  <a:pt x="11268" y="2927"/>
                  <a:pt x="11000" y="2242"/>
                  <a:pt x="10631" y="1705"/>
                </a:cubicBezTo>
                <a:cubicBezTo>
                  <a:pt x="9837" y="536"/>
                  <a:pt x="8426" y="1"/>
                  <a:pt x="6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0"/>
          <p:cNvSpPr/>
          <p:nvPr/>
        </p:nvSpPr>
        <p:spPr>
          <a:xfrm>
            <a:off x="3981124" y="854224"/>
            <a:ext cx="1285377" cy="254507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0"/>
          <p:cNvSpPr/>
          <p:nvPr/>
        </p:nvSpPr>
        <p:spPr>
          <a:xfrm>
            <a:off x="7385094" y="535005"/>
            <a:ext cx="643020" cy="642885"/>
          </a:xfrm>
          <a:custGeom>
            <a:rect b="b" l="l" r="r" t="t"/>
            <a:pathLst>
              <a:path extrusionOk="0" h="8258" w="8260">
                <a:moveTo>
                  <a:pt x="4127" y="0"/>
                </a:moveTo>
                <a:cubicBezTo>
                  <a:pt x="1848" y="0"/>
                  <a:pt x="1" y="1848"/>
                  <a:pt x="1" y="4127"/>
                </a:cubicBezTo>
                <a:cubicBezTo>
                  <a:pt x="1" y="6412"/>
                  <a:pt x="1848" y="8258"/>
                  <a:pt x="4127" y="8258"/>
                </a:cubicBezTo>
                <a:cubicBezTo>
                  <a:pt x="6412" y="8258"/>
                  <a:pt x="8260" y="6412"/>
                  <a:pt x="8260" y="4127"/>
                </a:cubicBezTo>
                <a:cubicBezTo>
                  <a:pt x="8260" y="1848"/>
                  <a:pt x="6412" y="0"/>
                  <a:pt x="41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0"/>
          <p:cNvSpPr/>
          <p:nvPr/>
        </p:nvSpPr>
        <p:spPr>
          <a:xfrm>
            <a:off x="190500" y="2561999"/>
            <a:ext cx="584285" cy="115682"/>
          </a:xfrm>
          <a:custGeom>
            <a:rect b="b" l="l" r="r" t="t"/>
            <a:pathLst>
              <a:path extrusionOk="0" h="6636" w="33517">
                <a:moveTo>
                  <a:pt x="19955" y="1"/>
                </a:moveTo>
                <a:cubicBezTo>
                  <a:pt x="19855" y="1"/>
                  <a:pt x="19754" y="3"/>
                  <a:pt x="19654" y="8"/>
                </a:cubicBezTo>
                <a:cubicBezTo>
                  <a:pt x="17790" y="101"/>
                  <a:pt x="16066" y="1036"/>
                  <a:pt x="14546" y="2123"/>
                </a:cubicBezTo>
                <a:cubicBezTo>
                  <a:pt x="13027" y="3210"/>
                  <a:pt x="11624" y="4473"/>
                  <a:pt x="9994" y="5390"/>
                </a:cubicBezTo>
                <a:cubicBezTo>
                  <a:pt x="9379" y="5739"/>
                  <a:pt x="8652" y="6032"/>
                  <a:pt x="7964" y="6032"/>
                </a:cubicBezTo>
                <a:cubicBezTo>
                  <a:pt x="7624" y="6032"/>
                  <a:pt x="7293" y="5960"/>
                  <a:pt x="6990" y="5789"/>
                </a:cubicBezTo>
                <a:cubicBezTo>
                  <a:pt x="6669" y="5601"/>
                  <a:pt x="6410" y="5320"/>
                  <a:pt x="6113" y="5098"/>
                </a:cubicBezTo>
                <a:cubicBezTo>
                  <a:pt x="5551" y="4679"/>
                  <a:pt x="4859" y="4493"/>
                  <a:pt x="4154" y="4493"/>
                </a:cubicBezTo>
                <a:cubicBezTo>
                  <a:pt x="3620" y="4493"/>
                  <a:pt x="3079" y="4600"/>
                  <a:pt x="2583" y="4794"/>
                </a:cubicBezTo>
                <a:cubicBezTo>
                  <a:pt x="1595" y="5185"/>
                  <a:pt x="754" y="5876"/>
                  <a:pt x="0" y="6636"/>
                </a:cubicBezTo>
                <a:lnTo>
                  <a:pt x="33517" y="6636"/>
                </a:lnTo>
                <a:cubicBezTo>
                  <a:pt x="33295" y="5817"/>
                  <a:pt x="32944" y="5028"/>
                  <a:pt x="32267" y="4549"/>
                </a:cubicBezTo>
                <a:cubicBezTo>
                  <a:pt x="31767" y="4193"/>
                  <a:pt x="31171" y="4061"/>
                  <a:pt x="30556" y="4061"/>
                </a:cubicBezTo>
                <a:cubicBezTo>
                  <a:pt x="30000" y="4061"/>
                  <a:pt x="29428" y="4169"/>
                  <a:pt x="28895" y="4316"/>
                </a:cubicBezTo>
                <a:cubicBezTo>
                  <a:pt x="28456" y="4436"/>
                  <a:pt x="28011" y="4583"/>
                  <a:pt x="27564" y="4583"/>
                </a:cubicBezTo>
                <a:cubicBezTo>
                  <a:pt x="27468" y="4583"/>
                  <a:pt x="27371" y="4577"/>
                  <a:pt x="27275" y="4561"/>
                </a:cubicBezTo>
                <a:cubicBezTo>
                  <a:pt x="26130" y="4392"/>
                  <a:pt x="25505" y="3187"/>
                  <a:pt x="24774" y="2288"/>
                </a:cubicBezTo>
                <a:cubicBezTo>
                  <a:pt x="23616" y="858"/>
                  <a:pt x="21790" y="1"/>
                  <a:pt x="199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b="1"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3500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●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○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■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●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○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■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●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○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Chakra Petch"/>
              <a:buChar char="■"/>
              <a:defRPr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p27"/>
          <p:cNvSpPr txBox="1"/>
          <p:nvPr>
            <p:ph type="ctrTitle"/>
          </p:nvPr>
        </p:nvSpPr>
        <p:spPr>
          <a:xfrm>
            <a:off x="806750" y="676381"/>
            <a:ext cx="4496100" cy="28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 to the </a:t>
            </a:r>
            <a:r>
              <a:rPr lang="en" sz="3500"/>
              <a:t>NCAA Profits</a:t>
            </a:r>
            <a:r>
              <a:rPr lang="en" sz="3500"/>
              <a:t> </a:t>
            </a:r>
            <a:r>
              <a:rPr lang="en" sz="3500"/>
              <a:t>KPI</a:t>
            </a:r>
            <a:r>
              <a:rPr lang="en" sz="3500"/>
              <a:t> </a:t>
            </a:r>
            <a:r>
              <a:rPr lang="en" sz="3500"/>
              <a:t>Dashboard</a:t>
            </a:r>
            <a:r>
              <a:rPr b="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8" name="Google Shape;3018;p27"/>
          <p:cNvGrpSpPr/>
          <p:nvPr/>
        </p:nvGrpSpPr>
        <p:grpSpPr>
          <a:xfrm>
            <a:off x="5833053" y="1538148"/>
            <a:ext cx="1724683" cy="3774846"/>
            <a:chOff x="3915150" y="1937075"/>
            <a:chExt cx="781850" cy="1711250"/>
          </a:xfrm>
        </p:grpSpPr>
        <p:sp>
          <p:nvSpPr>
            <p:cNvPr id="3019" name="Google Shape;3019;p27"/>
            <p:cNvSpPr/>
            <p:nvPr/>
          </p:nvSpPr>
          <p:spPr>
            <a:xfrm>
              <a:off x="4035550" y="3439350"/>
              <a:ext cx="175200" cy="208975"/>
            </a:xfrm>
            <a:custGeom>
              <a:rect b="b" l="l" r="r" t="t"/>
              <a:pathLst>
                <a:path extrusionOk="0" h="8359" w="7008">
                  <a:moveTo>
                    <a:pt x="498" y="1"/>
                  </a:moveTo>
                  <a:cubicBezTo>
                    <a:pt x="498" y="1"/>
                    <a:pt x="1" y="5266"/>
                    <a:pt x="1" y="8359"/>
                  </a:cubicBezTo>
                  <a:lnTo>
                    <a:pt x="5734" y="8359"/>
                  </a:lnTo>
                  <a:lnTo>
                    <a:pt x="7007" y="597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4366050" y="3448725"/>
              <a:ext cx="178425" cy="199600"/>
            </a:xfrm>
            <a:custGeom>
              <a:rect b="b" l="l" r="r" t="t"/>
              <a:pathLst>
                <a:path extrusionOk="0" h="7984" w="7137">
                  <a:moveTo>
                    <a:pt x="1" y="0"/>
                  </a:moveTo>
                  <a:lnTo>
                    <a:pt x="603" y="7984"/>
                  </a:lnTo>
                  <a:lnTo>
                    <a:pt x="7136" y="7984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4047975" y="2819875"/>
              <a:ext cx="495900" cy="652925"/>
            </a:xfrm>
            <a:custGeom>
              <a:rect b="b" l="l" r="r" t="t"/>
              <a:pathLst>
                <a:path extrusionOk="0" h="26117" w="19836">
                  <a:moveTo>
                    <a:pt x="2992" y="0"/>
                  </a:moveTo>
                  <a:cubicBezTo>
                    <a:pt x="2992" y="0"/>
                    <a:pt x="1047" y="5914"/>
                    <a:pt x="597" y="12425"/>
                  </a:cubicBezTo>
                  <a:cubicBezTo>
                    <a:pt x="152" y="18942"/>
                    <a:pt x="1" y="24780"/>
                    <a:pt x="1" y="24780"/>
                  </a:cubicBezTo>
                  <a:cubicBezTo>
                    <a:pt x="1" y="24780"/>
                    <a:pt x="128" y="24885"/>
                    <a:pt x="362" y="25043"/>
                  </a:cubicBezTo>
                  <a:cubicBezTo>
                    <a:pt x="403" y="25066"/>
                    <a:pt x="444" y="25095"/>
                    <a:pt x="491" y="25125"/>
                  </a:cubicBezTo>
                  <a:cubicBezTo>
                    <a:pt x="1098" y="25499"/>
                    <a:pt x="2233" y="26044"/>
                    <a:pt x="3700" y="26044"/>
                  </a:cubicBezTo>
                  <a:cubicBezTo>
                    <a:pt x="4523" y="26044"/>
                    <a:pt x="5450" y="25873"/>
                    <a:pt x="6447" y="25405"/>
                  </a:cubicBezTo>
                  <a:cubicBezTo>
                    <a:pt x="6470" y="25399"/>
                    <a:pt x="6488" y="25388"/>
                    <a:pt x="6510" y="25376"/>
                  </a:cubicBezTo>
                  <a:lnTo>
                    <a:pt x="10041" y="12407"/>
                  </a:lnTo>
                  <a:lnTo>
                    <a:pt x="10415" y="11039"/>
                  </a:lnTo>
                  <a:lnTo>
                    <a:pt x="10432" y="10982"/>
                  </a:lnTo>
                  <a:lnTo>
                    <a:pt x="10432" y="11004"/>
                  </a:lnTo>
                  <a:lnTo>
                    <a:pt x="10467" y="11227"/>
                  </a:lnTo>
                  <a:lnTo>
                    <a:pt x="12724" y="25154"/>
                  </a:lnTo>
                  <a:cubicBezTo>
                    <a:pt x="12724" y="25154"/>
                    <a:pt x="12951" y="25294"/>
                    <a:pt x="13348" y="25464"/>
                  </a:cubicBezTo>
                  <a:cubicBezTo>
                    <a:pt x="13996" y="25747"/>
                    <a:pt x="15090" y="26117"/>
                    <a:pt x="16393" y="26117"/>
                  </a:cubicBezTo>
                  <a:cubicBezTo>
                    <a:pt x="17244" y="26117"/>
                    <a:pt x="18184" y="25959"/>
                    <a:pt x="19147" y="25516"/>
                  </a:cubicBezTo>
                  <a:cubicBezTo>
                    <a:pt x="19193" y="25499"/>
                    <a:pt x="19239" y="25475"/>
                    <a:pt x="19287" y="25451"/>
                  </a:cubicBezTo>
                  <a:cubicBezTo>
                    <a:pt x="19468" y="25364"/>
                    <a:pt x="19654" y="25265"/>
                    <a:pt x="19835" y="25154"/>
                  </a:cubicBezTo>
                  <a:cubicBezTo>
                    <a:pt x="19835" y="25154"/>
                    <a:pt x="19690" y="8311"/>
                    <a:pt x="18416" y="449"/>
                  </a:cubicBezTo>
                  <a:lnTo>
                    <a:pt x="18047" y="438"/>
                  </a:lnTo>
                  <a:lnTo>
                    <a:pt x="17896" y="438"/>
                  </a:lnTo>
                  <a:lnTo>
                    <a:pt x="3419" y="11"/>
                  </a:lnTo>
                  <a:lnTo>
                    <a:pt x="3273" y="11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4301475" y="2828025"/>
              <a:ext cx="57750" cy="166600"/>
            </a:xfrm>
            <a:custGeom>
              <a:rect b="b" l="l" r="r" t="t"/>
              <a:pathLst>
                <a:path extrusionOk="0" h="6664" w="2310">
                  <a:moveTo>
                    <a:pt x="2172" y="0"/>
                  </a:moveTo>
                  <a:cubicBezTo>
                    <a:pt x="2169" y="0"/>
                    <a:pt x="2166" y="1"/>
                    <a:pt x="2163" y="1"/>
                  </a:cubicBezTo>
                  <a:cubicBezTo>
                    <a:pt x="2121" y="1"/>
                    <a:pt x="2093" y="36"/>
                    <a:pt x="2093" y="77"/>
                  </a:cubicBezTo>
                  <a:cubicBezTo>
                    <a:pt x="2163" y="1754"/>
                    <a:pt x="2139" y="3449"/>
                    <a:pt x="2023" y="5126"/>
                  </a:cubicBezTo>
                  <a:cubicBezTo>
                    <a:pt x="1999" y="5466"/>
                    <a:pt x="1970" y="5776"/>
                    <a:pt x="1835" y="6038"/>
                  </a:cubicBezTo>
                  <a:cubicBezTo>
                    <a:pt x="1716" y="6278"/>
                    <a:pt x="1466" y="6518"/>
                    <a:pt x="1167" y="6518"/>
                  </a:cubicBezTo>
                  <a:cubicBezTo>
                    <a:pt x="1160" y="6518"/>
                    <a:pt x="1153" y="6518"/>
                    <a:pt x="1146" y="6518"/>
                  </a:cubicBezTo>
                  <a:cubicBezTo>
                    <a:pt x="901" y="6505"/>
                    <a:pt x="655" y="6324"/>
                    <a:pt x="521" y="6056"/>
                  </a:cubicBezTo>
                  <a:cubicBezTo>
                    <a:pt x="392" y="5804"/>
                    <a:pt x="357" y="5530"/>
                    <a:pt x="327" y="5215"/>
                  </a:cubicBezTo>
                  <a:cubicBezTo>
                    <a:pt x="170" y="3583"/>
                    <a:pt x="146" y="1930"/>
                    <a:pt x="263" y="298"/>
                  </a:cubicBezTo>
                  <a:cubicBezTo>
                    <a:pt x="270" y="258"/>
                    <a:pt x="235" y="223"/>
                    <a:pt x="199" y="223"/>
                  </a:cubicBezTo>
                  <a:cubicBezTo>
                    <a:pt x="196" y="222"/>
                    <a:pt x="193" y="222"/>
                    <a:pt x="189" y="222"/>
                  </a:cubicBezTo>
                  <a:cubicBezTo>
                    <a:pt x="152" y="222"/>
                    <a:pt x="122" y="250"/>
                    <a:pt x="117" y="287"/>
                  </a:cubicBezTo>
                  <a:cubicBezTo>
                    <a:pt x="0" y="1930"/>
                    <a:pt x="17" y="3589"/>
                    <a:pt x="181" y="5232"/>
                  </a:cubicBezTo>
                  <a:cubicBezTo>
                    <a:pt x="211" y="5547"/>
                    <a:pt x="251" y="5852"/>
                    <a:pt x="386" y="6119"/>
                  </a:cubicBezTo>
                  <a:cubicBezTo>
                    <a:pt x="515" y="6372"/>
                    <a:pt x="783" y="6645"/>
                    <a:pt x="1139" y="6664"/>
                  </a:cubicBezTo>
                  <a:lnTo>
                    <a:pt x="1169" y="6664"/>
                  </a:lnTo>
                  <a:cubicBezTo>
                    <a:pt x="1525" y="6664"/>
                    <a:pt x="1824" y="6383"/>
                    <a:pt x="1964" y="6103"/>
                  </a:cubicBezTo>
                  <a:cubicBezTo>
                    <a:pt x="2110" y="5816"/>
                    <a:pt x="2145" y="5495"/>
                    <a:pt x="2169" y="5132"/>
                  </a:cubicBezTo>
                  <a:cubicBezTo>
                    <a:pt x="2285" y="3454"/>
                    <a:pt x="2309" y="1749"/>
                    <a:pt x="2239" y="71"/>
                  </a:cubicBezTo>
                  <a:cubicBezTo>
                    <a:pt x="2239" y="33"/>
                    <a:pt x="2209" y="0"/>
                    <a:pt x="2172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4303650" y="2838000"/>
              <a:ext cx="53800" cy="133250"/>
            </a:xfrm>
            <a:custGeom>
              <a:rect b="b" l="l" r="r" t="t"/>
              <a:pathLst>
                <a:path extrusionOk="0" h="5330" w="2152">
                  <a:moveTo>
                    <a:pt x="80" y="0"/>
                  </a:moveTo>
                  <a:cubicBezTo>
                    <a:pt x="60" y="0"/>
                    <a:pt x="40" y="7"/>
                    <a:pt x="24" y="23"/>
                  </a:cubicBezTo>
                  <a:cubicBezTo>
                    <a:pt x="0" y="52"/>
                    <a:pt x="0" y="99"/>
                    <a:pt x="30" y="128"/>
                  </a:cubicBezTo>
                  <a:lnTo>
                    <a:pt x="1964" y="1863"/>
                  </a:lnTo>
                  <a:lnTo>
                    <a:pt x="35" y="3419"/>
                  </a:lnTo>
                  <a:cubicBezTo>
                    <a:pt x="18" y="3430"/>
                    <a:pt x="13" y="3454"/>
                    <a:pt x="13" y="3471"/>
                  </a:cubicBezTo>
                  <a:cubicBezTo>
                    <a:pt x="7" y="3494"/>
                    <a:pt x="18" y="3511"/>
                    <a:pt x="30" y="3530"/>
                  </a:cubicBezTo>
                  <a:lnTo>
                    <a:pt x="1831" y="5307"/>
                  </a:lnTo>
                  <a:cubicBezTo>
                    <a:pt x="1842" y="5323"/>
                    <a:pt x="1859" y="5329"/>
                    <a:pt x="1877" y="5329"/>
                  </a:cubicBezTo>
                  <a:cubicBezTo>
                    <a:pt x="1901" y="5329"/>
                    <a:pt x="1918" y="5323"/>
                    <a:pt x="1929" y="5307"/>
                  </a:cubicBezTo>
                  <a:cubicBezTo>
                    <a:pt x="1958" y="5283"/>
                    <a:pt x="1958" y="5237"/>
                    <a:pt x="1929" y="5207"/>
                  </a:cubicBezTo>
                  <a:lnTo>
                    <a:pt x="194" y="3483"/>
                  </a:lnTo>
                  <a:lnTo>
                    <a:pt x="2122" y="1928"/>
                  </a:lnTo>
                  <a:cubicBezTo>
                    <a:pt x="2139" y="1911"/>
                    <a:pt x="2146" y="1893"/>
                    <a:pt x="2152" y="1870"/>
                  </a:cubicBezTo>
                  <a:cubicBezTo>
                    <a:pt x="2152" y="1852"/>
                    <a:pt x="2139" y="1828"/>
                    <a:pt x="2122" y="1817"/>
                  </a:cubicBezTo>
                  <a:lnTo>
                    <a:pt x="129" y="17"/>
                  </a:lnTo>
                  <a:cubicBezTo>
                    <a:pt x="115" y="6"/>
                    <a:pt x="98" y="0"/>
                    <a:pt x="80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4303825" y="2834650"/>
              <a:ext cx="52900" cy="143175"/>
            </a:xfrm>
            <a:custGeom>
              <a:rect b="b" l="l" r="r" t="t"/>
              <a:pathLst>
                <a:path extrusionOk="0" h="5727" w="2116">
                  <a:moveTo>
                    <a:pt x="2033" y="0"/>
                  </a:moveTo>
                  <a:cubicBezTo>
                    <a:pt x="2014" y="0"/>
                    <a:pt x="1996" y="7"/>
                    <a:pt x="1981" y="22"/>
                  </a:cubicBezTo>
                  <a:lnTo>
                    <a:pt x="17" y="1905"/>
                  </a:lnTo>
                  <a:cubicBezTo>
                    <a:pt x="6" y="1921"/>
                    <a:pt x="0" y="1940"/>
                    <a:pt x="0" y="1956"/>
                  </a:cubicBezTo>
                  <a:cubicBezTo>
                    <a:pt x="0" y="1980"/>
                    <a:pt x="6" y="1997"/>
                    <a:pt x="23" y="2010"/>
                  </a:cubicBezTo>
                  <a:lnTo>
                    <a:pt x="1940" y="3757"/>
                  </a:lnTo>
                  <a:lnTo>
                    <a:pt x="251" y="5603"/>
                  </a:lnTo>
                  <a:cubicBezTo>
                    <a:pt x="222" y="5633"/>
                    <a:pt x="222" y="5679"/>
                    <a:pt x="251" y="5709"/>
                  </a:cubicBezTo>
                  <a:cubicBezTo>
                    <a:pt x="268" y="5721"/>
                    <a:pt x="286" y="5727"/>
                    <a:pt x="303" y="5727"/>
                  </a:cubicBezTo>
                  <a:cubicBezTo>
                    <a:pt x="321" y="5727"/>
                    <a:pt x="344" y="5714"/>
                    <a:pt x="357" y="5703"/>
                  </a:cubicBezTo>
                  <a:lnTo>
                    <a:pt x="2097" y="3804"/>
                  </a:lnTo>
                  <a:cubicBezTo>
                    <a:pt x="2110" y="3786"/>
                    <a:pt x="2115" y="3769"/>
                    <a:pt x="2115" y="3750"/>
                  </a:cubicBezTo>
                  <a:cubicBezTo>
                    <a:pt x="2115" y="3728"/>
                    <a:pt x="2104" y="3710"/>
                    <a:pt x="2092" y="3699"/>
                  </a:cubicBezTo>
                  <a:lnTo>
                    <a:pt x="181" y="1956"/>
                  </a:lnTo>
                  <a:lnTo>
                    <a:pt x="2086" y="127"/>
                  </a:lnTo>
                  <a:cubicBezTo>
                    <a:pt x="2115" y="98"/>
                    <a:pt x="2115" y="52"/>
                    <a:pt x="2086" y="22"/>
                  </a:cubicBezTo>
                  <a:cubicBezTo>
                    <a:pt x="2071" y="7"/>
                    <a:pt x="2052" y="0"/>
                    <a:pt x="2033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4208675" y="3037675"/>
              <a:ext cx="139575" cy="418500"/>
            </a:xfrm>
            <a:custGeom>
              <a:rect b="b" l="l" r="r" t="t"/>
              <a:pathLst>
                <a:path extrusionOk="0" h="16740" w="5583">
                  <a:moveTo>
                    <a:pt x="5499" y="1"/>
                  </a:moveTo>
                  <a:cubicBezTo>
                    <a:pt x="5476" y="1"/>
                    <a:pt x="5451" y="12"/>
                    <a:pt x="5436" y="31"/>
                  </a:cubicBezTo>
                  <a:lnTo>
                    <a:pt x="3888" y="2480"/>
                  </a:lnTo>
                  <a:cubicBezTo>
                    <a:pt x="3888" y="2486"/>
                    <a:pt x="3882" y="2491"/>
                    <a:pt x="3882" y="2497"/>
                  </a:cubicBezTo>
                  <a:lnTo>
                    <a:pt x="12" y="16647"/>
                  </a:lnTo>
                  <a:cubicBezTo>
                    <a:pt x="1" y="16687"/>
                    <a:pt x="25" y="16728"/>
                    <a:pt x="65" y="16734"/>
                  </a:cubicBezTo>
                  <a:cubicBezTo>
                    <a:pt x="71" y="16739"/>
                    <a:pt x="77" y="16739"/>
                    <a:pt x="82" y="16739"/>
                  </a:cubicBezTo>
                  <a:cubicBezTo>
                    <a:pt x="117" y="16739"/>
                    <a:pt x="147" y="16717"/>
                    <a:pt x="152" y="16687"/>
                  </a:cubicBezTo>
                  <a:lnTo>
                    <a:pt x="4022" y="2550"/>
                  </a:lnTo>
                  <a:lnTo>
                    <a:pt x="5560" y="112"/>
                  </a:lnTo>
                  <a:cubicBezTo>
                    <a:pt x="5582" y="77"/>
                    <a:pt x="5571" y="31"/>
                    <a:pt x="5536" y="13"/>
                  </a:cubicBezTo>
                  <a:cubicBezTo>
                    <a:pt x="5525" y="5"/>
                    <a:pt x="5512" y="1"/>
                    <a:pt x="5499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4056875" y="2820150"/>
              <a:ext cx="76575" cy="628600"/>
            </a:xfrm>
            <a:custGeom>
              <a:rect b="b" l="l" r="r" t="t"/>
              <a:pathLst>
                <a:path extrusionOk="0" h="25144" w="3063">
                  <a:moveTo>
                    <a:pt x="2917" y="0"/>
                  </a:moveTo>
                  <a:cubicBezTo>
                    <a:pt x="1263" y="8223"/>
                    <a:pt x="287" y="16646"/>
                    <a:pt x="6" y="25032"/>
                  </a:cubicBezTo>
                  <a:cubicBezTo>
                    <a:pt x="6" y="25043"/>
                    <a:pt x="1" y="25055"/>
                    <a:pt x="1" y="25067"/>
                  </a:cubicBezTo>
                  <a:cubicBezTo>
                    <a:pt x="1" y="25108"/>
                    <a:pt x="36" y="25143"/>
                    <a:pt x="77" y="25143"/>
                  </a:cubicBezTo>
                  <a:cubicBezTo>
                    <a:pt x="100" y="25143"/>
                    <a:pt x="117" y="25132"/>
                    <a:pt x="135" y="25114"/>
                  </a:cubicBezTo>
                  <a:cubicBezTo>
                    <a:pt x="141" y="25102"/>
                    <a:pt x="147" y="25084"/>
                    <a:pt x="147" y="25073"/>
                  </a:cubicBezTo>
                  <a:cubicBezTo>
                    <a:pt x="427" y="16674"/>
                    <a:pt x="1409" y="8241"/>
                    <a:pt x="3063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4495350" y="2830800"/>
              <a:ext cx="34800" cy="626975"/>
            </a:xfrm>
            <a:custGeom>
              <a:rect b="b" l="l" r="r" t="t"/>
              <a:pathLst>
                <a:path extrusionOk="0" h="25079" w="1392">
                  <a:moveTo>
                    <a:pt x="1" y="1"/>
                  </a:moveTo>
                  <a:cubicBezTo>
                    <a:pt x="497" y="8317"/>
                    <a:pt x="918" y="16757"/>
                    <a:pt x="1252" y="25079"/>
                  </a:cubicBezTo>
                  <a:cubicBezTo>
                    <a:pt x="1298" y="25062"/>
                    <a:pt x="1344" y="25038"/>
                    <a:pt x="1392" y="25014"/>
                  </a:cubicBezTo>
                  <a:cubicBezTo>
                    <a:pt x="1064" y="16711"/>
                    <a:pt x="643" y="8300"/>
                    <a:pt x="152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4150825" y="2862375"/>
              <a:ext cx="45600" cy="59350"/>
            </a:xfrm>
            <a:custGeom>
              <a:rect b="b" l="l" r="r" t="t"/>
              <a:pathLst>
                <a:path extrusionOk="0" h="2374" w="1824">
                  <a:moveTo>
                    <a:pt x="322" y="0"/>
                  </a:moveTo>
                  <a:lnTo>
                    <a:pt x="117" y="1146"/>
                  </a:lnTo>
                  <a:lnTo>
                    <a:pt x="545" y="1333"/>
                  </a:lnTo>
                  <a:cubicBezTo>
                    <a:pt x="615" y="1263"/>
                    <a:pt x="702" y="1181"/>
                    <a:pt x="853" y="1181"/>
                  </a:cubicBezTo>
                  <a:cubicBezTo>
                    <a:pt x="1047" y="1181"/>
                    <a:pt x="1193" y="1327"/>
                    <a:pt x="1193" y="1503"/>
                  </a:cubicBezTo>
                  <a:cubicBezTo>
                    <a:pt x="1193" y="1695"/>
                    <a:pt x="1052" y="1835"/>
                    <a:pt x="831" y="1835"/>
                  </a:cubicBezTo>
                  <a:cubicBezTo>
                    <a:pt x="637" y="1835"/>
                    <a:pt x="491" y="1724"/>
                    <a:pt x="362" y="1589"/>
                  </a:cubicBezTo>
                  <a:lnTo>
                    <a:pt x="0" y="1970"/>
                  </a:lnTo>
                  <a:cubicBezTo>
                    <a:pt x="135" y="2174"/>
                    <a:pt x="491" y="2374"/>
                    <a:pt x="825" y="2374"/>
                  </a:cubicBezTo>
                  <a:cubicBezTo>
                    <a:pt x="1309" y="2374"/>
                    <a:pt x="1824" y="2087"/>
                    <a:pt x="1824" y="1526"/>
                  </a:cubicBezTo>
                  <a:cubicBezTo>
                    <a:pt x="1824" y="1012"/>
                    <a:pt x="1438" y="737"/>
                    <a:pt x="1047" y="737"/>
                  </a:cubicBezTo>
                  <a:cubicBezTo>
                    <a:pt x="883" y="737"/>
                    <a:pt x="755" y="777"/>
                    <a:pt x="685" y="818"/>
                  </a:cubicBezTo>
                  <a:lnTo>
                    <a:pt x="742" y="497"/>
                  </a:lnTo>
                  <a:lnTo>
                    <a:pt x="1637" y="497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4199625" y="2862375"/>
              <a:ext cx="37125" cy="58150"/>
            </a:xfrm>
            <a:custGeom>
              <a:rect b="b" l="l" r="r" t="t"/>
              <a:pathLst>
                <a:path extrusionOk="0" h="2326" w="1485">
                  <a:moveTo>
                    <a:pt x="584" y="0"/>
                  </a:moveTo>
                  <a:cubicBezTo>
                    <a:pt x="346" y="286"/>
                    <a:pt x="193" y="340"/>
                    <a:pt x="1" y="439"/>
                  </a:cubicBezTo>
                  <a:lnTo>
                    <a:pt x="152" y="807"/>
                  </a:lnTo>
                  <a:lnTo>
                    <a:pt x="492" y="650"/>
                  </a:lnTo>
                  <a:lnTo>
                    <a:pt x="492" y="1883"/>
                  </a:lnTo>
                  <a:lnTo>
                    <a:pt x="152" y="1883"/>
                  </a:lnTo>
                  <a:lnTo>
                    <a:pt x="152" y="2326"/>
                  </a:lnTo>
                  <a:lnTo>
                    <a:pt x="1485" y="2326"/>
                  </a:lnTo>
                  <a:lnTo>
                    <a:pt x="1485" y="1883"/>
                  </a:lnTo>
                  <a:lnTo>
                    <a:pt x="1181" y="1883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3929775" y="2263675"/>
              <a:ext cx="767225" cy="591450"/>
            </a:xfrm>
            <a:custGeom>
              <a:rect b="b" l="l" r="r" t="t"/>
              <a:pathLst>
                <a:path extrusionOk="0" h="23658" w="30689">
                  <a:moveTo>
                    <a:pt x="8319" y="0"/>
                  </a:moveTo>
                  <a:cubicBezTo>
                    <a:pt x="6940" y="0"/>
                    <a:pt x="5381" y="345"/>
                    <a:pt x="3852" y="1406"/>
                  </a:cubicBezTo>
                  <a:cubicBezTo>
                    <a:pt x="3752" y="1476"/>
                    <a:pt x="3653" y="1547"/>
                    <a:pt x="3547" y="1622"/>
                  </a:cubicBezTo>
                  <a:cubicBezTo>
                    <a:pt x="3542" y="1629"/>
                    <a:pt x="3536" y="1635"/>
                    <a:pt x="3531" y="1640"/>
                  </a:cubicBezTo>
                  <a:cubicBezTo>
                    <a:pt x="3197" y="1892"/>
                    <a:pt x="2905" y="2148"/>
                    <a:pt x="2647" y="2412"/>
                  </a:cubicBezTo>
                  <a:cubicBezTo>
                    <a:pt x="2571" y="2493"/>
                    <a:pt x="2495" y="2576"/>
                    <a:pt x="2425" y="2657"/>
                  </a:cubicBezTo>
                  <a:cubicBezTo>
                    <a:pt x="2139" y="2967"/>
                    <a:pt x="1911" y="3283"/>
                    <a:pt x="1718" y="3604"/>
                  </a:cubicBezTo>
                  <a:cubicBezTo>
                    <a:pt x="1660" y="3691"/>
                    <a:pt x="1613" y="3785"/>
                    <a:pt x="1560" y="3879"/>
                  </a:cubicBezTo>
                  <a:cubicBezTo>
                    <a:pt x="0" y="6836"/>
                    <a:pt x="1683" y="9822"/>
                    <a:pt x="1683" y="9822"/>
                  </a:cubicBezTo>
                  <a:lnTo>
                    <a:pt x="8270" y="12219"/>
                  </a:lnTo>
                  <a:lnTo>
                    <a:pt x="7720" y="22248"/>
                  </a:lnTo>
                  <a:cubicBezTo>
                    <a:pt x="7720" y="22248"/>
                    <a:pt x="11922" y="23657"/>
                    <a:pt x="16829" y="23657"/>
                  </a:cubicBezTo>
                  <a:cubicBezTo>
                    <a:pt x="18896" y="23657"/>
                    <a:pt x="21088" y="23407"/>
                    <a:pt x="23144" y="22697"/>
                  </a:cubicBezTo>
                  <a:lnTo>
                    <a:pt x="23840" y="12417"/>
                  </a:lnTo>
                  <a:lnTo>
                    <a:pt x="29245" y="11319"/>
                  </a:lnTo>
                  <a:cubicBezTo>
                    <a:pt x="29245" y="11319"/>
                    <a:pt x="30689" y="7777"/>
                    <a:pt x="29941" y="4632"/>
                  </a:cubicBezTo>
                  <a:cubicBezTo>
                    <a:pt x="29917" y="4527"/>
                    <a:pt x="29894" y="4428"/>
                    <a:pt x="29865" y="4329"/>
                  </a:cubicBezTo>
                  <a:cubicBezTo>
                    <a:pt x="29766" y="3996"/>
                    <a:pt x="29637" y="3663"/>
                    <a:pt x="29473" y="3341"/>
                  </a:cubicBezTo>
                  <a:cubicBezTo>
                    <a:pt x="29426" y="3248"/>
                    <a:pt x="29380" y="3160"/>
                    <a:pt x="29327" y="3067"/>
                  </a:cubicBezTo>
                  <a:cubicBezTo>
                    <a:pt x="29140" y="2744"/>
                    <a:pt x="28912" y="2429"/>
                    <a:pt x="28649" y="2131"/>
                  </a:cubicBezTo>
                  <a:cubicBezTo>
                    <a:pt x="28574" y="2050"/>
                    <a:pt x="28491" y="1967"/>
                    <a:pt x="28410" y="1886"/>
                  </a:cubicBezTo>
                  <a:cubicBezTo>
                    <a:pt x="28223" y="1692"/>
                    <a:pt x="28013" y="1511"/>
                    <a:pt x="27784" y="1342"/>
                  </a:cubicBezTo>
                  <a:cubicBezTo>
                    <a:pt x="26660" y="484"/>
                    <a:pt x="25284" y="209"/>
                    <a:pt x="23981" y="209"/>
                  </a:cubicBezTo>
                  <a:cubicBezTo>
                    <a:pt x="22459" y="209"/>
                    <a:pt x="21037" y="584"/>
                    <a:pt x="20228" y="845"/>
                  </a:cubicBezTo>
                  <a:cubicBezTo>
                    <a:pt x="19789" y="985"/>
                    <a:pt x="19532" y="1096"/>
                    <a:pt x="19532" y="1096"/>
                  </a:cubicBezTo>
                  <a:lnTo>
                    <a:pt x="12794" y="1173"/>
                  </a:lnTo>
                  <a:cubicBezTo>
                    <a:pt x="12794" y="1173"/>
                    <a:pt x="12560" y="1026"/>
                    <a:pt x="12144" y="845"/>
                  </a:cubicBezTo>
                  <a:cubicBezTo>
                    <a:pt x="11373" y="498"/>
                    <a:pt x="9976" y="0"/>
                    <a:pt x="8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4233375" y="2284800"/>
              <a:ext cx="202100" cy="82225"/>
            </a:xfrm>
            <a:custGeom>
              <a:rect b="b" l="l" r="r" t="t"/>
              <a:pathLst>
                <a:path extrusionOk="0" h="3289" w="8084">
                  <a:moveTo>
                    <a:pt x="8084" y="0"/>
                  </a:moveTo>
                  <a:lnTo>
                    <a:pt x="8084" y="0"/>
                  </a:lnTo>
                  <a:cubicBezTo>
                    <a:pt x="7645" y="140"/>
                    <a:pt x="7388" y="251"/>
                    <a:pt x="7388" y="251"/>
                  </a:cubicBezTo>
                  <a:lnTo>
                    <a:pt x="650" y="328"/>
                  </a:lnTo>
                  <a:cubicBezTo>
                    <a:pt x="650" y="328"/>
                    <a:pt x="416" y="181"/>
                    <a:pt x="0" y="0"/>
                  </a:cubicBezTo>
                  <a:lnTo>
                    <a:pt x="0" y="0"/>
                  </a:lnTo>
                  <a:cubicBezTo>
                    <a:pt x="72" y="312"/>
                    <a:pt x="860" y="3288"/>
                    <a:pt x="3497" y="3288"/>
                  </a:cubicBezTo>
                  <a:cubicBezTo>
                    <a:pt x="3639" y="3288"/>
                    <a:pt x="3787" y="3280"/>
                    <a:pt x="3940" y="3261"/>
                  </a:cubicBezTo>
                  <a:cubicBezTo>
                    <a:pt x="6827" y="2916"/>
                    <a:pt x="7925" y="404"/>
                    <a:pt x="80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4249600" y="2222550"/>
              <a:ext cx="170100" cy="129900"/>
            </a:xfrm>
            <a:custGeom>
              <a:rect b="b" l="l" r="r" t="t"/>
              <a:pathLst>
                <a:path extrusionOk="0" h="5196" w="6804">
                  <a:moveTo>
                    <a:pt x="316" y="0"/>
                  </a:moveTo>
                  <a:lnTo>
                    <a:pt x="304" y="287"/>
                  </a:lnTo>
                  <a:lnTo>
                    <a:pt x="246" y="1438"/>
                  </a:lnTo>
                  <a:lnTo>
                    <a:pt x="1" y="2818"/>
                  </a:lnTo>
                  <a:cubicBezTo>
                    <a:pt x="1" y="2818"/>
                    <a:pt x="141" y="4559"/>
                    <a:pt x="2186" y="5063"/>
                  </a:cubicBezTo>
                  <a:cubicBezTo>
                    <a:pt x="2561" y="5155"/>
                    <a:pt x="2910" y="5196"/>
                    <a:pt x="3235" y="5196"/>
                  </a:cubicBezTo>
                  <a:cubicBezTo>
                    <a:pt x="5602" y="5196"/>
                    <a:pt x="6637" y="3019"/>
                    <a:pt x="6739" y="2741"/>
                  </a:cubicBezTo>
                  <a:cubicBezTo>
                    <a:pt x="6804" y="2560"/>
                    <a:pt x="6581" y="2344"/>
                    <a:pt x="6564" y="1527"/>
                  </a:cubicBezTo>
                  <a:cubicBezTo>
                    <a:pt x="6558" y="1222"/>
                    <a:pt x="6553" y="947"/>
                    <a:pt x="6546" y="761"/>
                  </a:cubicBezTo>
                  <a:cubicBezTo>
                    <a:pt x="6540" y="597"/>
                    <a:pt x="6540" y="497"/>
                    <a:pt x="6540" y="49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C98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4251775" y="2226650"/>
              <a:ext cx="166175" cy="87175"/>
            </a:xfrm>
            <a:custGeom>
              <a:rect b="b" l="l" r="r" t="t"/>
              <a:pathLst>
                <a:path extrusionOk="0" h="3487" w="6647">
                  <a:moveTo>
                    <a:pt x="65" y="1"/>
                  </a:moveTo>
                  <a:lnTo>
                    <a:pt x="1" y="1152"/>
                  </a:lnTo>
                  <a:cubicBezTo>
                    <a:pt x="124" y="2029"/>
                    <a:pt x="551" y="3402"/>
                    <a:pt x="2865" y="3483"/>
                  </a:cubicBezTo>
                  <a:cubicBezTo>
                    <a:pt x="2917" y="3485"/>
                    <a:pt x="2968" y="3486"/>
                    <a:pt x="3018" y="3486"/>
                  </a:cubicBezTo>
                  <a:cubicBezTo>
                    <a:pt x="5077" y="3486"/>
                    <a:pt x="6223" y="2004"/>
                    <a:pt x="6647" y="1239"/>
                  </a:cubicBezTo>
                  <a:cubicBezTo>
                    <a:pt x="6641" y="929"/>
                    <a:pt x="6634" y="656"/>
                    <a:pt x="6628" y="468"/>
                  </a:cubicBezTo>
                  <a:cubicBezTo>
                    <a:pt x="6196" y="748"/>
                    <a:pt x="5144" y="1280"/>
                    <a:pt x="3402" y="1298"/>
                  </a:cubicBezTo>
                  <a:cubicBezTo>
                    <a:pt x="3385" y="1298"/>
                    <a:pt x="3369" y="1298"/>
                    <a:pt x="3352" y="1298"/>
                  </a:cubicBezTo>
                  <a:cubicBezTo>
                    <a:pt x="1714" y="1298"/>
                    <a:pt x="586" y="487"/>
                    <a:pt x="65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4189400" y="1955550"/>
              <a:ext cx="283925" cy="326575"/>
            </a:xfrm>
            <a:custGeom>
              <a:rect b="b" l="l" r="r" t="t"/>
              <a:pathLst>
                <a:path extrusionOk="0" h="13063" w="11357">
                  <a:moveTo>
                    <a:pt x="5788" y="1"/>
                  </a:moveTo>
                  <a:cubicBezTo>
                    <a:pt x="2891" y="1"/>
                    <a:pt x="426" y="2715"/>
                    <a:pt x="216" y="6205"/>
                  </a:cubicBezTo>
                  <a:cubicBezTo>
                    <a:pt x="0" y="9809"/>
                    <a:pt x="2269" y="12873"/>
                    <a:pt x="5290" y="13054"/>
                  </a:cubicBezTo>
                  <a:cubicBezTo>
                    <a:pt x="5383" y="13059"/>
                    <a:pt x="5476" y="13062"/>
                    <a:pt x="5569" y="13062"/>
                  </a:cubicBezTo>
                  <a:cubicBezTo>
                    <a:pt x="8465" y="13062"/>
                    <a:pt x="10931" y="10347"/>
                    <a:pt x="11140" y="6858"/>
                  </a:cubicBezTo>
                  <a:cubicBezTo>
                    <a:pt x="11356" y="3259"/>
                    <a:pt x="9088" y="190"/>
                    <a:pt x="6067" y="9"/>
                  </a:cubicBezTo>
                  <a:cubicBezTo>
                    <a:pt x="5974" y="4"/>
                    <a:pt x="5881" y="1"/>
                    <a:pt x="5788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7"/>
            <p:cNvSpPr/>
            <p:nvPr/>
          </p:nvSpPr>
          <p:spPr>
            <a:xfrm>
              <a:off x="4207375" y="1982475"/>
              <a:ext cx="244175" cy="292025"/>
            </a:xfrm>
            <a:custGeom>
              <a:rect b="b" l="l" r="r" t="t"/>
              <a:pathLst>
                <a:path extrusionOk="0" h="11681" w="9767">
                  <a:moveTo>
                    <a:pt x="4986" y="0"/>
                  </a:moveTo>
                  <a:cubicBezTo>
                    <a:pt x="3746" y="0"/>
                    <a:pt x="2538" y="497"/>
                    <a:pt x="1649" y="1369"/>
                  </a:cubicBezTo>
                  <a:cubicBezTo>
                    <a:pt x="1275" y="1737"/>
                    <a:pt x="983" y="2153"/>
                    <a:pt x="754" y="2608"/>
                  </a:cubicBezTo>
                  <a:cubicBezTo>
                    <a:pt x="730" y="2649"/>
                    <a:pt x="708" y="2695"/>
                    <a:pt x="684" y="2743"/>
                  </a:cubicBezTo>
                  <a:cubicBezTo>
                    <a:pt x="129" y="3912"/>
                    <a:pt x="1" y="5303"/>
                    <a:pt x="182" y="6635"/>
                  </a:cubicBezTo>
                  <a:cubicBezTo>
                    <a:pt x="193" y="6752"/>
                    <a:pt x="211" y="6868"/>
                    <a:pt x="234" y="6986"/>
                  </a:cubicBezTo>
                  <a:cubicBezTo>
                    <a:pt x="258" y="7103"/>
                    <a:pt x="282" y="7219"/>
                    <a:pt x="304" y="7337"/>
                  </a:cubicBezTo>
                  <a:cubicBezTo>
                    <a:pt x="363" y="7610"/>
                    <a:pt x="439" y="7885"/>
                    <a:pt x="520" y="8155"/>
                  </a:cubicBezTo>
                  <a:cubicBezTo>
                    <a:pt x="527" y="8171"/>
                    <a:pt x="533" y="8190"/>
                    <a:pt x="538" y="8206"/>
                  </a:cubicBezTo>
                  <a:cubicBezTo>
                    <a:pt x="562" y="8277"/>
                    <a:pt x="584" y="8347"/>
                    <a:pt x="614" y="8417"/>
                  </a:cubicBezTo>
                  <a:cubicBezTo>
                    <a:pt x="643" y="8500"/>
                    <a:pt x="673" y="8581"/>
                    <a:pt x="708" y="8662"/>
                  </a:cubicBezTo>
                  <a:cubicBezTo>
                    <a:pt x="789" y="8873"/>
                    <a:pt x="883" y="9077"/>
                    <a:pt x="983" y="9277"/>
                  </a:cubicBezTo>
                  <a:cubicBezTo>
                    <a:pt x="1245" y="9803"/>
                    <a:pt x="1596" y="10288"/>
                    <a:pt x="2022" y="10674"/>
                  </a:cubicBezTo>
                  <a:cubicBezTo>
                    <a:pt x="2496" y="11111"/>
                    <a:pt x="3074" y="11433"/>
                    <a:pt x="3735" y="11580"/>
                  </a:cubicBezTo>
                  <a:cubicBezTo>
                    <a:pt x="3934" y="11620"/>
                    <a:pt x="4126" y="11650"/>
                    <a:pt x="4325" y="11661"/>
                  </a:cubicBezTo>
                  <a:cubicBezTo>
                    <a:pt x="4481" y="11674"/>
                    <a:pt x="4637" y="11680"/>
                    <a:pt x="4792" y="11680"/>
                  </a:cubicBezTo>
                  <a:cubicBezTo>
                    <a:pt x="5789" y="11680"/>
                    <a:pt x="6762" y="11411"/>
                    <a:pt x="7546" y="10779"/>
                  </a:cubicBezTo>
                  <a:cubicBezTo>
                    <a:pt x="7610" y="10731"/>
                    <a:pt x="7668" y="10679"/>
                    <a:pt x="7732" y="10620"/>
                  </a:cubicBezTo>
                  <a:cubicBezTo>
                    <a:pt x="8533" y="9884"/>
                    <a:pt x="9024" y="8861"/>
                    <a:pt x="9322" y="7828"/>
                  </a:cubicBezTo>
                  <a:cubicBezTo>
                    <a:pt x="9410" y="7523"/>
                    <a:pt x="9491" y="7202"/>
                    <a:pt x="9556" y="6881"/>
                  </a:cubicBezTo>
                  <a:cubicBezTo>
                    <a:pt x="9620" y="6582"/>
                    <a:pt x="9672" y="6278"/>
                    <a:pt x="9707" y="5975"/>
                  </a:cubicBezTo>
                  <a:cubicBezTo>
                    <a:pt x="9720" y="5846"/>
                    <a:pt x="9731" y="5717"/>
                    <a:pt x="9742" y="5589"/>
                  </a:cubicBezTo>
                  <a:cubicBezTo>
                    <a:pt x="9761" y="5325"/>
                    <a:pt x="9766" y="5069"/>
                    <a:pt x="9761" y="4805"/>
                  </a:cubicBezTo>
                  <a:cubicBezTo>
                    <a:pt x="9731" y="4186"/>
                    <a:pt x="9620" y="3578"/>
                    <a:pt x="9386" y="3000"/>
                  </a:cubicBezTo>
                  <a:cubicBezTo>
                    <a:pt x="9019" y="2099"/>
                    <a:pt x="8375" y="1317"/>
                    <a:pt x="7568" y="779"/>
                  </a:cubicBezTo>
                  <a:cubicBezTo>
                    <a:pt x="7452" y="702"/>
                    <a:pt x="7330" y="632"/>
                    <a:pt x="7212" y="569"/>
                  </a:cubicBezTo>
                  <a:cubicBezTo>
                    <a:pt x="7155" y="540"/>
                    <a:pt x="7101" y="510"/>
                    <a:pt x="7042" y="481"/>
                  </a:cubicBezTo>
                  <a:cubicBezTo>
                    <a:pt x="6961" y="440"/>
                    <a:pt x="6885" y="405"/>
                    <a:pt x="6804" y="370"/>
                  </a:cubicBezTo>
                  <a:cubicBezTo>
                    <a:pt x="6769" y="352"/>
                    <a:pt x="6734" y="340"/>
                    <a:pt x="6704" y="329"/>
                  </a:cubicBezTo>
                  <a:cubicBezTo>
                    <a:pt x="6236" y="148"/>
                    <a:pt x="5752" y="36"/>
                    <a:pt x="5254" y="8"/>
                  </a:cubicBezTo>
                  <a:cubicBezTo>
                    <a:pt x="5165" y="3"/>
                    <a:pt x="5075" y="0"/>
                    <a:pt x="4986" y="0"/>
                  </a:cubicBezTo>
                  <a:close/>
                </a:path>
              </a:pathLst>
            </a:custGeom>
            <a:solidFill>
              <a:srgbClr val="C98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4356550" y="2121450"/>
              <a:ext cx="19175" cy="19025"/>
            </a:xfrm>
            <a:custGeom>
              <a:rect b="b" l="l" r="r" t="t"/>
              <a:pathLst>
                <a:path extrusionOk="0" h="761" w="767">
                  <a:moveTo>
                    <a:pt x="387" y="1"/>
                  </a:moveTo>
                  <a:cubicBezTo>
                    <a:pt x="182" y="1"/>
                    <a:pt x="6" y="165"/>
                    <a:pt x="1" y="375"/>
                  </a:cubicBezTo>
                  <a:cubicBezTo>
                    <a:pt x="1" y="586"/>
                    <a:pt x="164" y="754"/>
                    <a:pt x="374" y="761"/>
                  </a:cubicBezTo>
                  <a:cubicBezTo>
                    <a:pt x="584" y="761"/>
                    <a:pt x="754" y="597"/>
                    <a:pt x="760" y="386"/>
                  </a:cubicBezTo>
                  <a:cubicBezTo>
                    <a:pt x="767" y="176"/>
                    <a:pt x="597" y="6"/>
                    <a:pt x="387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4270200" y="2119925"/>
              <a:ext cx="19750" cy="18700"/>
            </a:xfrm>
            <a:custGeom>
              <a:rect b="b" l="l" r="r" t="t"/>
              <a:pathLst>
                <a:path extrusionOk="0" h="748" w="790">
                  <a:moveTo>
                    <a:pt x="403" y="0"/>
                  </a:moveTo>
                  <a:cubicBezTo>
                    <a:pt x="215" y="0"/>
                    <a:pt x="52" y="140"/>
                    <a:pt x="30" y="324"/>
                  </a:cubicBezTo>
                  <a:cubicBezTo>
                    <a:pt x="0" y="529"/>
                    <a:pt x="146" y="717"/>
                    <a:pt x="345" y="745"/>
                  </a:cubicBezTo>
                  <a:cubicBezTo>
                    <a:pt x="360" y="746"/>
                    <a:pt x="376" y="747"/>
                    <a:pt x="390" y="747"/>
                  </a:cubicBezTo>
                  <a:cubicBezTo>
                    <a:pt x="577" y="747"/>
                    <a:pt x="739" y="613"/>
                    <a:pt x="766" y="424"/>
                  </a:cubicBezTo>
                  <a:cubicBezTo>
                    <a:pt x="790" y="219"/>
                    <a:pt x="650" y="32"/>
                    <a:pt x="445" y="3"/>
                  </a:cubicBezTo>
                  <a:cubicBezTo>
                    <a:pt x="431" y="1"/>
                    <a:pt x="417" y="0"/>
                    <a:pt x="403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4328500" y="2166700"/>
              <a:ext cx="13925" cy="15700"/>
            </a:xfrm>
            <a:custGeom>
              <a:rect b="b" l="l" r="r" t="t"/>
              <a:pathLst>
                <a:path extrusionOk="0" h="628" w="557">
                  <a:moveTo>
                    <a:pt x="408" y="1"/>
                  </a:moveTo>
                  <a:cubicBezTo>
                    <a:pt x="405" y="1"/>
                    <a:pt x="401" y="2"/>
                    <a:pt x="398" y="3"/>
                  </a:cubicBezTo>
                  <a:cubicBezTo>
                    <a:pt x="381" y="3"/>
                    <a:pt x="368" y="20"/>
                    <a:pt x="374" y="44"/>
                  </a:cubicBezTo>
                  <a:cubicBezTo>
                    <a:pt x="398" y="131"/>
                    <a:pt x="433" y="213"/>
                    <a:pt x="451" y="295"/>
                  </a:cubicBezTo>
                  <a:cubicBezTo>
                    <a:pt x="457" y="330"/>
                    <a:pt x="462" y="376"/>
                    <a:pt x="451" y="405"/>
                  </a:cubicBezTo>
                  <a:cubicBezTo>
                    <a:pt x="451" y="424"/>
                    <a:pt x="444" y="424"/>
                    <a:pt x="444" y="424"/>
                  </a:cubicBezTo>
                  <a:cubicBezTo>
                    <a:pt x="440" y="424"/>
                    <a:pt x="434" y="426"/>
                    <a:pt x="425" y="426"/>
                  </a:cubicBezTo>
                  <a:cubicBezTo>
                    <a:pt x="420" y="426"/>
                    <a:pt x="415" y="426"/>
                    <a:pt x="409" y="424"/>
                  </a:cubicBezTo>
                  <a:cubicBezTo>
                    <a:pt x="381" y="411"/>
                    <a:pt x="339" y="394"/>
                    <a:pt x="304" y="370"/>
                  </a:cubicBezTo>
                  <a:cubicBezTo>
                    <a:pt x="269" y="347"/>
                    <a:pt x="246" y="330"/>
                    <a:pt x="193" y="295"/>
                  </a:cubicBezTo>
                  <a:cubicBezTo>
                    <a:pt x="176" y="289"/>
                    <a:pt x="158" y="283"/>
                    <a:pt x="128" y="283"/>
                  </a:cubicBezTo>
                  <a:cubicBezTo>
                    <a:pt x="106" y="283"/>
                    <a:pt x="71" y="300"/>
                    <a:pt x="58" y="318"/>
                  </a:cubicBezTo>
                  <a:cubicBezTo>
                    <a:pt x="23" y="354"/>
                    <a:pt x="23" y="382"/>
                    <a:pt x="18" y="411"/>
                  </a:cubicBezTo>
                  <a:cubicBezTo>
                    <a:pt x="12" y="459"/>
                    <a:pt x="12" y="511"/>
                    <a:pt x="6" y="546"/>
                  </a:cubicBezTo>
                  <a:lnTo>
                    <a:pt x="6" y="551"/>
                  </a:lnTo>
                  <a:cubicBezTo>
                    <a:pt x="1" y="592"/>
                    <a:pt x="30" y="627"/>
                    <a:pt x="71" y="627"/>
                  </a:cubicBezTo>
                  <a:cubicBezTo>
                    <a:pt x="112" y="627"/>
                    <a:pt x="141" y="599"/>
                    <a:pt x="147" y="564"/>
                  </a:cubicBezTo>
                  <a:lnTo>
                    <a:pt x="147" y="429"/>
                  </a:lnTo>
                  <a:cubicBezTo>
                    <a:pt x="149" y="423"/>
                    <a:pt x="151" y="417"/>
                    <a:pt x="152" y="412"/>
                  </a:cubicBezTo>
                  <a:lnTo>
                    <a:pt x="152" y="412"/>
                  </a:lnTo>
                  <a:cubicBezTo>
                    <a:pt x="177" y="426"/>
                    <a:pt x="217" y="454"/>
                    <a:pt x="252" y="470"/>
                  </a:cubicBezTo>
                  <a:cubicBezTo>
                    <a:pt x="292" y="494"/>
                    <a:pt x="333" y="511"/>
                    <a:pt x="392" y="522"/>
                  </a:cubicBezTo>
                  <a:cubicBezTo>
                    <a:pt x="401" y="525"/>
                    <a:pt x="412" y="526"/>
                    <a:pt x="424" y="526"/>
                  </a:cubicBezTo>
                  <a:cubicBezTo>
                    <a:pt x="443" y="526"/>
                    <a:pt x="464" y="522"/>
                    <a:pt x="486" y="511"/>
                  </a:cubicBezTo>
                  <a:cubicBezTo>
                    <a:pt x="527" y="494"/>
                    <a:pt x="544" y="452"/>
                    <a:pt x="544" y="424"/>
                  </a:cubicBezTo>
                  <a:cubicBezTo>
                    <a:pt x="556" y="365"/>
                    <a:pt x="544" y="324"/>
                    <a:pt x="532" y="271"/>
                  </a:cubicBezTo>
                  <a:cubicBezTo>
                    <a:pt x="508" y="184"/>
                    <a:pt x="462" y="108"/>
                    <a:pt x="438" y="25"/>
                  </a:cubicBezTo>
                  <a:cubicBezTo>
                    <a:pt x="434" y="12"/>
                    <a:pt x="422" y="1"/>
                    <a:pt x="408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4301325" y="2117800"/>
              <a:ext cx="12575" cy="65875"/>
            </a:xfrm>
            <a:custGeom>
              <a:rect b="b" l="l" r="r" t="t"/>
              <a:pathLst>
                <a:path extrusionOk="0" h="2635" w="503">
                  <a:moveTo>
                    <a:pt x="451" y="1"/>
                  </a:moveTo>
                  <a:cubicBezTo>
                    <a:pt x="438" y="1"/>
                    <a:pt x="421" y="18"/>
                    <a:pt x="421" y="30"/>
                  </a:cubicBezTo>
                  <a:cubicBezTo>
                    <a:pt x="427" y="257"/>
                    <a:pt x="392" y="479"/>
                    <a:pt x="351" y="696"/>
                  </a:cubicBezTo>
                  <a:lnTo>
                    <a:pt x="276" y="1029"/>
                  </a:lnTo>
                  <a:lnTo>
                    <a:pt x="246" y="1199"/>
                  </a:lnTo>
                  <a:cubicBezTo>
                    <a:pt x="234" y="1251"/>
                    <a:pt x="222" y="1298"/>
                    <a:pt x="198" y="1344"/>
                  </a:cubicBezTo>
                  <a:cubicBezTo>
                    <a:pt x="158" y="1444"/>
                    <a:pt x="100" y="1544"/>
                    <a:pt x="53" y="1654"/>
                  </a:cubicBezTo>
                  <a:cubicBezTo>
                    <a:pt x="30" y="1706"/>
                    <a:pt x="6" y="1771"/>
                    <a:pt x="1" y="1835"/>
                  </a:cubicBezTo>
                  <a:lnTo>
                    <a:pt x="1" y="1935"/>
                  </a:lnTo>
                  <a:cubicBezTo>
                    <a:pt x="6" y="1970"/>
                    <a:pt x="12" y="2000"/>
                    <a:pt x="18" y="2029"/>
                  </a:cubicBezTo>
                  <a:cubicBezTo>
                    <a:pt x="65" y="2262"/>
                    <a:pt x="193" y="2496"/>
                    <a:pt x="403" y="2625"/>
                  </a:cubicBezTo>
                  <a:cubicBezTo>
                    <a:pt x="415" y="2632"/>
                    <a:pt x="426" y="2635"/>
                    <a:pt x="437" y="2635"/>
                  </a:cubicBezTo>
                  <a:cubicBezTo>
                    <a:pt x="455" y="2635"/>
                    <a:pt x="471" y="2627"/>
                    <a:pt x="486" y="2612"/>
                  </a:cubicBezTo>
                  <a:cubicBezTo>
                    <a:pt x="503" y="2583"/>
                    <a:pt x="503" y="2548"/>
                    <a:pt x="473" y="2526"/>
                  </a:cubicBezTo>
                  <a:cubicBezTo>
                    <a:pt x="311" y="2396"/>
                    <a:pt x="211" y="2204"/>
                    <a:pt x="163" y="1994"/>
                  </a:cubicBezTo>
                  <a:cubicBezTo>
                    <a:pt x="100" y="1800"/>
                    <a:pt x="234" y="1619"/>
                    <a:pt x="322" y="1398"/>
                  </a:cubicBezTo>
                  <a:cubicBezTo>
                    <a:pt x="346" y="1339"/>
                    <a:pt x="363" y="1274"/>
                    <a:pt x="368" y="1215"/>
                  </a:cubicBezTo>
                  <a:lnTo>
                    <a:pt x="398" y="1053"/>
                  </a:lnTo>
                  <a:lnTo>
                    <a:pt x="451" y="713"/>
                  </a:lnTo>
                  <a:cubicBezTo>
                    <a:pt x="486" y="492"/>
                    <a:pt x="503" y="257"/>
                    <a:pt x="486" y="30"/>
                  </a:cubicBezTo>
                  <a:cubicBezTo>
                    <a:pt x="479" y="12"/>
                    <a:pt x="468" y="1"/>
                    <a:pt x="45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4349825" y="2090475"/>
              <a:ext cx="45200" cy="25325"/>
            </a:xfrm>
            <a:custGeom>
              <a:rect b="b" l="l" r="r" t="t"/>
              <a:pathLst>
                <a:path extrusionOk="0" h="1013" w="1808">
                  <a:moveTo>
                    <a:pt x="770" y="1"/>
                  </a:moveTo>
                  <a:cubicBezTo>
                    <a:pt x="537" y="1"/>
                    <a:pt x="305" y="80"/>
                    <a:pt x="124" y="258"/>
                  </a:cubicBezTo>
                  <a:cubicBezTo>
                    <a:pt x="54" y="328"/>
                    <a:pt x="1" y="422"/>
                    <a:pt x="6" y="520"/>
                  </a:cubicBezTo>
                  <a:cubicBezTo>
                    <a:pt x="12" y="638"/>
                    <a:pt x="95" y="730"/>
                    <a:pt x="194" y="789"/>
                  </a:cubicBezTo>
                  <a:cubicBezTo>
                    <a:pt x="486" y="948"/>
                    <a:pt x="907" y="959"/>
                    <a:pt x="1228" y="983"/>
                  </a:cubicBezTo>
                  <a:cubicBezTo>
                    <a:pt x="1302" y="989"/>
                    <a:pt x="1419" y="1012"/>
                    <a:pt x="1529" y="1012"/>
                  </a:cubicBezTo>
                  <a:cubicBezTo>
                    <a:pt x="1636" y="1012"/>
                    <a:pt x="1737" y="990"/>
                    <a:pt x="1783" y="906"/>
                  </a:cubicBezTo>
                  <a:cubicBezTo>
                    <a:pt x="1807" y="865"/>
                    <a:pt x="1800" y="808"/>
                    <a:pt x="1789" y="760"/>
                  </a:cubicBezTo>
                  <a:cubicBezTo>
                    <a:pt x="1677" y="298"/>
                    <a:pt x="1221" y="1"/>
                    <a:pt x="770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4250025" y="2086700"/>
              <a:ext cx="45925" cy="24175"/>
            </a:xfrm>
            <a:custGeom>
              <a:rect b="b" l="l" r="r" t="t"/>
              <a:pathLst>
                <a:path extrusionOk="0" h="967" w="1837">
                  <a:moveTo>
                    <a:pt x="1027" y="0"/>
                  </a:moveTo>
                  <a:cubicBezTo>
                    <a:pt x="598" y="0"/>
                    <a:pt x="162" y="264"/>
                    <a:pt x="30" y="701"/>
                  </a:cubicBezTo>
                  <a:cubicBezTo>
                    <a:pt x="13" y="748"/>
                    <a:pt x="1" y="800"/>
                    <a:pt x="24" y="846"/>
                  </a:cubicBezTo>
                  <a:cubicBezTo>
                    <a:pt x="71" y="944"/>
                    <a:pt x="198" y="967"/>
                    <a:pt x="325" y="967"/>
                  </a:cubicBezTo>
                  <a:cubicBezTo>
                    <a:pt x="418" y="967"/>
                    <a:pt x="512" y="955"/>
                    <a:pt x="574" y="952"/>
                  </a:cubicBezTo>
                  <a:cubicBezTo>
                    <a:pt x="895" y="946"/>
                    <a:pt x="1316" y="964"/>
                    <a:pt x="1614" y="824"/>
                  </a:cubicBezTo>
                  <a:cubicBezTo>
                    <a:pt x="1719" y="771"/>
                    <a:pt x="1807" y="684"/>
                    <a:pt x="1824" y="566"/>
                  </a:cubicBezTo>
                  <a:cubicBezTo>
                    <a:pt x="1837" y="468"/>
                    <a:pt x="1789" y="368"/>
                    <a:pt x="1719" y="298"/>
                  </a:cubicBezTo>
                  <a:cubicBezTo>
                    <a:pt x="1534" y="93"/>
                    <a:pt x="1282" y="0"/>
                    <a:pt x="1027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4314625" y="2213175"/>
              <a:ext cx="20175" cy="3400"/>
            </a:xfrm>
            <a:custGeom>
              <a:rect b="b" l="l" r="r" t="t"/>
              <a:pathLst>
                <a:path extrusionOk="0" h="136" w="807">
                  <a:moveTo>
                    <a:pt x="761" y="0"/>
                  </a:moveTo>
                  <a:cubicBezTo>
                    <a:pt x="757" y="0"/>
                    <a:pt x="752" y="1"/>
                    <a:pt x="748" y="2"/>
                  </a:cubicBezTo>
                  <a:cubicBezTo>
                    <a:pt x="623" y="37"/>
                    <a:pt x="494" y="55"/>
                    <a:pt x="365" y="55"/>
                  </a:cubicBezTo>
                  <a:cubicBezTo>
                    <a:pt x="260" y="55"/>
                    <a:pt x="155" y="43"/>
                    <a:pt x="52" y="19"/>
                  </a:cubicBezTo>
                  <a:cubicBezTo>
                    <a:pt x="30" y="19"/>
                    <a:pt x="12" y="30"/>
                    <a:pt x="6" y="54"/>
                  </a:cubicBezTo>
                  <a:cubicBezTo>
                    <a:pt x="0" y="73"/>
                    <a:pt x="12" y="95"/>
                    <a:pt x="35" y="101"/>
                  </a:cubicBezTo>
                  <a:cubicBezTo>
                    <a:pt x="141" y="124"/>
                    <a:pt x="251" y="136"/>
                    <a:pt x="362" y="136"/>
                  </a:cubicBezTo>
                  <a:cubicBezTo>
                    <a:pt x="497" y="136"/>
                    <a:pt x="637" y="113"/>
                    <a:pt x="772" y="78"/>
                  </a:cubicBezTo>
                  <a:cubicBezTo>
                    <a:pt x="796" y="73"/>
                    <a:pt x="807" y="49"/>
                    <a:pt x="801" y="30"/>
                  </a:cubicBezTo>
                  <a:cubicBezTo>
                    <a:pt x="797" y="12"/>
                    <a:pt x="780" y="0"/>
                    <a:pt x="761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4300800" y="2189625"/>
              <a:ext cx="44575" cy="17025"/>
            </a:xfrm>
            <a:custGeom>
              <a:rect b="b" l="l" r="r" t="t"/>
              <a:pathLst>
                <a:path extrusionOk="0" h="681" w="1783">
                  <a:moveTo>
                    <a:pt x="1701" y="0"/>
                  </a:moveTo>
                  <a:cubicBezTo>
                    <a:pt x="1695" y="0"/>
                    <a:pt x="1688" y="1"/>
                    <a:pt x="1681" y="3"/>
                  </a:cubicBezTo>
                  <a:cubicBezTo>
                    <a:pt x="1334" y="98"/>
                    <a:pt x="973" y="166"/>
                    <a:pt x="616" y="166"/>
                  </a:cubicBezTo>
                  <a:cubicBezTo>
                    <a:pt x="444" y="166"/>
                    <a:pt x="272" y="150"/>
                    <a:pt x="103" y="114"/>
                  </a:cubicBezTo>
                  <a:cubicBezTo>
                    <a:pt x="99" y="113"/>
                    <a:pt x="95" y="113"/>
                    <a:pt x="90" y="113"/>
                  </a:cubicBezTo>
                  <a:cubicBezTo>
                    <a:pt x="38" y="113"/>
                    <a:pt x="0" y="176"/>
                    <a:pt x="33" y="219"/>
                  </a:cubicBezTo>
                  <a:cubicBezTo>
                    <a:pt x="235" y="506"/>
                    <a:pt x="538" y="681"/>
                    <a:pt x="887" y="681"/>
                  </a:cubicBezTo>
                  <a:cubicBezTo>
                    <a:pt x="893" y="681"/>
                    <a:pt x="898" y="681"/>
                    <a:pt x="904" y="681"/>
                  </a:cubicBezTo>
                  <a:cubicBezTo>
                    <a:pt x="1301" y="669"/>
                    <a:pt x="1587" y="424"/>
                    <a:pt x="1757" y="103"/>
                  </a:cubicBezTo>
                  <a:cubicBezTo>
                    <a:pt x="1783" y="56"/>
                    <a:pt x="1750" y="0"/>
                    <a:pt x="1701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4252650" y="2241100"/>
              <a:ext cx="144825" cy="58400"/>
            </a:xfrm>
            <a:custGeom>
              <a:rect b="b" l="l" r="r" t="t"/>
              <a:pathLst>
                <a:path extrusionOk="0" h="2336" w="5793">
                  <a:moveTo>
                    <a:pt x="1" y="0"/>
                  </a:moveTo>
                  <a:cubicBezTo>
                    <a:pt x="1" y="1"/>
                    <a:pt x="446" y="2263"/>
                    <a:pt x="2806" y="2333"/>
                  </a:cubicBezTo>
                  <a:cubicBezTo>
                    <a:pt x="2848" y="2334"/>
                    <a:pt x="2889" y="2335"/>
                    <a:pt x="2930" y="2335"/>
                  </a:cubicBezTo>
                  <a:cubicBezTo>
                    <a:pt x="5234" y="2335"/>
                    <a:pt x="5792" y="270"/>
                    <a:pt x="5792" y="270"/>
                  </a:cubicBezTo>
                  <a:lnTo>
                    <a:pt x="5792" y="270"/>
                  </a:lnTo>
                  <a:cubicBezTo>
                    <a:pt x="5792" y="270"/>
                    <a:pt x="4513" y="532"/>
                    <a:pt x="3019" y="532"/>
                  </a:cubicBezTo>
                  <a:cubicBezTo>
                    <a:pt x="2000" y="532"/>
                    <a:pt x="882" y="410"/>
                    <a:pt x="1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4384900" y="2122050"/>
              <a:ext cx="57725" cy="138225"/>
            </a:xfrm>
            <a:custGeom>
              <a:rect b="b" l="l" r="r" t="t"/>
              <a:pathLst>
                <a:path extrusionOk="0" h="5529" w="2309">
                  <a:moveTo>
                    <a:pt x="1999" y="0"/>
                  </a:moveTo>
                  <a:cubicBezTo>
                    <a:pt x="1800" y="1922"/>
                    <a:pt x="1111" y="3775"/>
                    <a:pt x="0" y="5353"/>
                  </a:cubicBezTo>
                  <a:lnTo>
                    <a:pt x="251" y="5528"/>
                  </a:lnTo>
                  <a:cubicBezTo>
                    <a:pt x="1392" y="3910"/>
                    <a:pt x="2104" y="2005"/>
                    <a:pt x="2309" y="36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4214400" y="2115450"/>
              <a:ext cx="49550" cy="140750"/>
            </a:xfrm>
            <a:custGeom>
              <a:rect b="b" l="l" r="r" t="t"/>
              <a:pathLst>
                <a:path extrusionOk="0" h="5630" w="1982">
                  <a:moveTo>
                    <a:pt x="309" y="1"/>
                  </a:moveTo>
                  <a:lnTo>
                    <a:pt x="1" y="19"/>
                  </a:lnTo>
                  <a:cubicBezTo>
                    <a:pt x="82" y="2000"/>
                    <a:pt x="678" y="3939"/>
                    <a:pt x="1719" y="5630"/>
                  </a:cubicBezTo>
                  <a:lnTo>
                    <a:pt x="1981" y="5471"/>
                  </a:lnTo>
                  <a:cubicBezTo>
                    <a:pt x="970" y="3823"/>
                    <a:pt x="392" y="1935"/>
                    <a:pt x="309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4226225" y="1982475"/>
              <a:ext cx="157225" cy="80700"/>
            </a:xfrm>
            <a:custGeom>
              <a:rect b="b" l="l" r="r" t="t"/>
              <a:pathLst>
                <a:path extrusionOk="0" h="3228" w="6289">
                  <a:moveTo>
                    <a:pt x="4232" y="0"/>
                  </a:moveTo>
                  <a:cubicBezTo>
                    <a:pt x="2992" y="0"/>
                    <a:pt x="1784" y="497"/>
                    <a:pt x="895" y="1369"/>
                  </a:cubicBezTo>
                  <a:cubicBezTo>
                    <a:pt x="521" y="1737"/>
                    <a:pt x="229" y="2153"/>
                    <a:pt x="0" y="2608"/>
                  </a:cubicBezTo>
                  <a:cubicBezTo>
                    <a:pt x="117" y="2736"/>
                    <a:pt x="240" y="2860"/>
                    <a:pt x="386" y="2954"/>
                  </a:cubicBezTo>
                  <a:cubicBezTo>
                    <a:pt x="585" y="3087"/>
                    <a:pt x="812" y="3157"/>
                    <a:pt x="1052" y="3192"/>
                  </a:cubicBezTo>
                  <a:cubicBezTo>
                    <a:pt x="1195" y="3216"/>
                    <a:pt x="1340" y="3227"/>
                    <a:pt x="1485" y="3227"/>
                  </a:cubicBezTo>
                  <a:cubicBezTo>
                    <a:pt x="1915" y="3227"/>
                    <a:pt x="2345" y="3124"/>
                    <a:pt x="2730" y="2924"/>
                  </a:cubicBezTo>
                  <a:cubicBezTo>
                    <a:pt x="3238" y="2655"/>
                    <a:pt x="3653" y="2210"/>
                    <a:pt x="3881" y="1678"/>
                  </a:cubicBezTo>
                  <a:cubicBezTo>
                    <a:pt x="4132" y="1872"/>
                    <a:pt x="4402" y="2064"/>
                    <a:pt x="4717" y="2105"/>
                  </a:cubicBezTo>
                  <a:cubicBezTo>
                    <a:pt x="4761" y="2111"/>
                    <a:pt x="4804" y="2114"/>
                    <a:pt x="4847" y="2114"/>
                  </a:cubicBezTo>
                  <a:cubicBezTo>
                    <a:pt x="5257" y="2114"/>
                    <a:pt x="5647" y="1847"/>
                    <a:pt x="5886" y="1498"/>
                  </a:cubicBezTo>
                  <a:cubicBezTo>
                    <a:pt x="6091" y="1193"/>
                    <a:pt x="6201" y="837"/>
                    <a:pt x="6288" y="481"/>
                  </a:cubicBezTo>
                  <a:cubicBezTo>
                    <a:pt x="6177" y="422"/>
                    <a:pt x="6061" y="375"/>
                    <a:pt x="5950" y="329"/>
                  </a:cubicBezTo>
                  <a:cubicBezTo>
                    <a:pt x="5482" y="148"/>
                    <a:pt x="4998" y="36"/>
                    <a:pt x="4500" y="8"/>
                  </a:cubicBezTo>
                  <a:cubicBezTo>
                    <a:pt x="4411" y="3"/>
                    <a:pt x="4321" y="0"/>
                    <a:pt x="4232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4187925" y="1937075"/>
              <a:ext cx="288175" cy="292475"/>
            </a:xfrm>
            <a:custGeom>
              <a:rect b="b" l="l" r="r" t="t"/>
              <a:pathLst>
                <a:path extrusionOk="0" h="11699" w="11527">
                  <a:moveTo>
                    <a:pt x="5676" y="0"/>
                  </a:moveTo>
                  <a:cubicBezTo>
                    <a:pt x="5576" y="0"/>
                    <a:pt x="5478" y="6"/>
                    <a:pt x="5378" y="6"/>
                  </a:cubicBezTo>
                  <a:cubicBezTo>
                    <a:pt x="5296" y="12"/>
                    <a:pt x="5214" y="12"/>
                    <a:pt x="5133" y="17"/>
                  </a:cubicBezTo>
                  <a:cubicBezTo>
                    <a:pt x="5120" y="17"/>
                    <a:pt x="5109" y="23"/>
                    <a:pt x="5098" y="23"/>
                  </a:cubicBezTo>
                  <a:cubicBezTo>
                    <a:pt x="5074" y="23"/>
                    <a:pt x="5050" y="23"/>
                    <a:pt x="5028" y="29"/>
                  </a:cubicBezTo>
                  <a:cubicBezTo>
                    <a:pt x="4939" y="36"/>
                    <a:pt x="4858" y="41"/>
                    <a:pt x="4777" y="52"/>
                  </a:cubicBezTo>
                  <a:cubicBezTo>
                    <a:pt x="4694" y="64"/>
                    <a:pt x="4612" y="71"/>
                    <a:pt x="4537" y="87"/>
                  </a:cubicBezTo>
                  <a:cubicBezTo>
                    <a:pt x="3987" y="169"/>
                    <a:pt x="3507" y="322"/>
                    <a:pt x="3081" y="519"/>
                  </a:cubicBezTo>
                  <a:cubicBezTo>
                    <a:pt x="48" y="1922"/>
                    <a:pt x="0" y="5798"/>
                    <a:pt x="13" y="6364"/>
                  </a:cubicBezTo>
                  <a:lnTo>
                    <a:pt x="13" y="6440"/>
                  </a:lnTo>
                  <a:lnTo>
                    <a:pt x="19" y="6434"/>
                  </a:lnTo>
                  <a:cubicBezTo>
                    <a:pt x="30" y="7106"/>
                    <a:pt x="78" y="10403"/>
                    <a:pt x="661" y="11145"/>
                  </a:cubicBezTo>
                  <a:cubicBezTo>
                    <a:pt x="809" y="11331"/>
                    <a:pt x="933" y="11410"/>
                    <a:pt x="1036" y="11410"/>
                  </a:cubicBezTo>
                  <a:cubicBezTo>
                    <a:pt x="1357" y="11410"/>
                    <a:pt x="1467" y="10637"/>
                    <a:pt x="1427" y="9906"/>
                  </a:cubicBezTo>
                  <a:cubicBezTo>
                    <a:pt x="1392" y="9123"/>
                    <a:pt x="1433" y="6960"/>
                    <a:pt x="1451" y="6178"/>
                  </a:cubicBezTo>
                  <a:cubicBezTo>
                    <a:pt x="2548" y="6015"/>
                    <a:pt x="3620" y="5951"/>
                    <a:pt x="4631" y="5951"/>
                  </a:cubicBezTo>
                  <a:cubicBezTo>
                    <a:pt x="6856" y="5951"/>
                    <a:pt x="8783" y="6263"/>
                    <a:pt x="10013" y="6528"/>
                  </a:cubicBezTo>
                  <a:cubicBezTo>
                    <a:pt x="9978" y="7370"/>
                    <a:pt x="9889" y="9415"/>
                    <a:pt x="9802" y="10170"/>
                  </a:cubicBezTo>
                  <a:cubicBezTo>
                    <a:pt x="9722" y="10908"/>
                    <a:pt x="9788" y="11699"/>
                    <a:pt x="10119" y="11699"/>
                  </a:cubicBezTo>
                  <a:cubicBezTo>
                    <a:pt x="10220" y="11699"/>
                    <a:pt x="10345" y="11625"/>
                    <a:pt x="10498" y="11455"/>
                  </a:cubicBezTo>
                  <a:cubicBezTo>
                    <a:pt x="11100" y="10777"/>
                    <a:pt x="11356" y="7702"/>
                    <a:pt x="11421" y="6879"/>
                  </a:cubicBezTo>
                  <a:cubicBezTo>
                    <a:pt x="11432" y="6885"/>
                    <a:pt x="11445" y="6890"/>
                    <a:pt x="11445" y="6890"/>
                  </a:cubicBezTo>
                  <a:cubicBezTo>
                    <a:pt x="11445" y="6890"/>
                    <a:pt x="11445" y="6850"/>
                    <a:pt x="11450" y="6780"/>
                  </a:cubicBezTo>
                  <a:cubicBezTo>
                    <a:pt x="11485" y="6019"/>
                    <a:pt x="11526" y="1444"/>
                    <a:pt x="7639" y="274"/>
                  </a:cubicBezTo>
                  <a:cubicBezTo>
                    <a:pt x="7399" y="204"/>
                    <a:pt x="7148" y="146"/>
                    <a:pt x="6886" y="99"/>
                  </a:cubicBezTo>
                  <a:cubicBezTo>
                    <a:pt x="6822" y="87"/>
                    <a:pt x="6751" y="82"/>
                    <a:pt x="6681" y="71"/>
                  </a:cubicBezTo>
                  <a:cubicBezTo>
                    <a:pt x="6571" y="58"/>
                    <a:pt x="6460" y="41"/>
                    <a:pt x="6342" y="36"/>
                  </a:cubicBezTo>
                  <a:cubicBezTo>
                    <a:pt x="6319" y="29"/>
                    <a:pt x="6296" y="29"/>
                    <a:pt x="6272" y="29"/>
                  </a:cubicBezTo>
                  <a:cubicBezTo>
                    <a:pt x="6207" y="23"/>
                    <a:pt x="6150" y="17"/>
                    <a:pt x="6091" y="17"/>
                  </a:cubicBezTo>
                  <a:cubicBezTo>
                    <a:pt x="5956" y="6"/>
                    <a:pt x="5816" y="6"/>
                    <a:pt x="5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4294325" y="1937075"/>
              <a:ext cx="65775" cy="114700"/>
            </a:xfrm>
            <a:custGeom>
              <a:rect b="b" l="l" r="r" t="t"/>
              <a:pathLst>
                <a:path extrusionOk="0" h="4588" w="2631">
                  <a:moveTo>
                    <a:pt x="1420" y="0"/>
                  </a:moveTo>
                  <a:cubicBezTo>
                    <a:pt x="1320" y="0"/>
                    <a:pt x="1222" y="6"/>
                    <a:pt x="1122" y="6"/>
                  </a:cubicBezTo>
                  <a:cubicBezTo>
                    <a:pt x="1040" y="12"/>
                    <a:pt x="958" y="12"/>
                    <a:pt x="877" y="17"/>
                  </a:cubicBezTo>
                  <a:cubicBezTo>
                    <a:pt x="868" y="17"/>
                    <a:pt x="861" y="20"/>
                    <a:pt x="853" y="20"/>
                  </a:cubicBezTo>
                  <a:cubicBezTo>
                    <a:pt x="849" y="20"/>
                    <a:pt x="845" y="19"/>
                    <a:pt x="842" y="17"/>
                  </a:cubicBezTo>
                  <a:cubicBezTo>
                    <a:pt x="818" y="23"/>
                    <a:pt x="794" y="23"/>
                    <a:pt x="772" y="29"/>
                  </a:cubicBezTo>
                  <a:cubicBezTo>
                    <a:pt x="683" y="36"/>
                    <a:pt x="602" y="41"/>
                    <a:pt x="521" y="52"/>
                  </a:cubicBezTo>
                  <a:cubicBezTo>
                    <a:pt x="438" y="64"/>
                    <a:pt x="356" y="71"/>
                    <a:pt x="281" y="87"/>
                  </a:cubicBezTo>
                  <a:cubicBezTo>
                    <a:pt x="211" y="1263"/>
                    <a:pt x="70" y="3758"/>
                    <a:pt x="0" y="4517"/>
                  </a:cubicBezTo>
                  <a:lnTo>
                    <a:pt x="2366" y="4587"/>
                  </a:lnTo>
                  <a:cubicBezTo>
                    <a:pt x="2455" y="2121"/>
                    <a:pt x="2560" y="772"/>
                    <a:pt x="2630" y="99"/>
                  </a:cubicBezTo>
                  <a:cubicBezTo>
                    <a:pt x="2566" y="87"/>
                    <a:pt x="2495" y="82"/>
                    <a:pt x="2425" y="71"/>
                  </a:cubicBezTo>
                  <a:cubicBezTo>
                    <a:pt x="2315" y="58"/>
                    <a:pt x="2204" y="41"/>
                    <a:pt x="2086" y="36"/>
                  </a:cubicBezTo>
                  <a:cubicBezTo>
                    <a:pt x="2063" y="29"/>
                    <a:pt x="2040" y="29"/>
                    <a:pt x="2016" y="29"/>
                  </a:cubicBezTo>
                  <a:cubicBezTo>
                    <a:pt x="1951" y="23"/>
                    <a:pt x="1894" y="17"/>
                    <a:pt x="1835" y="17"/>
                  </a:cubicBezTo>
                  <a:cubicBezTo>
                    <a:pt x="1700" y="6"/>
                    <a:pt x="1560" y="6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4308200" y="1937075"/>
              <a:ext cx="38275" cy="120125"/>
            </a:xfrm>
            <a:custGeom>
              <a:rect b="b" l="l" r="r" t="t"/>
              <a:pathLst>
                <a:path extrusionOk="0" h="4805" w="1531">
                  <a:moveTo>
                    <a:pt x="865" y="0"/>
                  </a:moveTo>
                  <a:cubicBezTo>
                    <a:pt x="765" y="0"/>
                    <a:pt x="667" y="6"/>
                    <a:pt x="567" y="6"/>
                  </a:cubicBezTo>
                  <a:cubicBezTo>
                    <a:pt x="485" y="12"/>
                    <a:pt x="403" y="12"/>
                    <a:pt x="322" y="17"/>
                  </a:cubicBezTo>
                  <a:cubicBezTo>
                    <a:pt x="313" y="17"/>
                    <a:pt x="306" y="20"/>
                    <a:pt x="298" y="20"/>
                  </a:cubicBezTo>
                  <a:cubicBezTo>
                    <a:pt x="294" y="20"/>
                    <a:pt x="290" y="19"/>
                    <a:pt x="287" y="17"/>
                  </a:cubicBezTo>
                  <a:lnTo>
                    <a:pt x="287" y="23"/>
                  </a:lnTo>
                  <a:lnTo>
                    <a:pt x="12" y="4535"/>
                  </a:lnTo>
                  <a:lnTo>
                    <a:pt x="1" y="4734"/>
                  </a:lnTo>
                  <a:lnTo>
                    <a:pt x="1239" y="4805"/>
                  </a:lnTo>
                  <a:lnTo>
                    <a:pt x="1256" y="4570"/>
                  </a:lnTo>
                  <a:lnTo>
                    <a:pt x="1531" y="36"/>
                  </a:lnTo>
                  <a:cubicBezTo>
                    <a:pt x="1508" y="29"/>
                    <a:pt x="1485" y="29"/>
                    <a:pt x="1461" y="29"/>
                  </a:cubicBezTo>
                  <a:cubicBezTo>
                    <a:pt x="1396" y="23"/>
                    <a:pt x="1339" y="17"/>
                    <a:pt x="1280" y="17"/>
                  </a:cubicBezTo>
                  <a:cubicBezTo>
                    <a:pt x="1145" y="6"/>
                    <a:pt x="1005" y="6"/>
                    <a:pt x="865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4264650" y="2045900"/>
              <a:ext cx="113850" cy="42275"/>
            </a:xfrm>
            <a:custGeom>
              <a:rect b="b" l="l" r="r" t="t"/>
              <a:pathLst>
                <a:path extrusionOk="0" h="1691" w="4554">
                  <a:moveTo>
                    <a:pt x="776" y="1"/>
                  </a:moveTo>
                  <a:cubicBezTo>
                    <a:pt x="471" y="1"/>
                    <a:pt x="210" y="220"/>
                    <a:pt x="165" y="527"/>
                  </a:cubicBezTo>
                  <a:lnTo>
                    <a:pt x="1" y="1649"/>
                  </a:lnTo>
                  <a:lnTo>
                    <a:pt x="4554" y="1690"/>
                  </a:lnTo>
                  <a:lnTo>
                    <a:pt x="4554" y="1690"/>
                  </a:lnTo>
                  <a:lnTo>
                    <a:pt x="4443" y="673"/>
                  </a:lnTo>
                  <a:cubicBezTo>
                    <a:pt x="4408" y="369"/>
                    <a:pt x="4162" y="136"/>
                    <a:pt x="3852" y="123"/>
                  </a:cubicBezTo>
                  <a:lnTo>
                    <a:pt x="801" y="1"/>
                  </a:lnTo>
                  <a:cubicBezTo>
                    <a:pt x="793" y="1"/>
                    <a:pt x="784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4392925" y="1968425"/>
              <a:ext cx="22950" cy="17975"/>
            </a:xfrm>
            <a:custGeom>
              <a:rect b="b" l="l" r="r" t="t"/>
              <a:pathLst>
                <a:path extrusionOk="0" h="719" w="918">
                  <a:moveTo>
                    <a:pt x="213" y="1"/>
                  </a:moveTo>
                  <a:cubicBezTo>
                    <a:pt x="159" y="1"/>
                    <a:pt x="116" y="17"/>
                    <a:pt x="89" y="50"/>
                  </a:cubicBezTo>
                  <a:cubicBezTo>
                    <a:pt x="0" y="149"/>
                    <a:pt x="100" y="371"/>
                    <a:pt x="310" y="540"/>
                  </a:cubicBezTo>
                  <a:cubicBezTo>
                    <a:pt x="446" y="656"/>
                    <a:pt x="594" y="718"/>
                    <a:pt x="704" y="718"/>
                  </a:cubicBezTo>
                  <a:cubicBezTo>
                    <a:pt x="760" y="718"/>
                    <a:pt x="807" y="702"/>
                    <a:pt x="836" y="668"/>
                  </a:cubicBezTo>
                  <a:cubicBezTo>
                    <a:pt x="918" y="570"/>
                    <a:pt x="820" y="347"/>
                    <a:pt x="615" y="177"/>
                  </a:cubicBezTo>
                  <a:cubicBezTo>
                    <a:pt x="474" y="65"/>
                    <a:pt x="323" y="1"/>
                    <a:pt x="213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4373775" y="1994450"/>
              <a:ext cx="22825" cy="18075"/>
            </a:xfrm>
            <a:custGeom>
              <a:rect b="b" l="l" r="r" t="t"/>
              <a:pathLst>
                <a:path extrusionOk="0" h="723" w="913">
                  <a:moveTo>
                    <a:pt x="209" y="0"/>
                  </a:moveTo>
                  <a:cubicBezTo>
                    <a:pt x="154" y="0"/>
                    <a:pt x="110" y="15"/>
                    <a:pt x="83" y="48"/>
                  </a:cubicBezTo>
                  <a:cubicBezTo>
                    <a:pt x="1" y="148"/>
                    <a:pt x="100" y="371"/>
                    <a:pt x="305" y="546"/>
                  </a:cubicBezTo>
                  <a:cubicBezTo>
                    <a:pt x="446" y="658"/>
                    <a:pt x="597" y="722"/>
                    <a:pt x="706" y="722"/>
                  </a:cubicBezTo>
                  <a:cubicBezTo>
                    <a:pt x="760" y="722"/>
                    <a:pt x="804" y="706"/>
                    <a:pt x="831" y="674"/>
                  </a:cubicBezTo>
                  <a:cubicBezTo>
                    <a:pt x="912" y="568"/>
                    <a:pt x="814" y="352"/>
                    <a:pt x="609" y="177"/>
                  </a:cubicBezTo>
                  <a:cubicBezTo>
                    <a:pt x="472" y="63"/>
                    <a:pt x="319" y="0"/>
                    <a:pt x="209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4265375" y="1987125"/>
              <a:ext cx="24575" cy="15525"/>
            </a:xfrm>
            <a:custGeom>
              <a:rect b="b" l="l" r="r" t="t"/>
              <a:pathLst>
                <a:path extrusionOk="0" h="621" w="983">
                  <a:moveTo>
                    <a:pt x="733" y="0"/>
                  </a:moveTo>
                  <a:cubicBezTo>
                    <a:pt x="632" y="0"/>
                    <a:pt x="505" y="34"/>
                    <a:pt x="381" y="102"/>
                  </a:cubicBezTo>
                  <a:cubicBezTo>
                    <a:pt x="141" y="230"/>
                    <a:pt x="1" y="424"/>
                    <a:pt x="58" y="540"/>
                  </a:cubicBezTo>
                  <a:cubicBezTo>
                    <a:pt x="88" y="594"/>
                    <a:pt x="156" y="621"/>
                    <a:pt x="244" y="621"/>
                  </a:cubicBezTo>
                  <a:cubicBezTo>
                    <a:pt x="346" y="621"/>
                    <a:pt x="474" y="585"/>
                    <a:pt x="603" y="516"/>
                  </a:cubicBezTo>
                  <a:cubicBezTo>
                    <a:pt x="837" y="394"/>
                    <a:pt x="983" y="195"/>
                    <a:pt x="918" y="79"/>
                  </a:cubicBezTo>
                  <a:cubicBezTo>
                    <a:pt x="891" y="27"/>
                    <a:pt x="822" y="0"/>
                    <a:pt x="733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4249000" y="1962650"/>
              <a:ext cx="24575" cy="15475"/>
            </a:xfrm>
            <a:custGeom>
              <a:rect b="b" l="l" r="r" t="t"/>
              <a:pathLst>
                <a:path extrusionOk="0" h="619" w="983">
                  <a:moveTo>
                    <a:pt x="734" y="0"/>
                  </a:moveTo>
                  <a:cubicBezTo>
                    <a:pt x="633" y="0"/>
                    <a:pt x="505" y="34"/>
                    <a:pt x="381" y="100"/>
                  </a:cubicBezTo>
                  <a:cubicBezTo>
                    <a:pt x="141" y="227"/>
                    <a:pt x="1" y="426"/>
                    <a:pt x="65" y="537"/>
                  </a:cubicBezTo>
                  <a:cubicBezTo>
                    <a:pt x="93" y="592"/>
                    <a:pt x="162" y="619"/>
                    <a:pt x="252" y="619"/>
                  </a:cubicBezTo>
                  <a:cubicBezTo>
                    <a:pt x="353" y="619"/>
                    <a:pt x="479" y="585"/>
                    <a:pt x="603" y="520"/>
                  </a:cubicBezTo>
                  <a:cubicBezTo>
                    <a:pt x="843" y="391"/>
                    <a:pt x="983" y="192"/>
                    <a:pt x="918" y="81"/>
                  </a:cubicBezTo>
                  <a:cubicBezTo>
                    <a:pt x="891" y="27"/>
                    <a:pt x="823" y="0"/>
                    <a:pt x="734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4178450" y="2048500"/>
              <a:ext cx="303625" cy="66125"/>
            </a:xfrm>
            <a:custGeom>
              <a:rect b="b" l="l" r="r" t="t"/>
              <a:pathLst>
                <a:path extrusionOk="0" h="2645" w="12145">
                  <a:moveTo>
                    <a:pt x="1829" y="0"/>
                  </a:moveTo>
                  <a:cubicBezTo>
                    <a:pt x="1715" y="0"/>
                    <a:pt x="1618" y="79"/>
                    <a:pt x="1601" y="195"/>
                  </a:cubicBezTo>
                  <a:cubicBezTo>
                    <a:pt x="1596" y="235"/>
                    <a:pt x="1467" y="1095"/>
                    <a:pt x="1455" y="1522"/>
                  </a:cubicBezTo>
                  <a:cubicBezTo>
                    <a:pt x="1046" y="1592"/>
                    <a:pt x="625" y="1673"/>
                    <a:pt x="204" y="1773"/>
                  </a:cubicBezTo>
                  <a:cubicBezTo>
                    <a:pt x="77" y="1802"/>
                    <a:pt x="1" y="1926"/>
                    <a:pt x="29" y="2048"/>
                  </a:cubicBezTo>
                  <a:cubicBezTo>
                    <a:pt x="54" y="2158"/>
                    <a:pt x="148" y="2229"/>
                    <a:pt x="254" y="2229"/>
                  </a:cubicBezTo>
                  <a:cubicBezTo>
                    <a:pt x="272" y="2229"/>
                    <a:pt x="291" y="2227"/>
                    <a:pt x="309" y="2223"/>
                  </a:cubicBezTo>
                  <a:cubicBezTo>
                    <a:pt x="2049" y="1820"/>
                    <a:pt x="3716" y="1675"/>
                    <a:pt x="5215" y="1675"/>
                  </a:cubicBezTo>
                  <a:cubicBezTo>
                    <a:pt x="9040" y="1675"/>
                    <a:pt x="11768" y="2619"/>
                    <a:pt x="11806" y="2632"/>
                  </a:cubicBezTo>
                  <a:cubicBezTo>
                    <a:pt x="11829" y="2638"/>
                    <a:pt x="11853" y="2644"/>
                    <a:pt x="11876" y="2644"/>
                  </a:cubicBezTo>
                  <a:cubicBezTo>
                    <a:pt x="11880" y="2644"/>
                    <a:pt x="11884" y="2644"/>
                    <a:pt x="11888" y="2644"/>
                  </a:cubicBezTo>
                  <a:cubicBezTo>
                    <a:pt x="11983" y="2644"/>
                    <a:pt x="12071" y="2581"/>
                    <a:pt x="12104" y="2492"/>
                  </a:cubicBezTo>
                  <a:cubicBezTo>
                    <a:pt x="12145" y="2369"/>
                    <a:pt x="12080" y="2234"/>
                    <a:pt x="11958" y="2193"/>
                  </a:cubicBezTo>
                  <a:cubicBezTo>
                    <a:pt x="11946" y="2188"/>
                    <a:pt x="11484" y="2031"/>
                    <a:pt x="10689" y="1843"/>
                  </a:cubicBezTo>
                  <a:lnTo>
                    <a:pt x="10689" y="615"/>
                  </a:lnTo>
                  <a:cubicBezTo>
                    <a:pt x="10689" y="488"/>
                    <a:pt x="10584" y="383"/>
                    <a:pt x="10462" y="383"/>
                  </a:cubicBezTo>
                  <a:cubicBezTo>
                    <a:pt x="10333" y="383"/>
                    <a:pt x="10228" y="488"/>
                    <a:pt x="10228" y="615"/>
                  </a:cubicBezTo>
                  <a:lnTo>
                    <a:pt x="10228" y="1738"/>
                  </a:lnTo>
                  <a:cubicBezTo>
                    <a:pt x="9022" y="1480"/>
                    <a:pt x="7270" y="1213"/>
                    <a:pt x="5206" y="1213"/>
                  </a:cubicBezTo>
                  <a:cubicBezTo>
                    <a:pt x="4179" y="1213"/>
                    <a:pt x="3075" y="1279"/>
                    <a:pt x="1922" y="1446"/>
                  </a:cubicBezTo>
                  <a:cubicBezTo>
                    <a:pt x="1941" y="1101"/>
                    <a:pt x="2022" y="499"/>
                    <a:pt x="2057" y="265"/>
                  </a:cubicBezTo>
                  <a:cubicBezTo>
                    <a:pt x="2075" y="137"/>
                    <a:pt x="1993" y="19"/>
                    <a:pt x="1865" y="3"/>
                  </a:cubicBezTo>
                  <a:cubicBezTo>
                    <a:pt x="1853" y="1"/>
                    <a:pt x="1841" y="0"/>
                    <a:pt x="1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4177850" y="2096450"/>
              <a:ext cx="302775" cy="194050"/>
            </a:xfrm>
            <a:custGeom>
              <a:rect b="b" l="l" r="r" t="t"/>
              <a:pathLst>
                <a:path extrusionOk="0" h="7762" w="12111">
                  <a:moveTo>
                    <a:pt x="1660" y="750"/>
                  </a:moveTo>
                  <a:lnTo>
                    <a:pt x="1660" y="750"/>
                  </a:lnTo>
                  <a:cubicBezTo>
                    <a:pt x="1614" y="1608"/>
                    <a:pt x="1649" y="2473"/>
                    <a:pt x="1771" y="3326"/>
                  </a:cubicBezTo>
                  <a:cubicBezTo>
                    <a:pt x="1708" y="3321"/>
                    <a:pt x="1643" y="3309"/>
                    <a:pt x="1579" y="3297"/>
                  </a:cubicBezTo>
                  <a:cubicBezTo>
                    <a:pt x="1498" y="3280"/>
                    <a:pt x="1420" y="3269"/>
                    <a:pt x="1369" y="3239"/>
                  </a:cubicBezTo>
                  <a:cubicBezTo>
                    <a:pt x="1204" y="3145"/>
                    <a:pt x="1153" y="2894"/>
                    <a:pt x="1112" y="2638"/>
                  </a:cubicBezTo>
                  <a:lnTo>
                    <a:pt x="859" y="895"/>
                  </a:lnTo>
                  <a:cubicBezTo>
                    <a:pt x="1129" y="842"/>
                    <a:pt x="1398" y="790"/>
                    <a:pt x="1660" y="750"/>
                  </a:cubicBezTo>
                  <a:close/>
                  <a:moveTo>
                    <a:pt x="9871" y="919"/>
                  </a:moveTo>
                  <a:lnTo>
                    <a:pt x="9871" y="919"/>
                  </a:lnTo>
                  <a:cubicBezTo>
                    <a:pt x="10503" y="1047"/>
                    <a:pt x="11001" y="1176"/>
                    <a:pt x="11327" y="1263"/>
                  </a:cubicBezTo>
                  <a:lnTo>
                    <a:pt x="11158" y="2497"/>
                  </a:lnTo>
                  <a:cubicBezTo>
                    <a:pt x="11111" y="2841"/>
                    <a:pt x="11064" y="3116"/>
                    <a:pt x="10895" y="3315"/>
                  </a:cubicBezTo>
                  <a:cubicBezTo>
                    <a:pt x="10761" y="3466"/>
                    <a:pt x="10550" y="3572"/>
                    <a:pt x="10229" y="3647"/>
                  </a:cubicBezTo>
                  <a:cubicBezTo>
                    <a:pt x="10065" y="3683"/>
                    <a:pt x="9901" y="3712"/>
                    <a:pt x="9731" y="3730"/>
                  </a:cubicBezTo>
                  <a:cubicBezTo>
                    <a:pt x="9836" y="2795"/>
                    <a:pt x="9878" y="1853"/>
                    <a:pt x="9871" y="919"/>
                  </a:cubicBezTo>
                  <a:close/>
                  <a:moveTo>
                    <a:pt x="5256" y="462"/>
                  </a:moveTo>
                  <a:cubicBezTo>
                    <a:pt x="6885" y="462"/>
                    <a:pt x="8309" y="634"/>
                    <a:pt x="9404" y="831"/>
                  </a:cubicBezTo>
                  <a:cubicBezTo>
                    <a:pt x="9423" y="1807"/>
                    <a:pt x="9375" y="2795"/>
                    <a:pt x="9264" y="3765"/>
                  </a:cubicBezTo>
                  <a:cubicBezTo>
                    <a:pt x="9065" y="3771"/>
                    <a:pt x="8867" y="3771"/>
                    <a:pt x="8674" y="3771"/>
                  </a:cubicBezTo>
                  <a:cubicBezTo>
                    <a:pt x="6798" y="3760"/>
                    <a:pt x="4892" y="3612"/>
                    <a:pt x="3052" y="3466"/>
                  </a:cubicBezTo>
                  <a:cubicBezTo>
                    <a:pt x="2788" y="3444"/>
                    <a:pt x="2520" y="3426"/>
                    <a:pt x="2251" y="3396"/>
                  </a:cubicBezTo>
                  <a:cubicBezTo>
                    <a:pt x="2111" y="2497"/>
                    <a:pt x="2070" y="1586"/>
                    <a:pt x="2129" y="679"/>
                  </a:cubicBezTo>
                  <a:cubicBezTo>
                    <a:pt x="3227" y="524"/>
                    <a:pt x="4278" y="462"/>
                    <a:pt x="5256" y="462"/>
                  </a:cubicBezTo>
                  <a:close/>
                  <a:moveTo>
                    <a:pt x="1474" y="3753"/>
                  </a:moveTo>
                  <a:cubicBezTo>
                    <a:pt x="1479" y="3753"/>
                    <a:pt x="1485" y="3753"/>
                    <a:pt x="1491" y="3760"/>
                  </a:cubicBezTo>
                  <a:cubicBezTo>
                    <a:pt x="2000" y="3852"/>
                    <a:pt x="2514" y="3893"/>
                    <a:pt x="3011" y="3928"/>
                  </a:cubicBezTo>
                  <a:cubicBezTo>
                    <a:pt x="4506" y="4046"/>
                    <a:pt x="6044" y="4168"/>
                    <a:pt x="7581" y="4216"/>
                  </a:cubicBezTo>
                  <a:cubicBezTo>
                    <a:pt x="7943" y="4227"/>
                    <a:pt x="8306" y="4232"/>
                    <a:pt x="8674" y="4238"/>
                  </a:cubicBezTo>
                  <a:cubicBezTo>
                    <a:pt x="9205" y="4238"/>
                    <a:pt x="9779" y="4232"/>
                    <a:pt x="10334" y="4103"/>
                  </a:cubicBezTo>
                  <a:cubicBezTo>
                    <a:pt x="10410" y="4081"/>
                    <a:pt x="10480" y="4063"/>
                    <a:pt x="10550" y="4040"/>
                  </a:cubicBezTo>
                  <a:lnTo>
                    <a:pt x="10550" y="4040"/>
                  </a:lnTo>
                  <a:cubicBezTo>
                    <a:pt x="10550" y="4273"/>
                    <a:pt x="10550" y="4496"/>
                    <a:pt x="10532" y="4712"/>
                  </a:cubicBezTo>
                  <a:cubicBezTo>
                    <a:pt x="9465" y="5018"/>
                    <a:pt x="8334" y="5074"/>
                    <a:pt x="7261" y="5074"/>
                  </a:cubicBezTo>
                  <a:cubicBezTo>
                    <a:pt x="7206" y="5074"/>
                    <a:pt x="7150" y="5074"/>
                    <a:pt x="7096" y="5074"/>
                  </a:cubicBezTo>
                  <a:cubicBezTo>
                    <a:pt x="4770" y="5063"/>
                    <a:pt x="3028" y="4840"/>
                    <a:pt x="1468" y="4367"/>
                  </a:cubicBezTo>
                  <a:cubicBezTo>
                    <a:pt x="1463" y="4162"/>
                    <a:pt x="1468" y="3957"/>
                    <a:pt x="1474" y="3753"/>
                  </a:cubicBezTo>
                  <a:close/>
                  <a:moveTo>
                    <a:pt x="1498" y="4875"/>
                  </a:moveTo>
                  <a:lnTo>
                    <a:pt x="1498" y="4875"/>
                  </a:lnTo>
                  <a:cubicBezTo>
                    <a:pt x="1859" y="4980"/>
                    <a:pt x="2234" y="5074"/>
                    <a:pt x="2620" y="5155"/>
                  </a:cubicBezTo>
                  <a:cubicBezTo>
                    <a:pt x="2590" y="5740"/>
                    <a:pt x="2672" y="6325"/>
                    <a:pt x="2853" y="6881"/>
                  </a:cubicBezTo>
                  <a:cubicBezTo>
                    <a:pt x="2683" y="6816"/>
                    <a:pt x="2507" y="6733"/>
                    <a:pt x="2350" y="6617"/>
                  </a:cubicBezTo>
                  <a:cubicBezTo>
                    <a:pt x="1965" y="6336"/>
                    <a:pt x="1684" y="5851"/>
                    <a:pt x="1555" y="5255"/>
                  </a:cubicBezTo>
                  <a:cubicBezTo>
                    <a:pt x="1533" y="5133"/>
                    <a:pt x="1514" y="5004"/>
                    <a:pt x="1498" y="4875"/>
                  </a:cubicBezTo>
                  <a:close/>
                  <a:moveTo>
                    <a:pt x="10456" y="5232"/>
                  </a:moveTo>
                  <a:cubicBezTo>
                    <a:pt x="10397" y="5484"/>
                    <a:pt x="10310" y="5729"/>
                    <a:pt x="10165" y="5962"/>
                  </a:cubicBezTo>
                  <a:cubicBezTo>
                    <a:pt x="9831" y="6506"/>
                    <a:pt x="9223" y="6916"/>
                    <a:pt x="8452" y="7119"/>
                  </a:cubicBezTo>
                  <a:cubicBezTo>
                    <a:pt x="8417" y="7126"/>
                    <a:pt x="8382" y="7132"/>
                    <a:pt x="8347" y="7143"/>
                  </a:cubicBezTo>
                  <a:cubicBezTo>
                    <a:pt x="8528" y="6617"/>
                    <a:pt x="8633" y="6061"/>
                    <a:pt x="8651" y="5513"/>
                  </a:cubicBezTo>
                  <a:cubicBezTo>
                    <a:pt x="9253" y="5465"/>
                    <a:pt x="9860" y="5384"/>
                    <a:pt x="10456" y="5232"/>
                  </a:cubicBezTo>
                  <a:close/>
                  <a:moveTo>
                    <a:pt x="3092" y="5244"/>
                  </a:moveTo>
                  <a:lnTo>
                    <a:pt x="3092" y="5244"/>
                  </a:lnTo>
                  <a:cubicBezTo>
                    <a:pt x="3753" y="5360"/>
                    <a:pt x="4454" y="5443"/>
                    <a:pt x="5220" y="5489"/>
                  </a:cubicBezTo>
                  <a:lnTo>
                    <a:pt x="5167" y="7259"/>
                  </a:lnTo>
                  <a:cubicBezTo>
                    <a:pt x="4576" y="7231"/>
                    <a:pt x="3993" y="7167"/>
                    <a:pt x="3426" y="7038"/>
                  </a:cubicBezTo>
                  <a:cubicBezTo>
                    <a:pt x="3192" y="6471"/>
                    <a:pt x="3081" y="5857"/>
                    <a:pt x="3092" y="5244"/>
                  </a:cubicBezTo>
                  <a:close/>
                  <a:moveTo>
                    <a:pt x="5699" y="5519"/>
                  </a:moveTo>
                  <a:cubicBezTo>
                    <a:pt x="5857" y="5524"/>
                    <a:pt x="6021" y="5530"/>
                    <a:pt x="6184" y="5535"/>
                  </a:cubicBezTo>
                  <a:cubicBezTo>
                    <a:pt x="6477" y="5548"/>
                    <a:pt x="6780" y="5554"/>
                    <a:pt x="7096" y="5554"/>
                  </a:cubicBezTo>
                  <a:cubicBezTo>
                    <a:pt x="7446" y="5554"/>
                    <a:pt x="7802" y="5548"/>
                    <a:pt x="8166" y="5535"/>
                  </a:cubicBezTo>
                  <a:lnTo>
                    <a:pt x="8166" y="5535"/>
                  </a:lnTo>
                  <a:cubicBezTo>
                    <a:pt x="8148" y="6115"/>
                    <a:pt x="8020" y="6698"/>
                    <a:pt x="7797" y="7231"/>
                  </a:cubicBezTo>
                  <a:lnTo>
                    <a:pt x="7797" y="7237"/>
                  </a:lnTo>
                  <a:cubicBezTo>
                    <a:pt x="7453" y="7282"/>
                    <a:pt x="7100" y="7295"/>
                    <a:pt x="6728" y="7295"/>
                  </a:cubicBezTo>
                  <a:cubicBezTo>
                    <a:pt x="6564" y="7295"/>
                    <a:pt x="6397" y="7293"/>
                    <a:pt x="6225" y="7289"/>
                  </a:cubicBezTo>
                  <a:cubicBezTo>
                    <a:pt x="6032" y="7289"/>
                    <a:pt x="5839" y="7283"/>
                    <a:pt x="5647" y="7278"/>
                  </a:cubicBezTo>
                  <a:lnTo>
                    <a:pt x="5699" y="5519"/>
                  </a:lnTo>
                  <a:close/>
                  <a:moveTo>
                    <a:pt x="5254" y="1"/>
                  </a:moveTo>
                  <a:cubicBezTo>
                    <a:pt x="4241" y="1"/>
                    <a:pt x="3150" y="66"/>
                    <a:pt x="2011" y="229"/>
                  </a:cubicBezTo>
                  <a:cubicBezTo>
                    <a:pt x="1988" y="218"/>
                    <a:pt x="1965" y="205"/>
                    <a:pt x="1935" y="205"/>
                  </a:cubicBezTo>
                  <a:cubicBezTo>
                    <a:pt x="1928" y="205"/>
                    <a:pt x="1922" y="205"/>
                    <a:pt x="1915" y="205"/>
                  </a:cubicBezTo>
                  <a:cubicBezTo>
                    <a:pt x="1854" y="205"/>
                    <a:pt x="1802" y="228"/>
                    <a:pt x="1760" y="264"/>
                  </a:cubicBezTo>
                  <a:cubicBezTo>
                    <a:pt x="1252" y="346"/>
                    <a:pt x="732" y="440"/>
                    <a:pt x="206" y="562"/>
                  </a:cubicBezTo>
                  <a:cubicBezTo>
                    <a:pt x="82" y="591"/>
                    <a:pt x="1" y="714"/>
                    <a:pt x="30" y="842"/>
                  </a:cubicBezTo>
                  <a:cubicBezTo>
                    <a:pt x="56" y="948"/>
                    <a:pt x="152" y="1018"/>
                    <a:pt x="257" y="1018"/>
                  </a:cubicBezTo>
                  <a:cubicBezTo>
                    <a:pt x="275" y="1018"/>
                    <a:pt x="293" y="1016"/>
                    <a:pt x="311" y="1012"/>
                  </a:cubicBezTo>
                  <a:cubicBezTo>
                    <a:pt x="340" y="1006"/>
                    <a:pt x="375" y="1001"/>
                    <a:pt x="403" y="995"/>
                  </a:cubicBezTo>
                  <a:lnTo>
                    <a:pt x="649" y="2701"/>
                  </a:lnTo>
                  <a:cubicBezTo>
                    <a:pt x="684" y="2929"/>
                    <a:pt x="737" y="3321"/>
                    <a:pt x="1018" y="3555"/>
                  </a:cubicBezTo>
                  <a:cubicBezTo>
                    <a:pt x="1007" y="3870"/>
                    <a:pt x="994" y="4192"/>
                    <a:pt x="1007" y="4518"/>
                  </a:cubicBezTo>
                  <a:cubicBezTo>
                    <a:pt x="1000" y="4542"/>
                    <a:pt x="1000" y="4572"/>
                    <a:pt x="1007" y="4594"/>
                  </a:cubicBezTo>
                  <a:cubicBezTo>
                    <a:pt x="1018" y="4847"/>
                    <a:pt x="1047" y="5103"/>
                    <a:pt x="1099" y="5354"/>
                  </a:cubicBezTo>
                  <a:cubicBezTo>
                    <a:pt x="1245" y="6061"/>
                    <a:pt x="1596" y="6646"/>
                    <a:pt x="2075" y="6997"/>
                  </a:cubicBezTo>
                  <a:cubicBezTo>
                    <a:pt x="2444" y="7266"/>
                    <a:pt x="2876" y="7388"/>
                    <a:pt x="3216" y="7470"/>
                  </a:cubicBezTo>
                  <a:cubicBezTo>
                    <a:pt x="3998" y="7658"/>
                    <a:pt x="4794" y="7722"/>
                    <a:pt x="5600" y="7745"/>
                  </a:cubicBezTo>
                  <a:cubicBezTo>
                    <a:pt x="5804" y="7750"/>
                    <a:pt x="6014" y="7757"/>
                    <a:pt x="6219" y="7757"/>
                  </a:cubicBezTo>
                  <a:cubicBezTo>
                    <a:pt x="6380" y="7759"/>
                    <a:pt x="6539" y="7761"/>
                    <a:pt x="6695" y="7761"/>
                  </a:cubicBezTo>
                  <a:cubicBezTo>
                    <a:pt x="7352" y="7761"/>
                    <a:pt x="7964" y="7730"/>
                    <a:pt x="8568" y="7569"/>
                  </a:cubicBezTo>
                  <a:cubicBezTo>
                    <a:pt x="9458" y="7336"/>
                    <a:pt x="10170" y="6851"/>
                    <a:pt x="10567" y="6202"/>
                  </a:cubicBezTo>
                  <a:cubicBezTo>
                    <a:pt x="11023" y="5454"/>
                    <a:pt x="11023" y="4659"/>
                    <a:pt x="11017" y="3823"/>
                  </a:cubicBezTo>
                  <a:cubicBezTo>
                    <a:pt x="11106" y="3765"/>
                    <a:pt x="11181" y="3695"/>
                    <a:pt x="11246" y="3619"/>
                  </a:cubicBezTo>
                  <a:cubicBezTo>
                    <a:pt x="11520" y="3304"/>
                    <a:pt x="11578" y="2870"/>
                    <a:pt x="11619" y="2560"/>
                  </a:cubicBezTo>
                  <a:lnTo>
                    <a:pt x="11778" y="1403"/>
                  </a:lnTo>
                  <a:cubicBezTo>
                    <a:pt x="11800" y="1410"/>
                    <a:pt x="11818" y="1416"/>
                    <a:pt x="11842" y="1416"/>
                  </a:cubicBezTo>
                  <a:cubicBezTo>
                    <a:pt x="11935" y="1416"/>
                    <a:pt x="12029" y="1357"/>
                    <a:pt x="12064" y="1263"/>
                  </a:cubicBezTo>
                  <a:cubicBezTo>
                    <a:pt x="12110" y="1141"/>
                    <a:pt x="12046" y="1006"/>
                    <a:pt x="11923" y="966"/>
                  </a:cubicBezTo>
                  <a:cubicBezTo>
                    <a:pt x="11918" y="966"/>
                    <a:pt x="11842" y="936"/>
                    <a:pt x="11713" y="895"/>
                  </a:cubicBezTo>
                  <a:cubicBezTo>
                    <a:pt x="11684" y="877"/>
                    <a:pt x="11654" y="866"/>
                    <a:pt x="11619" y="860"/>
                  </a:cubicBezTo>
                  <a:lnTo>
                    <a:pt x="11597" y="860"/>
                  </a:lnTo>
                  <a:cubicBezTo>
                    <a:pt x="10754" y="614"/>
                    <a:pt x="8368" y="1"/>
                    <a:pt x="5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4192625" y="2474875"/>
              <a:ext cx="133125" cy="173200"/>
            </a:xfrm>
            <a:custGeom>
              <a:rect b="b" l="l" r="r" t="t"/>
              <a:pathLst>
                <a:path extrusionOk="0" h="6928" w="5325">
                  <a:moveTo>
                    <a:pt x="929" y="1"/>
                  </a:moveTo>
                  <a:lnTo>
                    <a:pt x="338" y="3350"/>
                  </a:lnTo>
                  <a:lnTo>
                    <a:pt x="1584" y="3899"/>
                  </a:lnTo>
                  <a:cubicBezTo>
                    <a:pt x="1789" y="3689"/>
                    <a:pt x="2051" y="3456"/>
                    <a:pt x="2501" y="3456"/>
                  </a:cubicBezTo>
                  <a:cubicBezTo>
                    <a:pt x="3057" y="3456"/>
                    <a:pt x="3489" y="3882"/>
                    <a:pt x="3489" y="4395"/>
                  </a:cubicBezTo>
                  <a:cubicBezTo>
                    <a:pt x="3489" y="4964"/>
                    <a:pt x="3074" y="5372"/>
                    <a:pt x="2420" y="5372"/>
                  </a:cubicBezTo>
                  <a:cubicBezTo>
                    <a:pt x="1859" y="5372"/>
                    <a:pt x="1438" y="5039"/>
                    <a:pt x="1058" y="4654"/>
                  </a:cubicBezTo>
                  <a:lnTo>
                    <a:pt x="0" y="5752"/>
                  </a:lnTo>
                  <a:cubicBezTo>
                    <a:pt x="397" y="6354"/>
                    <a:pt x="1426" y="6927"/>
                    <a:pt x="2414" y="6927"/>
                  </a:cubicBezTo>
                  <a:cubicBezTo>
                    <a:pt x="3823" y="6927"/>
                    <a:pt x="5325" y="6102"/>
                    <a:pt x="5325" y="4466"/>
                  </a:cubicBezTo>
                  <a:cubicBezTo>
                    <a:pt x="5325" y="2958"/>
                    <a:pt x="4190" y="2158"/>
                    <a:pt x="3057" y="2158"/>
                  </a:cubicBezTo>
                  <a:cubicBezTo>
                    <a:pt x="2577" y="2158"/>
                    <a:pt x="2197" y="2269"/>
                    <a:pt x="2005" y="2391"/>
                  </a:cubicBezTo>
                  <a:lnTo>
                    <a:pt x="2169" y="1450"/>
                  </a:lnTo>
                  <a:lnTo>
                    <a:pt x="4786" y="1450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4335375" y="2474875"/>
              <a:ext cx="108550" cy="170100"/>
            </a:xfrm>
            <a:custGeom>
              <a:rect b="b" l="l" r="r" t="t"/>
              <a:pathLst>
                <a:path extrusionOk="0" h="6804" w="4342">
                  <a:moveTo>
                    <a:pt x="1706" y="1"/>
                  </a:moveTo>
                  <a:cubicBezTo>
                    <a:pt x="994" y="848"/>
                    <a:pt x="555" y="1001"/>
                    <a:pt x="1" y="1275"/>
                  </a:cubicBezTo>
                  <a:lnTo>
                    <a:pt x="450" y="2356"/>
                  </a:lnTo>
                  <a:lnTo>
                    <a:pt x="1420" y="1895"/>
                  </a:lnTo>
                  <a:lnTo>
                    <a:pt x="1420" y="5506"/>
                  </a:lnTo>
                  <a:lnTo>
                    <a:pt x="450" y="5506"/>
                  </a:lnTo>
                  <a:lnTo>
                    <a:pt x="450" y="6804"/>
                  </a:lnTo>
                  <a:lnTo>
                    <a:pt x="4342" y="6804"/>
                  </a:lnTo>
                  <a:lnTo>
                    <a:pt x="4342" y="5506"/>
                  </a:lnTo>
                  <a:lnTo>
                    <a:pt x="3437" y="5506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4131675" y="2284450"/>
              <a:ext cx="105825" cy="288375"/>
            </a:xfrm>
            <a:custGeom>
              <a:rect b="b" l="l" r="r" t="t"/>
              <a:pathLst>
                <a:path extrusionOk="0" h="11535" w="4233">
                  <a:moveTo>
                    <a:pt x="4148" y="1"/>
                  </a:moveTo>
                  <a:cubicBezTo>
                    <a:pt x="4121" y="1"/>
                    <a:pt x="4098" y="14"/>
                    <a:pt x="4087" y="38"/>
                  </a:cubicBezTo>
                  <a:cubicBezTo>
                    <a:pt x="2175" y="3626"/>
                    <a:pt x="802" y="7461"/>
                    <a:pt x="6" y="11446"/>
                  </a:cubicBezTo>
                  <a:cubicBezTo>
                    <a:pt x="1" y="11486"/>
                    <a:pt x="24" y="11522"/>
                    <a:pt x="65" y="11534"/>
                  </a:cubicBezTo>
                  <a:lnTo>
                    <a:pt x="76" y="11534"/>
                  </a:lnTo>
                  <a:cubicBezTo>
                    <a:pt x="111" y="11534"/>
                    <a:pt x="141" y="11510"/>
                    <a:pt x="154" y="11475"/>
                  </a:cubicBezTo>
                  <a:cubicBezTo>
                    <a:pt x="942" y="7507"/>
                    <a:pt x="2309" y="3679"/>
                    <a:pt x="4214" y="108"/>
                  </a:cubicBezTo>
                  <a:cubicBezTo>
                    <a:pt x="4232" y="73"/>
                    <a:pt x="4221" y="27"/>
                    <a:pt x="4186" y="9"/>
                  </a:cubicBezTo>
                  <a:cubicBezTo>
                    <a:pt x="4173" y="3"/>
                    <a:pt x="4160" y="1"/>
                    <a:pt x="4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4431075" y="2285525"/>
              <a:ext cx="100850" cy="289925"/>
            </a:xfrm>
            <a:custGeom>
              <a:rect b="b" l="l" r="r" t="t"/>
              <a:pathLst>
                <a:path extrusionOk="0" h="11597" w="4034">
                  <a:moveTo>
                    <a:pt x="82" y="0"/>
                  </a:moveTo>
                  <a:cubicBezTo>
                    <a:pt x="70" y="0"/>
                    <a:pt x="57" y="4"/>
                    <a:pt x="47" y="12"/>
                  </a:cubicBezTo>
                  <a:cubicBezTo>
                    <a:pt x="12" y="36"/>
                    <a:pt x="0" y="82"/>
                    <a:pt x="23" y="111"/>
                  </a:cubicBezTo>
                  <a:cubicBezTo>
                    <a:pt x="2239" y="3526"/>
                    <a:pt x="3577" y="7475"/>
                    <a:pt x="3887" y="11532"/>
                  </a:cubicBezTo>
                  <a:cubicBezTo>
                    <a:pt x="3887" y="11567"/>
                    <a:pt x="3922" y="11596"/>
                    <a:pt x="3957" y="11596"/>
                  </a:cubicBezTo>
                  <a:lnTo>
                    <a:pt x="3963" y="11596"/>
                  </a:lnTo>
                  <a:cubicBezTo>
                    <a:pt x="4004" y="11596"/>
                    <a:pt x="4033" y="11561"/>
                    <a:pt x="4033" y="11521"/>
                  </a:cubicBezTo>
                  <a:cubicBezTo>
                    <a:pt x="3718" y="7435"/>
                    <a:pt x="2372" y="3467"/>
                    <a:pt x="146" y="36"/>
                  </a:cubicBezTo>
                  <a:cubicBezTo>
                    <a:pt x="131" y="13"/>
                    <a:pt x="106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3968750" y="2353775"/>
              <a:ext cx="196575" cy="97175"/>
            </a:xfrm>
            <a:custGeom>
              <a:rect b="b" l="l" r="r" t="t"/>
              <a:pathLst>
                <a:path extrusionOk="0" h="3887" w="7863">
                  <a:moveTo>
                    <a:pt x="159" y="0"/>
                  </a:moveTo>
                  <a:cubicBezTo>
                    <a:pt x="101" y="87"/>
                    <a:pt x="54" y="181"/>
                    <a:pt x="1" y="275"/>
                  </a:cubicBezTo>
                  <a:cubicBezTo>
                    <a:pt x="2760" y="1146"/>
                    <a:pt x="5360" y="2361"/>
                    <a:pt x="7745" y="3887"/>
                  </a:cubicBezTo>
                  <a:cubicBezTo>
                    <a:pt x="7780" y="3787"/>
                    <a:pt x="7821" y="3688"/>
                    <a:pt x="7863" y="3588"/>
                  </a:cubicBezTo>
                  <a:cubicBezTo>
                    <a:pt x="5489" y="2075"/>
                    <a:pt x="2900" y="871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3990400" y="2323950"/>
              <a:ext cx="186150" cy="100125"/>
            </a:xfrm>
            <a:custGeom>
              <a:rect b="b" l="l" r="r" t="t"/>
              <a:pathLst>
                <a:path extrusionOk="0" h="4005" w="7446">
                  <a:moveTo>
                    <a:pt x="222" y="1"/>
                  </a:moveTo>
                  <a:cubicBezTo>
                    <a:pt x="146" y="82"/>
                    <a:pt x="70" y="165"/>
                    <a:pt x="0" y="246"/>
                  </a:cubicBezTo>
                  <a:cubicBezTo>
                    <a:pt x="2543" y="1315"/>
                    <a:pt x="5004" y="2578"/>
                    <a:pt x="7324" y="4004"/>
                  </a:cubicBezTo>
                  <a:cubicBezTo>
                    <a:pt x="7364" y="3910"/>
                    <a:pt x="7405" y="3812"/>
                    <a:pt x="7446" y="3712"/>
                  </a:cubicBezTo>
                  <a:cubicBezTo>
                    <a:pt x="5161" y="2310"/>
                    <a:pt x="2730" y="1064"/>
                    <a:pt x="2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4018450" y="2298825"/>
              <a:ext cx="172725" cy="93250"/>
            </a:xfrm>
            <a:custGeom>
              <a:rect b="b" l="l" r="r" t="t"/>
              <a:pathLst>
                <a:path extrusionOk="0" h="3730" w="6909">
                  <a:moveTo>
                    <a:pt x="305" y="0"/>
                  </a:moveTo>
                  <a:cubicBezTo>
                    <a:pt x="205" y="70"/>
                    <a:pt x="106" y="141"/>
                    <a:pt x="0" y="216"/>
                  </a:cubicBezTo>
                  <a:cubicBezTo>
                    <a:pt x="2414" y="1093"/>
                    <a:pt x="4659" y="2274"/>
                    <a:pt x="6698" y="3730"/>
                  </a:cubicBezTo>
                  <a:lnTo>
                    <a:pt x="6909" y="3496"/>
                  </a:lnTo>
                  <a:cubicBezTo>
                    <a:pt x="4899" y="2052"/>
                    <a:pt x="2677" y="877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4504575" y="2371900"/>
              <a:ext cx="173750" cy="78475"/>
            </a:xfrm>
            <a:custGeom>
              <a:rect b="b" l="l" r="r" t="t"/>
              <a:pathLst>
                <a:path extrusionOk="0" h="3139" w="6950">
                  <a:moveTo>
                    <a:pt x="6873" y="0"/>
                  </a:moveTo>
                  <a:cubicBezTo>
                    <a:pt x="4459" y="689"/>
                    <a:pt x="2151" y="1636"/>
                    <a:pt x="0" y="2834"/>
                  </a:cubicBezTo>
                  <a:cubicBezTo>
                    <a:pt x="36" y="2933"/>
                    <a:pt x="71" y="3033"/>
                    <a:pt x="99" y="3138"/>
                  </a:cubicBezTo>
                  <a:cubicBezTo>
                    <a:pt x="2245" y="1940"/>
                    <a:pt x="4541" y="993"/>
                    <a:pt x="6949" y="303"/>
                  </a:cubicBezTo>
                  <a:cubicBezTo>
                    <a:pt x="6925" y="198"/>
                    <a:pt x="6902" y="99"/>
                    <a:pt x="68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4494925" y="2340325"/>
              <a:ext cx="171675" cy="82575"/>
            </a:xfrm>
            <a:custGeom>
              <a:rect b="b" l="l" r="r" t="t"/>
              <a:pathLst>
                <a:path extrusionOk="0" h="3303" w="6867">
                  <a:moveTo>
                    <a:pt x="6721" y="1"/>
                  </a:moveTo>
                  <a:cubicBezTo>
                    <a:pt x="4406" y="854"/>
                    <a:pt x="2151" y="1860"/>
                    <a:pt x="1" y="3004"/>
                  </a:cubicBezTo>
                  <a:cubicBezTo>
                    <a:pt x="41" y="3104"/>
                    <a:pt x="76" y="3203"/>
                    <a:pt x="112" y="3303"/>
                  </a:cubicBezTo>
                  <a:cubicBezTo>
                    <a:pt x="2267" y="2151"/>
                    <a:pt x="4536" y="1134"/>
                    <a:pt x="6867" y="275"/>
                  </a:cubicBezTo>
                  <a:cubicBezTo>
                    <a:pt x="6820" y="182"/>
                    <a:pt x="6774" y="94"/>
                    <a:pt x="6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4482200" y="2310800"/>
              <a:ext cx="163825" cy="79350"/>
            </a:xfrm>
            <a:custGeom>
              <a:rect b="b" l="l" r="r" t="t"/>
              <a:pathLst>
                <a:path extrusionOk="0" h="3174" w="6553">
                  <a:moveTo>
                    <a:pt x="6313" y="1"/>
                  </a:moveTo>
                  <a:cubicBezTo>
                    <a:pt x="4074" y="719"/>
                    <a:pt x="1959" y="1701"/>
                    <a:pt x="1" y="2923"/>
                  </a:cubicBezTo>
                  <a:lnTo>
                    <a:pt x="200" y="3174"/>
                  </a:lnTo>
                  <a:cubicBezTo>
                    <a:pt x="2163" y="1946"/>
                    <a:pt x="4297" y="965"/>
                    <a:pt x="6552" y="246"/>
                  </a:cubicBezTo>
                  <a:cubicBezTo>
                    <a:pt x="6477" y="165"/>
                    <a:pt x="6394" y="82"/>
                    <a:pt x="6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4194800" y="2529825"/>
              <a:ext cx="223700" cy="311675"/>
            </a:xfrm>
            <a:custGeom>
              <a:rect b="b" l="l" r="r" t="t"/>
              <a:pathLst>
                <a:path extrusionOk="0" h="12467" w="8948">
                  <a:moveTo>
                    <a:pt x="4478" y="1"/>
                  </a:moveTo>
                  <a:cubicBezTo>
                    <a:pt x="3232" y="1"/>
                    <a:pt x="2104" y="708"/>
                    <a:pt x="1298" y="1847"/>
                  </a:cubicBezTo>
                  <a:cubicBezTo>
                    <a:pt x="1240" y="1930"/>
                    <a:pt x="1181" y="2011"/>
                    <a:pt x="1128" y="2099"/>
                  </a:cubicBezTo>
                  <a:cubicBezTo>
                    <a:pt x="427" y="3198"/>
                    <a:pt x="0" y="4647"/>
                    <a:pt x="0" y="6230"/>
                  </a:cubicBezTo>
                  <a:cubicBezTo>
                    <a:pt x="0" y="8042"/>
                    <a:pt x="556" y="9674"/>
                    <a:pt x="1444" y="10813"/>
                  </a:cubicBezTo>
                  <a:cubicBezTo>
                    <a:pt x="1508" y="10901"/>
                    <a:pt x="1578" y="10982"/>
                    <a:pt x="1649" y="11058"/>
                  </a:cubicBezTo>
                  <a:cubicBezTo>
                    <a:pt x="2414" y="11935"/>
                    <a:pt x="3402" y="12466"/>
                    <a:pt x="4478" y="12466"/>
                  </a:cubicBezTo>
                  <a:cubicBezTo>
                    <a:pt x="5617" y="12466"/>
                    <a:pt x="6657" y="11865"/>
                    <a:pt x="7447" y="10883"/>
                  </a:cubicBezTo>
                  <a:cubicBezTo>
                    <a:pt x="7517" y="10801"/>
                    <a:pt x="7580" y="10719"/>
                    <a:pt x="7645" y="10632"/>
                  </a:cubicBezTo>
                  <a:cubicBezTo>
                    <a:pt x="8451" y="9504"/>
                    <a:pt x="8948" y="7948"/>
                    <a:pt x="8948" y="6230"/>
                  </a:cubicBezTo>
                  <a:cubicBezTo>
                    <a:pt x="8948" y="4565"/>
                    <a:pt x="8481" y="3057"/>
                    <a:pt x="7715" y="1935"/>
                  </a:cubicBezTo>
                  <a:cubicBezTo>
                    <a:pt x="7658" y="1854"/>
                    <a:pt x="7599" y="1771"/>
                    <a:pt x="7540" y="1695"/>
                  </a:cubicBezTo>
                  <a:cubicBezTo>
                    <a:pt x="6739" y="643"/>
                    <a:pt x="5659" y="1"/>
                    <a:pt x="4478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4223000" y="2572200"/>
              <a:ext cx="164675" cy="24850"/>
            </a:xfrm>
            <a:custGeom>
              <a:rect b="b" l="l" r="r" t="t"/>
              <a:pathLst>
                <a:path extrusionOk="0" h="994" w="6587">
                  <a:moveTo>
                    <a:pt x="6412" y="0"/>
                  </a:moveTo>
                  <a:cubicBezTo>
                    <a:pt x="5478" y="421"/>
                    <a:pt x="4454" y="655"/>
                    <a:pt x="3425" y="690"/>
                  </a:cubicBezTo>
                  <a:cubicBezTo>
                    <a:pt x="3312" y="695"/>
                    <a:pt x="3199" y="698"/>
                    <a:pt x="3086" y="698"/>
                  </a:cubicBezTo>
                  <a:cubicBezTo>
                    <a:pt x="2088" y="698"/>
                    <a:pt x="1094" y="515"/>
                    <a:pt x="170" y="152"/>
                  </a:cubicBezTo>
                  <a:cubicBezTo>
                    <a:pt x="112" y="235"/>
                    <a:pt x="53" y="316"/>
                    <a:pt x="0" y="404"/>
                  </a:cubicBezTo>
                  <a:cubicBezTo>
                    <a:pt x="982" y="796"/>
                    <a:pt x="2041" y="993"/>
                    <a:pt x="3099" y="993"/>
                  </a:cubicBezTo>
                  <a:cubicBezTo>
                    <a:pt x="3209" y="993"/>
                    <a:pt x="3320" y="993"/>
                    <a:pt x="3431" y="988"/>
                  </a:cubicBezTo>
                  <a:cubicBezTo>
                    <a:pt x="4518" y="947"/>
                    <a:pt x="5600" y="696"/>
                    <a:pt x="6587" y="240"/>
                  </a:cubicBezTo>
                  <a:cubicBezTo>
                    <a:pt x="6530" y="159"/>
                    <a:pt x="6471" y="76"/>
                    <a:pt x="6412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4230875" y="2787575"/>
              <a:ext cx="155050" cy="18725"/>
            </a:xfrm>
            <a:custGeom>
              <a:rect b="b" l="l" r="r" t="t"/>
              <a:pathLst>
                <a:path extrusionOk="0" h="749" w="6202">
                  <a:moveTo>
                    <a:pt x="3429" y="0"/>
                  </a:moveTo>
                  <a:cubicBezTo>
                    <a:pt x="3404" y="0"/>
                    <a:pt x="3380" y="0"/>
                    <a:pt x="3356" y="0"/>
                  </a:cubicBezTo>
                  <a:cubicBezTo>
                    <a:pt x="2223" y="6"/>
                    <a:pt x="1082" y="176"/>
                    <a:pt x="1" y="503"/>
                  </a:cubicBezTo>
                  <a:cubicBezTo>
                    <a:pt x="65" y="591"/>
                    <a:pt x="135" y="672"/>
                    <a:pt x="206" y="748"/>
                  </a:cubicBezTo>
                  <a:cubicBezTo>
                    <a:pt x="1228" y="451"/>
                    <a:pt x="2298" y="298"/>
                    <a:pt x="3367" y="292"/>
                  </a:cubicBezTo>
                  <a:cubicBezTo>
                    <a:pt x="3392" y="292"/>
                    <a:pt x="3417" y="292"/>
                    <a:pt x="3442" y="292"/>
                  </a:cubicBezTo>
                  <a:cubicBezTo>
                    <a:pt x="4306" y="292"/>
                    <a:pt x="5169" y="386"/>
                    <a:pt x="6004" y="573"/>
                  </a:cubicBezTo>
                  <a:cubicBezTo>
                    <a:pt x="6074" y="491"/>
                    <a:pt x="6137" y="409"/>
                    <a:pt x="6202" y="322"/>
                  </a:cubicBezTo>
                  <a:cubicBezTo>
                    <a:pt x="5297" y="106"/>
                    <a:pt x="4362" y="0"/>
                    <a:pt x="3429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4305725" y="2529825"/>
              <a:ext cx="11700" cy="310650"/>
            </a:xfrm>
            <a:custGeom>
              <a:rect b="b" l="l" r="r" t="t"/>
              <a:pathLst>
                <a:path extrusionOk="0" h="12426" w="468">
                  <a:moveTo>
                    <a:pt x="0" y="1"/>
                  </a:moveTo>
                  <a:lnTo>
                    <a:pt x="397" y="12426"/>
                  </a:lnTo>
                  <a:lnTo>
                    <a:pt x="467" y="12426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4292700" y="2640300"/>
              <a:ext cx="34500" cy="1925"/>
            </a:xfrm>
            <a:custGeom>
              <a:rect b="b" l="l" r="r" t="t"/>
              <a:pathLst>
                <a:path extrusionOk="0" h="77" w="1380">
                  <a:moveTo>
                    <a:pt x="36" y="0"/>
                  </a:moveTo>
                  <a:cubicBezTo>
                    <a:pt x="12" y="0"/>
                    <a:pt x="1" y="17"/>
                    <a:pt x="1" y="41"/>
                  </a:cubicBezTo>
                  <a:cubicBezTo>
                    <a:pt x="1" y="58"/>
                    <a:pt x="12" y="76"/>
                    <a:pt x="36" y="76"/>
                  </a:cubicBezTo>
                  <a:lnTo>
                    <a:pt x="1344" y="76"/>
                  </a:lnTo>
                  <a:cubicBezTo>
                    <a:pt x="1368" y="76"/>
                    <a:pt x="1379" y="58"/>
                    <a:pt x="1379" y="41"/>
                  </a:cubicBezTo>
                  <a:cubicBezTo>
                    <a:pt x="1379" y="17"/>
                    <a:pt x="1368" y="0"/>
                    <a:pt x="1344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7"/>
            <p:cNvSpPr/>
            <p:nvPr/>
          </p:nvSpPr>
          <p:spPr>
            <a:xfrm>
              <a:off x="4292700" y="2659575"/>
              <a:ext cx="34500" cy="1775"/>
            </a:xfrm>
            <a:custGeom>
              <a:rect b="b" l="l" r="r" t="t"/>
              <a:pathLst>
                <a:path extrusionOk="0" h="71" w="1380">
                  <a:moveTo>
                    <a:pt x="36" y="1"/>
                  </a:moveTo>
                  <a:cubicBezTo>
                    <a:pt x="12" y="1"/>
                    <a:pt x="1" y="12"/>
                    <a:pt x="1" y="36"/>
                  </a:cubicBezTo>
                  <a:cubicBezTo>
                    <a:pt x="1" y="53"/>
                    <a:pt x="12" y="71"/>
                    <a:pt x="36" y="71"/>
                  </a:cubicBezTo>
                  <a:lnTo>
                    <a:pt x="1344" y="71"/>
                  </a:lnTo>
                  <a:cubicBezTo>
                    <a:pt x="1368" y="71"/>
                    <a:pt x="1379" y="53"/>
                    <a:pt x="1379" y="36"/>
                  </a:cubicBezTo>
                  <a:cubicBezTo>
                    <a:pt x="1379" y="12"/>
                    <a:pt x="1368" y="1"/>
                    <a:pt x="1344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7"/>
            <p:cNvSpPr/>
            <p:nvPr/>
          </p:nvSpPr>
          <p:spPr>
            <a:xfrm>
              <a:off x="4292700" y="2678725"/>
              <a:ext cx="34500" cy="1925"/>
            </a:xfrm>
            <a:custGeom>
              <a:rect b="b" l="l" r="r" t="t"/>
              <a:pathLst>
                <a:path extrusionOk="0" h="77" w="1380">
                  <a:moveTo>
                    <a:pt x="36" y="1"/>
                  </a:moveTo>
                  <a:cubicBezTo>
                    <a:pt x="12" y="1"/>
                    <a:pt x="1" y="17"/>
                    <a:pt x="1" y="36"/>
                  </a:cubicBezTo>
                  <a:cubicBezTo>
                    <a:pt x="1" y="58"/>
                    <a:pt x="12" y="76"/>
                    <a:pt x="36" y="76"/>
                  </a:cubicBezTo>
                  <a:lnTo>
                    <a:pt x="1344" y="76"/>
                  </a:lnTo>
                  <a:cubicBezTo>
                    <a:pt x="1368" y="76"/>
                    <a:pt x="1379" y="58"/>
                    <a:pt x="1379" y="36"/>
                  </a:cubicBezTo>
                  <a:cubicBezTo>
                    <a:pt x="1379" y="17"/>
                    <a:pt x="1368" y="1"/>
                    <a:pt x="1344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7"/>
            <p:cNvSpPr/>
            <p:nvPr/>
          </p:nvSpPr>
          <p:spPr>
            <a:xfrm>
              <a:off x="4292700" y="2697850"/>
              <a:ext cx="34500" cy="1950"/>
            </a:xfrm>
            <a:custGeom>
              <a:rect b="b" l="l" r="r" t="t"/>
              <a:pathLst>
                <a:path extrusionOk="0" h="78" w="1380">
                  <a:moveTo>
                    <a:pt x="36" y="0"/>
                  </a:moveTo>
                  <a:cubicBezTo>
                    <a:pt x="12" y="0"/>
                    <a:pt x="1" y="18"/>
                    <a:pt x="1" y="42"/>
                  </a:cubicBezTo>
                  <a:cubicBezTo>
                    <a:pt x="1" y="59"/>
                    <a:pt x="12" y="77"/>
                    <a:pt x="36" y="77"/>
                  </a:cubicBezTo>
                  <a:lnTo>
                    <a:pt x="1344" y="77"/>
                  </a:lnTo>
                  <a:cubicBezTo>
                    <a:pt x="1368" y="77"/>
                    <a:pt x="1379" y="59"/>
                    <a:pt x="1379" y="42"/>
                  </a:cubicBezTo>
                  <a:cubicBezTo>
                    <a:pt x="1379" y="18"/>
                    <a:pt x="1368" y="0"/>
                    <a:pt x="1344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7"/>
            <p:cNvSpPr/>
            <p:nvPr/>
          </p:nvSpPr>
          <p:spPr>
            <a:xfrm>
              <a:off x="4292700" y="2717125"/>
              <a:ext cx="34500" cy="1775"/>
            </a:xfrm>
            <a:custGeom>
              <a:rect b="b" l="l" r="r" t="t"/>
              <a:pathLst>
                <a:path extrusionOk="0" h="71" w="1380">
                  <a:moveTo>
                    <a:pt x="36" y="0"/>
                  </a:moveTo>
                  <a:cubicBezTo>
                    <a:pt x="12" y="0"/>
                    <a:pt x="1" y="13"/>
                    <a:pt x="1" y="36"/>
                  </a:cubicBezTo>
                  <a:cubicBezTo>
                    <a:pt x="1" y="54"/>
                    <a:pt x="12" y="71"/>
                    <a:pt x="36" y="71"/>
                  </a:cubicBezTo>
                  <a:lnTo>
                    <a:pt x="1344" y="71"/>
                  </a:lnTo>
                  <a:cubicBezTo>
                    <a:pt x="1368" y="71"/>
                    <a:pt x="1379" y="54"/>
                    <a:pt x="1379" y="36"/>
                  </a:cubicBezTo>
                  <a:cubicBezTo>
                    <a:pt x="1379" y="13"/>
                    <a:pt x="1368" y="0"/>
                    <a:pt x="1344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7"/>
            <p:cNvSpPr/>
            <p:nvPr/>
          </p:nvSpPr>
          <p:spPr>
            <a:xfrm>
              <a:off x="4292700" y="2736275"/>
              <a:ext cx="34500" cy="1775"/>
            </a:xfrm>
            <a:custGeom>
              <a:rect b="b" l="l" r="r" t="t"/>
              <a:pathLst>
                <a:path extrusionOk="0" h="71" w="1380">
                  <a:moveTo>
                    <a:pt x="36" y="0"/>
                  </a:moveTo>
                  <a:cubicBezTo>
                    <a:pt x="12" y="0"/>
                    <a:pt x="1" y="19"/>
                    <a:pt x="1" y="35"/>
                  </a:cubicBezTo>
                  <a:cubicBezTo>
                    <a:pt x="1" y="59"/>
                    <a:pt x="12" y="70"/>
                    <a:pt x="36" y="70"/>
                  </a:cubicBezTo>
                  <a:lnTo>
                    <a:pt x="1344" y="70"/>
                  </a:lnTo>
                  <a:cubicBezTo>
                    <a:pt x="1368" y="70"/>
                    <a:pt x="1379" y="59"/>
                    <a:pt x="1379" y="35"/>
                  </a:cubicBezTo>
                  <a:cubicBezTo>
                    <a:pt x="1379" y="19"/>
                    <a:pt x="1368" y="0"/>
                    <a:pt x="1344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7"/>
            <p:cNvSpPr/>
            <p:nvPr/>
          </p:nvSpPr>
          <p:spPr>
            <a:xfrm>
              <a:off x="3915150" y="2517700"/>
              <a:ext cx="219775" cy="227375"/>
            </a:xfrm>
            <a:custGeom>
              <a:rect b="b" l="l" r="r" t="t"/>
              <a:pathLst>
                <a:path extrusionOk="0" h="9095" w="8791">
                  <a:moveTo>
                    <a:pt x="2355" y="1"/>
                  </a:moveTo>
                  <a:cubicBezTo>
                    <a:pt x="2355" y="1"/>
                    <a:pt x="0" y="4676"/>
                    <a:pt x="521" y="6925"/>
                  </a:cubicBezTo>
                  <a:cubicBezTo>
                    <a:pt x="1013" y="9028"/>
                    <a:pt x="7497" y="9094"/>
                    <a:pt x="8315" y="9094"/>
                  </a:cubicBezTo>
                  <a:cubicBezTo>
                    <a:pt x="8370" y="9094"/>
                    <a:pt x="8399" y="9094"/>
                    <a:pt x="8399" y="9094"/>
                  </a:cubicBezTo>
                  <a:lnTo>
                    <a:pt x="8791" y="5312"/>
                  </a:lnTo>
                  <a:lnTo>
                    <a:pt x="6657" y="4829"/>
                  </a:lnTo>
                  <a:lnTo>
                    <a:pt x="8159" y="2023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rgbClr val="C98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7"/>
            <p:cNvSpPr/>
            <p:nvPr/>
          </p:nvSpPr>
          <p:spPr>
            <a:xfrm>
              <a:off x="3945975" y="2509225"/>
              <a:ext cx="186175" cy="105800"/>
            </a:xfrm>
            <a:custGeom>
              <a:rect b="b" l="l" r="r" t="t"/>
              <a:pathLst>
                <a:path extrusionOk="0" h="4232" w="7447">
                  <a:moveTo>
                    <a:pt x="1035" y="0"/>
                  </a:moveTo>
                  <a:lnTo>
                    <a:pt x="0" y="2174"/>
                  </a:lnTo>
                  <a:lnTo>
                    <a:pt x="6605" y="4232"/>
                  </a:lnTo>
                  <a:lnTo>
                    <a:pt x="7447" y="228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7"/>
            <p:cNvSpPr/>
            <p:nvPr/>
          </p:nvSpPr>
          <p:spPr>
            <a:xfrm>
              <a:off x="4013650" y="2621425"/>
              <a:ext cx="69100" cy="18025"/>
            </a:xfrm>
            <a:custGeom>
              <a:rect b="b" l="l" r="r" t="t"/>
              <a:pathLst>
                <a:path extrusionOk="0" h="721" w="2764">
                  <a:moveTo>
                    <a:pt x="52" y="1"/>
                  </a:moveTo>
                  <a:cubicBezTo>
                    <a:pt x="28" y="1"/>
                    <a:pt x="12" y="13"/>
                    <a:pt x="6" y="30"/>
                  </a:cubicBezTo>
                  <a:cubicBezTo>
                    <a:pt x="0" y="54"/>
                    <a:pt x="12" y="76"/>
                    <a:pt x="35" y="83"/>
                  </a:cubicBezTo>
                  <a:lnTo>
                    <a:pt x="2712" y="715"/>
                  </a:lnTo>
                  <a:cubicBezTo>
                    <a:pt x="2712" y="720"/>
                    <a:pt x="2717" y="720"/>
                    <a:pt x="2717" y="720"/>
                  </a:cubicBezTo>
                  <a:cubicBezTo>
                    <a:pt x="2741" y="720"/>
                    <a:pt x="2752" y="708"/>
                    <a:pt x="2758" y="685"/>
                  </a:cubicBezTo>
                  <a:cubicBezTo>
                    <a:pt x="2764" y="667"/>
                    <a:pt x="2752" y="644"/>
                    <a:pt x="2728" y="637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7"/>
            <p:cNvSpPr/>
            <p:nvPr/>
          </p:nvSpPr>
          <p:spPr>
            <a:xfrm>
              <a:off x="4097200" y="2600675"/>
              <a:ext cx="180350" cy="148625"/>
            </a:xfrm>
            <a:custGeom>
              <a:rect b="b" l="l" r="r" t="t"/>
              <a:pathLst>
                <a:path extrusionOk="0" h="5945" w="7214">
                  <a:moveTo>
                    <a:pt x="5621" y="1"/>
                  </a:moveTo>
                  <a:cubicBezTo>
                    <a:pt x="4881" y="1"/>
                    <a:pt x="3924" y="146"/>
                    <a:pt x="3594" y="310"/>
                  </a:cubicBezTo>
                  <a:cubicBezTo>
                    <a:pt x="3046" y="585"/>
                    <a:pt x="1725" y="1831"/>
                    <a:pt x="1725" y="1831"/>
                  </a:cubicBezTo>
                  <a:lnTo>
                    <a:pt x="702" y="1685"/>
                  </a:lnTo>
                  <a:cubicBezTo>
                    <a:pt x="702" y="1685"/>
                    <a:pt x="632" y="1818"/>
                    <a:pt x="538" y="2047"/>
                  </a:cubicBezTo>
                  <a:cubicBezTo>
                    <a:pt x="328" y="2567"/>
                    <a:pt x="1" y="3571"/>
                    <a:pt x="53" y="4601"/>
                  </a:cubicBezTo>
                  <a:cubicBezTo>
                    <a:pt x="77" y="5057"/>
                    <a:pt x="171" y="5518"/>
                    <a:pt x="387" y="5945"/>
                  </a:cubicBezTo>
                  <a:cubicBezTo>
                    <a:pt x="387" y="5945"/>
                    <a:pt x="1503" y="5910"/>
                    <a:pt x="2169" y="5810"/>
                  </a:cubicBezTo>
                  <a:cubicBezTo>
                    <a:pt x="3046" y="5682"/>
                    <a:pt x="6318" y="5500"/>
                    <a:pt x="6564" y="4952"/>
                  </a:cubicBezTo>
                  <a:cubicBezTo>
                    <a:pt x="6785" y="4455"/>
                    <a:pt x="6302" y="4162"/>
                    <a:pt x="6302" y="4162"/>
                  </a:cubicBezTo>
                  <a:cubicBezTo>
                    <a:pt x="6302" y="4162"/>
                    <a:pt x="6915" y="4027"/>
                    <a:pt x="6863" y="3320"/>
                  </a:cubicBezTo>
                  <a:cubicBezTo>
                    <a:pt x="6839" y="2929"/>
                    <a:pt x="6189" y="2807"/>
                    <a:pt x="6189" y="2807"/>
                  </a:cubicBezTo>
                  <a:cubicBezTo>
                    <a:pt x="6189" y="2807"/>
                    <a:pt x="7213" y="2532"/>
                    <a:pt x="7038" y="1958"/>
                  </a:cubicBezTo>
                  <a:cubicBezTo>
                    <a:pt x="6929" y="1604"/>
                    <a:pt x="5834" y="1536"/>
                    <a:pt x="5017" y="1536"/>
                  </a:cubicBezTo>
                  <a:cubicBezTo>
                    <a:pt x="4516" y="1536"/>
                    <a:pt x="4120" y="1561"/>
                    <a:pt x="4120" y="1561"/>
                  </a:cubicBezTo>
                  <a:cubicBezTo>
                    <a:pt x="4120" y="1561"/>
                    <a:pt x="4670" y="1059"/>
                    <a:pt x="4916" y="1035"/>
                  </a:cubicBezTo>
                  <a:cubicBezTo>
                    <a:pt x="5167" y="1006"/>
                    <a:pt x="6687" y="661"/>
                    <a:pt x="6564" y="235"/>
                  </a:cubicBezTo>
                  <a:cubicBezTo>
                    <a:pt x="6515" y="66"/>
                    <a:pt x="6116" y="1"/>
                    <a:pt x="5621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7"/>
            <p:cNvSpPr/>
            <p:nvPr/>
          </p:nvSpPr>
          <p:spPr>
            <a:xfrm>
              <a:off x="4177400" y="2667675"/>
              <a:ext cx="75600" cy="4475"/>
            </a:xfrm>
            <a:custGeom>
              <a:rect b="b" l="l" r="r" t="t"/>
              <a:pathLst>
                <a:path extrusionOk="0" h="179" w="3024">
                  <a:moveTo>
                    <a:pt x="1735" y="0"/>
                  </a:moveTo>
                  <a:cubicBezTo>
                    <a:pt x="842" y="0"/>
                    <a:pt x="48" y="98"/>
                    <a:pt x="36" y="98"/>
                  </a:cubicBezTo>
                  <a:cubicBezTo>
                    <a:pt x="19" y="103"/>
                    <a:pt x="1" y="120"/>
                    <a:pt x="8" y="144"/>
                  </a:cubicBezTo>
                  <a:cubicBezTo>
                    <a:pt x="8" y="162"/>
                    <a:pt x="25" y="179"/>
                    <a:pt x="43" y="179"/>
                  </a:cubicBezTo>
                  <a:lnTo>
                    <a:pt x="48" y="179"/>
                  </a:lnTo>
                  <a:cubicBezTo>
                    <a:pt x="60" y="175"/>
                    <a:pt x="834" y="81"/>
                    <a:pt x="1710" y="81"/>
                  </a:cubicBezTo>
                  <a:cubicBezTo>
                    <a:pt x="2133" y="81"/>
                    <a:pt x="2580" y="103"/>
                    <a:pt x="2976" y="168"/>
                  </a:cubicBezTo>
                  <a:cubicBezTo>
                    <a:pt x="3000" y="168"/>
                    <a:pt x="3016" y="155"/>
                    <a:pt x="3023" y="133"/>
                  </a:cubicBezTo>
                  <a:cubicBezTo>
                    <a:pt x="3023" y="109"/>
                    <a:pt x="3011" y="92"/>
                    <a:pt x="2988" y="85"/>
                  </a:cubicBezTo>
                  <a:cubicBezTo>
                    <a:pt x="2596" y="22"/>
                    <a:pt x="2154" y="0"/>
                    <a:pt x="1735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7"/>
            <p:cNvSpPr/>
            <p:nvPr/>
          </p:nvSpPr>
          <p:spPr>
            <a:xfrm>
              <a:off x="4181225" y="2699775"/>
              <a:ext cx="74675" cy="5975"/>
            </a:xfrm>
            <a:custGeom>
              <a:rect b="b" l="l" r="r" t="t"/>
              <a:pathLst>
                <a:path extrusionOk="0" h="239" w="2987">
                  <a:moveTo>
                    <a:pt x="867" y="1"/>
                  </a:moveTo>
                  <a:cubicBezTo>
                    <a:pt x="419" y="1"/>
                    <a:pt x="75" y="11"/>
                    <a:pt x="41" y="11"/>
                  </a:cubicBezTo>
                  <a:cubicBezTo>
                    <a:pt x="17" y="11"/>
                    <a:pt x="1" y="28"/>
                    <a:pt x="1" y="52"/>
                  </a:cubicBezTo>
                  <a:cubicBezTo>
                    <a:pt x="1" y="76"/>
                    <a:pt x="17" y="93"/>
                    <a:pt x="41" y="93"/>
                  </a:cubicBezTo>
                  <a:cubicBezTo>
                    <a:pt x="51" y="93"/>
                    <a:pt x="420" y="80"/>
                    <a:pt x="899" y="80"/>
                  </a:cubicBezTo>
                  <a:cubicBezTo>
                    <a:pt x="1599" y="80"/>
                    <a:pt x="2536" y="107"/>
                    <a:pt x="2928" y="239"/>
                  </a:cubicBezTo>
                  <a:lnTo>
                    <a:pt x="2941" y="239"/>
                  </a:lnTo>
                  <a:cubicBezTo>
                    <a:pt x="2957" y="239"/>
                    <a:pt x="2976" y="233"/>
                    <a:pt x="2981" y="216"/>
                  </a:cubicBezTo>
                  <a:cubicBezTo>
                    <a:pt x="2987" y="192"/>
                    <a:pt x="2976" y="168"/>
                    <a:pt x="2952" y="163"/>
                  </a:cubicBezTo>
                  <a:cubicBezTo>
                    <a:pt x="2540" y="27"/>
                    <a:pt x="1574" y="1"/>
                    <a:pt x="867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7"/>
            <p:cNvSpPr/>
            <p:nvPr/>
          </p:nvSpPr>
          <p:spPr>
            <a:xfrm>
              <a:off x="4136050" y="2645375"/>
              <a:ext cx="5150" cy="32325"/>
            </a:xfrm>
            <a:custGeom>
              <a:rect b="b" l="l" r="r" t="t"/>
              <a:pathLst>
                <a:path extrusionOk="0" h="1293" w="206">
                  <a:moveTo>
                    <a:pt x="158" y="0"/>
                  </a:moveTo>
                  <a:cubicBezTo>
                    <a:pt x="141" y="0"/>
                    <a:pt x="129" y="12"/>
                    <a:pt x="124" y="30"/>
                  </a:cubicBezTo>
                  <a:cubicBezTo>
                    <a:pt x="25" y="434"/>
                    <a:pt x="1" y="849"/>
                    <a:pt x="49" y="1257"/>
                  </a:cubicBezTo>
                  <a:cubicBezTo>
                    <a:pt x="49" y="1281"/>
                    <a:pt x="65" y="1293"/>
                    <a:pt x="89" y="1293"/>
                  </a:cubicBezTo>
                  <a:cubicBezTo>
                    <a:pt x="112" y="1293"/>
                    <a:pt x="130" y="1270"/>
                    <a:pt x="124" y="1252"/>
                  </a:cubicBezTo>
                  <a:cubicBezTo>
                    <a:pt x="77" y="849"/>
                    <a:pt x="106" y="440"/>
                    <a:pt x="200" y="48"/>
                  </a:cubicBezTo>
                  <a:cubicBezTo>
                    <a:pt x="206" y="25"/>
                    <a:pt x="189" y="8"/>
                    <a:pt x="171" y="2"/>
                  </a:cubicBezTo>
                  <a:cubicBezTo>
                    <a:pt x="166" y="1"/>
                    <a:pt x="162" y="0"/>
                    <a:pt x="158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7"/>
            <p:cNvSpPr/>
            <p:nvPr/>
          </p:nvSpPr>
          <p:spPr>
            <a:xfrm>
              <a:off x="4127150" y="2644700"/>
              <a:ext cx="13450" cy="30225"/>
            </a:xfrm>
            <a:custGeom>
              <a:rect b="b" l="l" r="r" t="t"/>
              <a:pathLst>
                <a:path extrusionOk="0" h="1209" w="538">
                  <a:moveTo>
                    <a:pt x="491" y="1"/>
                  </a:moveTo>
                  <a:cubicBezTo>
                    <a:pt x="479" y="1"/>
                    <a:pt x="467" y="7"/>
                    <a:pt x="457" y="16"/>
                  </a:cubicBezTo>
                  <a:cubicBezTo>
                    <a:pt x="217" y="356"/>
                    <a:pt x="60" y="753"/>
                    <a:pt x="1" y="1168"/>
                  </a:cubicBezTo>
                  <a:cubicBezTo>
                    <a:pt x="1" y="1186"/>
                    <a:pt x="12" y="1209"/>
                    <a:pt x="36" y="1209"/>
                  </a:cubicBezTo>
                  <a:lnTo>
                    <a:pt x="41" y="1209"/>
                  </a:lnTo>
                  <a:cubicBezTo>
                    <a:pt x="60" y="1209"/>
                    <a:pt x="76" y="1197"/>
                    <a:pt x="82" y="1174"/>
                  </a:cubicBezTo>
                  <a:cubicBezTo>
                    <a:pt x="135" y="777"/>
                    <a:pt x="287" y="391"/>
                    <a:pt x="521" y="64"/>
                  </a:cubicBezTo>
                  <a:cubicBezTo>
                    <a:pt x="538" y="46"/>
                    <a:pt x="532" y="22"/>
                    <a:pt x="515" y="11"/>
                  </a:cubicBezTo>
                  <a:cubicBezTo>
                    <a:pt x="508" y="4"/>
                    <a:pt x="499" y="1"/>
                    <a:pt x="49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7"/>
            <p:cNvSpPr/>
            <p:nvPr/>
          </p:nvSpPr>
          <p:spPr>
            <a:xfrm>
              <a:off x="4097200" y="2651825"/>
              <a:ext cx="23700" cy="64000"/>
            </a:xfrm>
            <a:custGeom>
              <a:rect b="b" l="l" r="r" t="t"/>
              <a:pathLst>
                <a:path extrusionOk="0" h="2560" w="948">
                  <a:moveTo>
                    <a:pt x="538" y="1"/>
                  </a:moveTo>
                  <a:cubicBezTo>
                    <a:pt x="328" y="521"/>
                    <a:pt x="1" y="1525"/>
                    <a:pt x="53" y="2555"/>
                  </a:cubicBezTo>
                  <a:cubicBezTo>
                    <a:pt x="74" y="2558"/>
                    <a:pt x="93" y="2559"/>
                    <a:pt x="112" y="2559"/>
                  </a:cubicBezTo>
                  <a:cubicBezTo>
                    <a:pt x="131" y="2559"/>
                    <a:pt x="150" y="2558"/>
                    <a:pt x="171" y="2555"/>
                  </a:cubicBezTo>
                  <a:cubicBezTo>
                    <a:pt x="416" y="2520"/>
                    <a:pt x="626" y="2345"/>
                    <a:pt x="743" y="2129"/>
                  </a:cubicBezTo>
                  <a:cubicBezTo>
                    <a:pt x="866" y="1911"/>
                    <a:pt x="907" y="1660"/>
                    <a:pt x="924" y="1415"/>
                  </a:cubicBezTo>
                  <a:cubicBezTo>
                    <a:pt x="948" y="1018"/>
                    <a:pt x="894" y="591"/>
                    <a:pt x="697" y="235"/>
                  </a:cubicBezTo>
                  <a:cubicBezTo>
                    <a:pt x="656" y="152"/>
                    <a:pt x="603" y="65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7"/>
            <p:cNvSpPr/>
            <p:nvPr/>
          </p:nvSpPr>
          <p:spPr>
            <a:xfrm>
              <a:off x="4477825" y="2554075"/>
              <a:ext cx="213650" cy="207525"/>
            </a:xfrm>
            <a:custGeom>
              <a:rect b="b" l="l" r="r" t="t"/>
              <a:pathLst>
                <a:path extrusionOk="0" h="8301" w="8546">
                  <a:moveTo>
                    <a:pt x="7270" y="0"/>
                  </a:moveTo>
                  <a:lnTo>
                    <a:pt x="1918" y="1275"/>
                  </a:lnTo>
                  <a:lnTo>
                    <a:pt x="2326" y="4173"/>
                  </a:lnTo>
                  <a:lnTo>
                    <a:pt x="146" y="4348"/>
                  </a:lnTo>
                  <a:lnTo>
                    <a:pt x="0" y="8148"/>
                  </a:lnTo>
                  <a:cubicBezTo>
                    <a:pt x="0" y="8148"/>
                    <a:pt x="1283" y="8301"/>
                    <a:pt x="2808" y="8301"/>
                  </a:cubicBezTo>
                  <a:cubicBezTo>
                    <a:pt x="4812" y="8301"/>
                    <a:pt x="7234" y="8037"/>
                    <a:pt x="7709" y="6816"/>
                  </a:cubicBezTo>
                  <a:cubicBezTo>
                    <a:pt x="8545" y="4664"/>
                    <a:pt x="7270" y="0"/>
                    <a:pt x="7270" y="0"/>
                  </a:cubicBezTo>
                  <a:close/>
                </a:path>
              </a:pathLst>
            </a:custGeom>
            <a:solidFill>
              <a:srgbClr val="C98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7"/>
            <p:cNvSpPr/>
            <p:nvPr/>
          </p:nvSpPr>
          <p:spPr>
            <a:xfrm>
              <a:off x="4525150" y="2544150"/>
              <a:ext cx="152300" cy="83025"/>
            </a:xfrm>
            <a:custGeom>
              <a:rect b="b" l="l" r="r" t="t"/>
              <a:pathLst>
                <a:path extrusionOk="0" h="3321" w="6092">
                  <a:moveTo>
                    <a:pt x="5588" y="0"/>
                  </a:moveTo>
                  <a:lnTo>
                    <a:pt x="1" y="1176"/>
                  </a:lnTo>
                  <a:lnTo>
                    <a:pt x="176" y="3320"/>
                  </a:lnTo>
                  <a:lnTo>
                    <a:pt x="6091" y="2396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7"/>
            <p:cNvSpPr/>
            <p:nvPr/>
          </p:nvSpPr>
          <p:spPr>
            <a:xfrm>
              <a:off x="4534950" y="2651100"/>
              <a:ext cx="70600" cy="8200"/>
            </a:xfrm>
            <a:custGeom>
              <a:rect b="b" l="l" r="r" t="t"/>
              <a:pathLst>
                <a:path extrusionOk="0" h="328" w="2824">
                  <a:moveTo>
                    <a:pt x="2776" y="0"/>
                  </a:moveTo>
                  <a:lnTo>
                    <a:pt x="41" y="251"/>
                  </a:lnTo>
                  <a:cubicBezTo>
                    <a:pt x="18" y="251"/>
                    <a:pt x="0" y="270"/>
                    <a:pt x="6" y="292"/>
                  </a:cubicBezTo>
                  <a:cubicBezTo>
                    <a:pt x="6" y="316"/>
                    <a:pt x="24" y="327"/>
                    <a:pt x="41" y="327"/>
                  </a:cubicBezTo>
                  <a:lnTo>
                    <a:pt x="48" y="327"/>
                  </a:lnTo>
                  <a:lnTo>
                    <a:pt x="2789" y="76"/>
                  </a:lnTo>
                  <a:cubicBezTo>
                    <a:pt x="2805" y="76"/>
                    <a:pt x="2824" y="59"/>
                    <a:pt x="2824" y="35"/>
                  </a:cubicBezTo>
                  <a:cubicBezTo>
                    <a:pt x="2818" y="12"/>
                    <a:pt x="2800" y="0"/>
                    <a:pt x="2776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7"/>
            <p:cNvSpPr/>
            <p:nvPr/>
          </p:nvSpPr>
          <p:spPr>
            <a:xfrm>
              <a:off x="4326750" y="2593950"/>
              <a:ext cx="186900" cy="170550"/>
            </a:xfrm>
            <a:custGeom>
              <a:rect b="b" l="l" r="r" t="t"/>
              <a:pathLst>
                <a:path extrusionOk="0" h="6822" w="7476">
                  <a:moveTo>
                    <a:pt x="1494" y="0"/>
                  </a:moveTo>
                  <a:cubicBezTo>
                    <a:pt x="1243" y="0"/>
                    <a:pt x="1065" y="41"/>
                    <a:pt x="1018" y="142"/>
                  </a:cubicBezTo>
                  <a:cubicBezTo>
                    <a:pt x="824" y="551"/>
                    <a:pt x="2380" y="1135"/>
                    <a:pt x="2642" y="1194"/>
                  </a:cubicBezTo>
                  <a:cubicBezTo>
                    <a:pt x="2898" y="1258"/>
                    <a:pt x="3408" y="1842"/>
                    <a:pt x="3408" y="1842"/>
                  </a:cubicBezTo>
                  <a:cubicBezTo>
                    <a:pt x="3408" y="1842"/>
                    <a:pt x="2077" y="1569"/>
                    <a:pt x="1142" y="1569"/>
                  </a:cubicBezTo>
                  <a:cubicBezTo>
                    <a:pt x="702" y="1569"/>
                    <a:pt x="349" y="1629"/>
                    <a:pt x="263" y="1807"/>
                  </a:cubicBezTo>
                  <a:cubicBezTo>
                    <a:pt x="1" y="2356"/>
                    <a:pt x="1040" y="2788"/>
                    <a:pt x="1040" y="2788"/>
                  </a:cubicBezTo>
                  <a:cubicBezTo>
                    <a:pt x="1040" y="2788"/>
                    <a:pt x="339" y="2812"/>
                    <a:pt x="257" y="3198"/>
                  </a:cubicBezTo>
                  <a:cubicBezTo>
                    <a:pt x="100" y="3911"/>
                    <a:pt x="724" y="4139"/>
                    <a:pt x="724" y="4139"/>
                  </a:cubicBezTo>
                  <a:cubicBezTo>
                    <a:pt x="724" y="4139"/>
                    <a:pt x="170" y="4355"/>
                    <a:pt x="339" y="4892"/>
                  </a:cubicBezTo>
                  <a:cubicBezTo>
                    <a:pt x="521" y="5477"/>
                    <a:pt x="3950" y="6155"/>
                    <a:pt x="4862" y="6419"/>
                  </a:cubicBezTo>
                  <a:cubicBezTo>
                    <a:pt x="5547" y="6618"/>
                    <a:pt x="6721" y="6821"/>
                    <a:pt x="6721" y="6821"/>
                  </a:cubicBezTo>
                  <a:cubicBezTo>
                    <a:pt x="7014" y="6424"/>
                    <a:pt x="7184" y="5974"/>
                    <a:pt x="7271" y="5518"/>
                  </a:cubicBezTo>
                  <a:cubicBezTo>
                    <a:pt x="7475" y="4490"/>
                    <a:pt x="7265" y="3432"/>
                    <a:pt x="7119" y="2877"/>
                  </a:cubicBezTo>
                  <a:cubicBezTo>
                    <a:pt x="7060" y="2631"/>
                    <a:pt x="7001" y="2485"/>
                    <a:pt x="7001" y="2485"/>
                  </a:cubicBezTo>
                  <a:lnTo>
                    <a:pt x="5903" y="2480"/>
                  </a:lnTo>
                  <a:cubicBezTo>
                    <a:pt x="5903" y="2480"/>
                    <a:pt x="4681" y="1024"/>
                    <a:pt x="4144" y="668"/>
                  </a:cubicBezTo>
                  <a:cubicBezTo>
                    <a:pt x="3733" y="394"/>
                    <a:pt x="2269" y="0"/>
                    <a:pt x="1494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7"/>
            <p:cNvSpPr/>
            <p:nvPr/>
          </p:nvSpPr>
          <p:spPr>
            <a:xfrm>
              <a:off x="4351725" y="2662625"/>
              <a:ext cx="79800" cy="13500"/>
            </a:xfrm>
            <a:custGeom>
              <a:rect b="b" l="l" r="r" t="t"/>
              <a:pathLst>
                <a:path extrusionOk="0" h="540" w="3192">
                  <a:moveTo>
                    <a:pt x="89" y="1"/>
                  </a:moveTo>
                  <a:cubicBezTo>
                    <a:pt x="73" y="1"/>
                    <a:pt x="57" y="1"/>
                    <a:pt x="41" y="1"/>
                  </a:cubicBezTo>
                  <a:cubicBezTo>
                    <a:pt x="19" y="1"/>
                    <a:pt x="0" y="19"/>
                    <a:pt x="0" y="41"/>
                  </a:cubicBezTo>
                  <a:cubicBezTo>
                    <a:pt x="0" y="65"/>
                    <a:pt x="19" y="84"/>
                    <a:pt x="41" y="84"/>
                  </a:cubicBezTo>
                  <a:cubicBezTo>
                    <a:pt x="66" y="83"/>
                    <a:pt x="92" y="83"/>
                    <a:pt x="117" y="83"/>
                  </a:cubicBezTo>
                  <a:cubicBezTo>
                    <a:pt x="1423" y="83"/>
                    <a:pt x="3116" y="532"/>
                    <a:pt x="3134" y="532"/>
                  </a:cubicBezTo>
                  <a:cubicBezTo>
                    <a:pt x="3139" y="539"/>
                    <a:pt x="3139" y="539"/>
                    <a:pt x="3145" y="539"/>
                  </a:cubicBezTo>
                  <a:cubicBezTo>
                    <a:pt x="3162" y="539"/>
                    <a:pt x="3180" y="527"/>
                    <a:pt x="3186" y="504"/>
                  </a:cubicBezTo>
                  <a:cubicBezTo>
                    <a:pt x="3191" y="486"/>
                    <a:pt x="3180" y="462"/>
                    <a:pt x="3156" y="457"/>
                  </a:cubicBezTo>
                  <a:cubicBezTo>
                    <a:pt x="3140" y="451"/>
                    <a:pt x="1410" y="1"/>
                    <a:pt x="89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7"/>
            <p:cNvSpPr/>
            <p:nvPr/>
          </p:nvSpPr>
          <p:spPr>
            <a:xfrm>
              <a:off x="4343825" y="2695800"/>
              <a:ext cx="79375" cy="9825"/>
            </a:xfrm>
            <a:custGeom>
              <a:rect b="b" l="l" r="r" t="t"/>
              <a:pathLst>
                <a:path extrusionOk="0" h="393" w="3175">
                  <a:moveTo>
                    <a:pt x="413" y="0"/>
                  </a:moveTo>
                  <a:cubicBezTo>
                    <a:pt x="265" y="0"/>
                    <a:pt x="137" y="8"/>
                    <a:pt x="36" y="25"/>
                  </a:cubicBezTo>
                  <a:cubicBezTo>
                    <a:pt x="13" y="30"/>
                    <a:pt x="1" y="47"/>
                    <a:pt x="1" y="71"/>
                  </a:cubicBezTo>
                  <a:cubicBezTo>
                    <a:pt x="6" y="92"/>
                    <a:pt x="24" y="107"/>
                    <a:pt x="41" y="107"/>
                  </a:cubicBezTo>
                  <a:cubicBezTo>
                    <a:pt x="44" y="107"/>
                    <a:pt x="46" y="107"/>
                    <a:pt x="48" y="106"/>
                  </a:cubicBezTo>
                  <a:cubicBezTo>
                    <a:pt x="144" y="90"/>
                    <a:pt x="268" y="83"/>
                    <a:pt x="410" y="83"/>
                  </a:cubicBezTo>
                  <a:cubicBezTo>
                    <a:pt x="1349" y="83"/>
                    <a:pt x="3102" y="387"/>
                    <a:pt x="3122" y="392"/>
                  </a:cubicBezTo>
                  <a:lnTo>
                    <a:pt x="3134" y="392"/>
                  </a:lnTo>
                  <a:cubicBezTo>
                    <a:pt x="3151" y="392"/>
                    <a:pt x="3169" y="381"/>
                    <a:pt x="3169" y="357"/>
                  </a:cubicBezTo>
                  <a:cubicBezTo>
                    <a:pt x="3175" y="335"/>
                    <a:pt x="3162" y="316"/>
                    <a:pt x="3140" y="311"/>
                  </a:cubicBezTo>
                  <a:cubicBezTo>
                    <a:pt x="3054" y="295"/>
                    <a:pt x="1352" y="0"/>
                    <a:pt x="413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7"/>
            <p:cNvSpPr/>
            <p:nvPr/>
          </p:nvSpPr>
          <p:spPr>
            <a:xfrm>
              <a:off x="4470950" y="2654750"/>
              <a:ext cx="5725" cy="33050"/>
            </a:xfrm>
            <a:custGeom>
              <a:rect b="b" l="l" r="r" t="t"/>
              <a:pathLst>
                <a:path extrusionOk="0" h="1322" w="229">
                  <a:moveTo>
                    <a:pt x="141" y="0"/>
                  </a:moveTo>
                  <a:cubicBezTo>
                    <a:pt x="118" y="6"/>
                    <a:pt x="100" y="24"/>
                    <a:pt x="100" y="48"/>
                  </a:cubicBezTo>
                  <a:cubicBezTo>
                    <a:pt x="146" y="462"/>
                    <a:pt x="111" y="871"/>
                    <a:pt x="6" y="1268"/>
                  </a:cubicBezTo>
                  <a:cubicBezTo>
                    <a:pt x="0" y="1292"/>
                    <a:pt x="13" y="1316"/>
                    <a:pt x="35" y="1321"/>
                  </a:cubicBezTo>
                  <a:lnTo>
                    <a:pt x="48" y="1321"/>
                  </a:lnTo>
                  <a:cubicBezTo>
                    <a:pt x="65" y="1321"/>
                    <a:pt x="83" y="1310"/>
                    <a:pt x="89" y="1292"/>
                  </a:cubicBezTo>
                  <a:cubicBezTo>
                    <a:pt x="194" y="882"/>
                    <a:pt x="229" y="462"/>
                    <a:pt x="181" y="41"/>
                  </a:cubicBezTo>
                  <a:cubicBezTo>
                    <a:pt x="181" y="18"/>
                    <a:pt x="164" y="0"/>
                    <a:pt x="141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7"/>
            <p:cNvSpPr/>
            <p:nvPr/>
          </p:nvSpPr>
          <p:spPr>
            <a:xfrm>
              <a:off x="4474175" y="2654325"/>
              <a:ext cx="9950" cy="32150"/>
            </a:xfrm>
            <a:custGeom>
              <a:rect b="b" l="l" r="r" t="t"/>
              <a:pathLst>
                <a:path extrusionOk="0" h="1286" w="398">
                  <a:moveTo>
                    <a:pt x="48" y="0"/>
                  </a:moveTo>
                  <a:cubicBezTo>
                    <a:pt x="40" y="0"/>
                    <a:pt x="32" y="2"/>
                    <a:pt x="24" y="6"/>
                  </a:cubicBezTo>
                  <a:cubicBezTo>
                    <a:pt x="6" y="17"/>
                    <a:pt x="0" y="41"/>
                    <a:pt x="6" y="58"/>
                  </a:cubicBezTo>
                  <a:cubicBezTo>
                    <a:pt x="211" y="427"/>
                    <a:pt x="316" y="836"/>
                    <a:pt x="316" y="1244"/>
                  </a:cubicBezTo>
                  <a:cubicBezTo>
                    <a:pt x="316" y="1268"/>
                    <a:pt x="333" y="1285"/>
                    <a:pt x="357" y="1285"/>
                  </a:cubicBezTo>
                  <a:cubicBezTo>
                    <a:pt x="380" y="1285"/>
                    <a:pt x="397" y="1268"/>
                    <a:pt x="397" y="1244"/>
                  </a:cubicBezTo>
                  <a:cubicBezTo>
                    <a:pt x="397" y="824"/>
                    <a:pt x="287" y="397"/>
                    <a:pt x="82" y="17"/>
                  </a:cubicBezTo>
                  <a:cubicBezTo>
                    <a:pt x="74" y="6"/>
                    <a:pt x="62" y="0"/>
                    <a:pt x="48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7"/>
            <p:cNvSpPr/>
            <p:nvPr/>
          </p:nvSpPr>
          <p:spPr>
            <a:xfrm>
              <a:off x="4489075" y="2665850"/>
              <a:ext cx="24575" cy="66050"/>
            </a:xfrm>
            <a:custGeom>
              <a:rect b="b" l="l" r="r" t="t"/>
              <a:pathLst>
                <a:path extrusionOk="0" h="2642" w="983">
                  <a:moveTo>
                    <a:pt x="626" y="1"/>
                  </a:moveTo>
                  <a:cubicBezTo>
                    <a:pt x="550" y="53"/>
                    <a:pt x="486" y="135"/>
                    <a:pt x="433" y="211"/>
                  </a:cubicBezTo>
                  <a:cubicBezTo>
                    <a:pt x="170" y="538"/>
                    <a:pt x="52" y="959"/>
                    <a:pt x="24" y="1368"/>
                  </a:cubicBezTo>
                  <a:cubicBezTo>
                    <a:pt x="0" y="1614"/>
                    <a:pt x="12" y="1876"/>
                    <a:pt x="106" y="2110"/>
                  </a:cubicBezTo>
                  <a:cubicBezTo>
                    <a:pt x="205" y="2345"/>
                    <a:pt x="397" y="2555"/>
                    <a:pt x="649" y="2625"/>
                  </a:cubicBezTo>
                  <a:cubicBezTo>
                    <a:pt x="691" y="2636"/>
                    <a:pt x="731" y="2642"/>
                    <a:pt x="778" y="2642"/>
                  </a:cubicBezTo>
                  <a:cubicBezTo>
                    <a:pt x="982" y="1614"/>
                    <a:pt x="772" y="556"/>
                    <a:pt x="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6" name="Google Shape;3096;p27"/>
          <p:cNvSpPr txBox="1"/>
          <p:nvPr/>
        </p:nvSpPr>
        <p:spPr>
          <a:xfrm>
            <a:off x="5918475" y="-64600"/>
            <a:ext cx="29868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rPr>
              <a:t>group A</a:t>
            </a:r>
            <a:endParaRPr sz="16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-"/>
            </a:pPr>
            <a:r>
              <a:rPr lang="en"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Charles John</a:t>
            </a:r>
            <a:endParaRPr sz="16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-"/>
            </a:pPr>
            <a:r>
              <a:rPr lang="en"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Mark Pereira</a:t>
            </a:r>
            <a:endParaRPr sz="16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-"/>
            </a:pPr>
            <a:r>
              <a:rPr lang="en"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Hatim Hussaini</a:t>
            </a:r>
            <a:endParaRPr sz="16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hakra Petch"/>
              <a:buChar char="-"/>
            </a:pPr>
            <a:r>
              <a:rPr lang="en" sz="16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Amrit </a:t>
            </a:r>
            <a:endParaRPr sz="16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36"/>
          <p:cNvSpPr txBox="1"/>
          <p:nvPr>
            <p:ph idx="1" type="body"/>
          </p:nvPr>
        </p:nvSpPr>
        <p:spPr>
          <a:xfrm>
            <a:off x="374025" y="671750"/>
            <a:ext cx="77040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Insights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There is a significant variance in revenue generation among different NCAA conferences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revenue and expenses has increased steadily over the years since 2005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SEC and Big Ten (B10) conferences show the highest revenues, exceeding $1.8 billion and $1.6 billion respectively, indicating strong financial health and possibly more lucrative media deals or sponsorships.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Smaller conferences like the Sun Belt (SUN) and Mid-American (MAC) have lower total revenues but still show considerable growth since 2005, suggesting improvements in their financial strategies over time.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 and Big Ten (B10) report the highest expenses, emphasizing substantial investments in sports programs.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Most conferences show an annual increase in expenses, with ACC experiencing a significant 11% year-over-year growth.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Profits vary significantly across conferences, with the SEC showing the highest profit of $225M, while ACC experiences a notable loss of $12M.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6" name="Google Shape;3346;p36"/>
          <p:cNvSpPr txBox="1"/>
          <p:nvPr>
            <p:ph type="title"/>
          </p:nvPr>
        </p:nvSpPr>
        <p:spPr>
          <a:xfrm>
            <a:off x="207600" y="99050"/>
            <a:ext cx="95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200"/>
              <a:t>Key Insights &amp; Valuable Findings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0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1" name="Google Shape;3351;p37"/>
          <p:cNvSpPr txBox="1"/>
          <p:nvPr>
            <p:ph idx="1" type="body"/>
          </p:nvPr>
        </p:nvSpPr>
        <p:spPr>
          <a:xfrm>
            <a:off x="374025" y="1096400"/>
            <a:ext cx="77040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long-term profitability trends show substantial gains for most conferences, but a few, like MAC, have modest gains, indicating varying degrees of financial management success.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2009 had the lowest profit possibily due to the global financial crisis where many sponsors backed out from the games</a:t>
            </a:r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revenues and expenses in 2018 is expected to be higher.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Conclusions:</a:t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Analysing SouthEastern Conference and identifying the factors that leads to steady growth in income , and implementation of those factors for other conferences will help to make more profit.</a:t>
            </a:r>
            <a:endParaRPr sz="13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2" name="Google Shape;3352;p37"/>
          <p:cNvSpPr txBox="1"/>
          <p:nvPr>
            <p:ph type="title"/>
          </p:nvPr>
        </p:nvSpPr>
        <p:spPr>
          <a:xfrm>
            <a:off x="207600" y="99050"/>
            <a:ext cx="95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200"/>
              <a:t>Key Insights &amp; Valuable Findings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38"/>
          <p:cNvSpPr txBox="1"/>
          <p:nvPr>
            <p:ph type="title"/>
          </p:nvPr>
        </p:nvSpPr>
        <p:spPr>
          <a:xfrm>
            <a:off x="662325" y="1183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/>
              <a:t>Actionable 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/>
              <a:t>Recommendations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8" name="Google Shape;3358;p38"/>
          <p:cNvGrpSpPr/>
          <p:nvPr/>
        </p:nvGrpSpPr>
        <p:grpSpPr>
          <a:xfrm flipH="1" rot="-5531586">
            <a:off x="6077372" y="3465290"/>
            <a:ext cx="993709" cy="1910412"/>
            <a:chOff x="1190950" y="2798925"/>
            <a:chExt cx="114850" cy="220800"/>
          </a:xfrm>
        </p:grpSpPr>
        <p:sp>
          <p:nvSpPr>
            <p:cNvPr id="3359" name="Google Shape;3359;p38"/>
            <p:cNvSpPr/>
            <p:nvPr/>
          </p:nvSpPr>
          <p:spPr>
            <a:xfrm>
              <a:off x="1190950" y="2798925"/>
              <a:ext cx="114850" cy="220800"/>
            </a:xfrm>
            <a:custGeom>
              <a:rect b="b" l="l" r="r" t="t"/>
              <a:pathLst>
                <a:path extrusionOk="0" h="8832" w="4594">
                  <a:moveTo>
                    <a:pt x="2339" y="0"/>
                  </a:moveTo>
                  <a:cubicBezTo>
                    <a:pt x="1648" y="0"/>
                    <a:pt x="1156" y="328"/>
                    <a:pt x="807" y="720"/>
                  </a:cubicBezTo>
                  <a:cubicBezTo>
                    <a:pt x="286" y="1294"/>
                    <a:pt x="100" y="2007"/>
                    <a:pt x="100" y="2007"/>
                  </a:cubicBezTo>
                  <a:lnTo>
                    <a:pt x="683" y="2854"/>
                  </a:lnTo>
                  <a:cubicBezTo>
                    <a:pt x="683" y="2854"/>
                    <a:pt x="678" y="2859"/>
                    <a:pt x="678" y="2872"/>
                  </a:cubicBezTo>
                  <a:lnTo>
                    <a:pt x="672" y="2872"/>
                  </a:lnTo>
                  <a:cubicBezTo>
                    <a:pt x="613" y="3035"/>
                    <a:pt x="146" y="4245"/>
                    <a:pt x="76" y="4871"/>
                  </a:cubicBezTo>
                  <a:cubicBezTo>
                    <a:pt x="0" y="5543"/>
                    <a:pt x="789" y="6746"/>
                    <a:pt x="1174" y="7542"/>
                  </a:cubicBezTo>
                  <a:cubicBezTo>
                    <a:pt x="1531" y="8266"/>
                    <a:pt x="2794" y="8831"/>
                    <a:pt x="3296" y="8831"/>
                  </a:cubicBezTo>
                  <a:cubicBezTo>
                    <a:pt x="3345" y="8831"/>
                    <a:pt x="3386" y="8826"/>
                    <a:pt x="3419" y="8815"/>
                  </a:cubicBezTo>
                  <a:cubicBezTo>
                    <a:pt x="3793" y="8693"/>
                    <a:pt x="3677" y="8114"/>
                    <a:pt x="3677" y="8114"/>
                  </a:cubicBezTo>
                  <a:lnTo>
                    <a:pt x="3677" y="8114"/>
                  </a:lnTo>
                  <a:cubicBezTo>
                    <a:pt x="3677" y="8114"/>
                    <a:pt x="3701" y="8116"/>
                    <a:pt x="3742" y="8116"/>
                  </a:cubicBezTo>
                  <a:cubicBezTo>
                    <a:pt x="3885" y="8116"/>
                    <a:pt x="4224" y="8084"/>
                    <a:pt x="4384" y="7793"/>
                  </a:cubicBezTo>
                  <a:cubicBezTo>
                    <a:pt x="4594" y="7418"/>
                    <a:pt x="3717" y="6144"/>
                    <a:pt x="3717" y="6144"/>
                  </a:cubicBezTo>
                  <a:cubicBezTo>
                    <a:pt x="4190" y="5835"/>
                    <a:pt x="4278" y="3719"/>
                    <a:pt x="4301" y="3064"/>
                  </a:cubicBezTo>
                  <a:cubicBezTo>
                    <a:pt x="4325" y="2409"/>
                    <a:pt x="4406" y="1685"/>
                    <a:pt x="4406" y="1685"/>
                  </a:cubicBezTo>
                  <a:cubicBezTo>
                    <a:pt x="4406" y="1685"/>
                    <a:pt x="4378" y="159"/>
                    <a:pt x="2525" y="8"/>
                  </a:cubicBezTo>
                  <a:cubicBezTo>
                    <a:pt x="2462" y="3"/>
                    <a:pt x="2400" y="0"/>
                    <a:pt x="2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8"/>
            <p:cNvSpPr/>
            <p:nvPr/>
          </p:nvSpPr>
          <p:spPr>
            <a:xfrm>
              <a:off x="1251725" y="2876525"/>
              <a:ext cx="33475" cy="77500"/>
            </a:xfrm>
            <a:custGeom>
              <a:rect b="b" l="l" r="r" t="t"/>
              <a:pathLst>
                <a:path extrusionOk="0" h="3100" w="1339">
                  <a:moveTo>
                    <a:pt x="133" y="0"/>
                  </a:moveTo>
                  <a:cubicBezTo>
                    <a:pt x="107" y="0"/>
                    <a:pt x="88" y="27"/>
                    <a:pt x="88" y="54"/>
                  </a:cubicBezTo>
                  <a:cubicBezTo>
                    <a:pt x="81" y="136"/>
                    <a:pt x="0" y="2082"/>
                    <a:pt x="690" y="2819"/>
                  </a:cubicBezTo>
                  <a:cubicBezTo>
                    <a:pt x="853" y="2994"/>
                    <a:pt x="1058" y="3087"/>
                    <a:pt x="1286" y="3099"/>
                  </a:cubicBezTo>
                  <a:cubicBezTo>
                    <a:pt x="1316" y="3099"/>
                    <a:pt x="1338" y="3070"/>
                    <a:pt x="1338" y="3040"/>
                  </a:cubicBezTo>
                  <a:cubicBezTo>
                    <a:pt x="1338" y="3011"/>
                    <a:pt x="1316" y="2987"/>
                    <a:pt x="1286" y="2987"/>
                  </a:cubicBezTo>
                  <a:cubicBezTo>
                    <a:pt x="1087" y="2982"/>
                    <a:pt x="912" y="2900"/>
                    <a:pt x="772" y="2742"/>
                  </a:cubicBezTo>
                  <a:cubicBezTo>
                    <a:pt x="117" y="2040"/>
                    <a:pt x="194" y="77"/>
                    <a:pt x="194" y="60"/>
                  </a:cubicBezTo>
                  <a:cubicBezTo>
                    <a:pt x="199" y="30"/>
                    <a:pt x="175" y="1"/>
                    <a:pt x="140" y="1"/>
                  </a:cubicBezTo>
                  <a:cubicBezTo>
                    <a:pt x="138" y="0"/>
                    <a:pt x="135" y="0"/>
                    <a:pt x="133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8"/>
            <p:cNvSpPr/>
            <p:nvPr/>
          </p:nvSpPr>
          <p:spPr>
            <a:xfrm>
              <a:off x="1207000" y="2931400"/>
              <a:ext cx="77450" cy="71850"/>
            </a:xfrm>
            <a:custGeom>
              <a:rect b="b" l="l" r="r" t="t"/>
              <a:pathLst>
                <a:path extrusionOk="0" h="2874" w="3098">
                  <a:moveTo>
                    <a:pt x="61" y="0"/>
                  </a:moveTo>
                  <a:cubicBezTo>
                    <a:pt x="54" y="0"/>
                    <a:pt x="48" y="2"/>
                    <a:pt x="41" y="4"/>
                  </a:cubicBezTo>
                  <a:cubicBezTo>
                    <a:pt x="12" y="15"/>
                    <a:pt x="1" y="50"/>
                    <a:pt x="12" y="80"/>
                  </a:cubicBezTo>
                  <a:cubicBezTo>
                    <a:pt x="36" y="139"/>
                    <a:pt x="615" y="1536"/>
                    <a:pt x="1211" y="1984"/>
                  </a:cubicBezTo>
                  <a:cubicBezTo>
                    <a:pt x="1800" y="2435"/>
                    <a:pt x="2965" y="2850"/>
                    <a:pt x="3016" y="2868"/>
                  </a:cubicBezTo>
                  <a:cubicBezTo>
                    <a:pt x="3022" y="2874"/>
                    <a:pt x="3028" y="2874"/>
                    <a:pt x="3035" y="2874"/>
                  </a:cubicBezTo>
                  <a:cubicBezTo>
                    <a:pt x="3057" y="2874"/>
                    <a:pt x="3081" y="2855"/>
                    <a:pt x="3087" y="2839"/>
                  </a:cubicBezTo>
                  <a:cubicBezTo>
                    <a:pt x="3098" y="2809"/>
                    <a:pt x="3081" y="2774"/>
                    <a:pt x="3051" y="2769"/>
                  </a:cubicBezTo>
                  <a:cubicBezTo>
                    <a:pt x="3040" y="2763"/>
                    <a:pt x="1854" y="2335"/>
                    <a:pt x="1274" y="1897"/>
                  </a:cubicBezTo>
                  <a:cubicBezTo>
                    <a:pt x="702" y="1465"/>
                    <a:pt x="124" y="50"/>
                    <a:pt x="117" y="39"/>
                  </a:cubicBezTo>
                  <a:cubicBezTo>
                    <a:pt x="108" y="16"/>
                    <a:pt x="85" y="0"/>
                    <a:pt x="61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38"/>
            <p:cNvSpPr/>
            <p:nvPr/>
          </p:nvSpPr>
          <p:spPr>
            <a:xfrm>
              <a:off x="1193425" y="2816925"/>
              <a:ext cx="26750" cy="53825"/>
            </a:xfrm>
            <a:custGeom>
              <a:rect b="b" l="l" r="r" t="t"/>
              <a:pathLst>
                <a:path extrusionOk="0" h="2153" w="1070">
                  <a:moveTo>
                    <a:pt x="708" y="0"/>
                  </a:moveTo>
                  <a:cubicBezTo>
                    <a:pt x="187" y="574"/>
                    <a:pt x="1" y="1287"/>
                    <a:pt x="1" y="1287"/>
                  </a:cubicBezTo>
                  <a:lnTo>
                    <a:pt x="584" y="2134"/>
                  </a:lnTo>
                  <a:cubicBezTo>
                    <a:pt x="584" y="2134"/>
                    <a:pt x="579" y="2139"/>
                    <a:pt x="579" y="2152"/>
                  </a:cubicBezTo>
                  <a:cubicBezTo>
                    <a:pt x="784" y="2075"/>
                    <a:pt x="959" y="1818"/>
                    <a:pt x="1011" y="1578"/>
                  </a:cubicBezTo>
                  <a:cubicBezTo>
                    <a:pt x="1070" y="1339"/>
                    <a:pt x="1023" y="1087"/>
                    <a:pt x="983" y="842"/>
                  </a:cubicBezTo>
                  <a:cubicBezTo>
                    <a:pt x="929" y="567"/>
                    <a:pt x="871" y="287"/>
                    <a:pt x="730" y="48"/>
                  </a:cubicBezTo>
                  <a:cubicBezTo>
                    <a:pt x="725" y="30"/>
                    <a:pt x="713" y="13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3" name="Google Shape;3363;p38"/>
          <p:cNvGrpSpPr/>
          <p:nvPr/>
        </p:nvGrpSpPr>
        <p:grpSpPr>
          <a:xfrm rot="-3242522">
            <a:off x="7262453" y="3206505"/>
            <a:ext cx="1111645" cy="2006800"/>
            <a:chOff x="1439075" y="2780525"/>
            <a:chExt cx="139375" cy="251600"/>
          </a:xfrm>
        </p:grpSpPr>
        <p:sp>
          <p:nvSpPr>
            <p:cNvPr id="3364" name="Google Shape;3364;p38"/>
            <p:cNvSpPr/>
            <p:nvPr/>
          </p:nvSpPr>
          <p:spPr>
            <a:xfrm>
              <a:off x="1439075" y="2780525"/>
              <a:ext cx="139375" cy="251600"/>
            </a:xfrm>
            <a:custGeom>
              <a:rect b="b" l="l" r="r" t="t"/>
              <a:pathLst>
                <a:path extrusionOk="0" h="10064" w="5575">
                  <a:moveTo>
                    <a:pt x="4218" y="0"/>
                  </a:moveTo>
                  <a:cubicBezTo>
                    <a:pt x="3987" y="0"/>
                    <a:pt x="3724" y="51"/>
                    <a:pt x="3452" y="130"/>
                  </a:cubicBezTo>
                  <a:cubicBezTo>
                    <a:pt x="2471" y="428"/>
                    <a:pt x="1383" y="1130"/>
                    <a:pt x="1308" y="1224"/>
                  </a:cubicBezTo>
                  <a:cubicBezTo>
                    <a:pt x="1208" y="1357"/>
                    <a:pt x="1963" y="2427"/>
                    <a:pt x="1963" y="2427"/>
                  </a:cubicBezTo>
                  <a:cubicBezTo>
                    <a:pt x="1963" y="2427"/>
                    <a:pt x="209" y="4490"/>
                    <a:pt x="40" y="5834"/>
                  </a:cubicBezTo>
                  <a:cubicBezTo>
                    <a:pt x="0" y="6135"/>
                    <a:pt x="90" y="6252"/>
                    <a:pt x="254" y="6252"/>
                  </a:cubicBezTo>
                  <a:cubicBezTo>
                    <a:pt x="815" y="6252"/>
                    <a:pt x="2243" y="4871"/>
                    <a:pt x="2243" y="4870"/>
                  </a:cubicBezTo>
                  <a:lnTo>
                    <a:pt x="2243" y="4870"/>
                  </a:lnTo>
                  <a:cubicBezTo>
                    <a:pt x="2243" y="4871"/>
                    <a:pt x="2308" y="6384"/>
                    <a:pt x="2203" y="7622"/>
                  </a:cubicBezTo>
                  <a:cubicBezTo>
                    <a:pt x="2103" y="8861"/>
                    <a:pt x="1518" y="9066"/>
                    <a:pt x="1828" y="9721"/>
                  </a:cubicBezTo>
                  <a:cubicBezTo>
                    <a:pt x="1953" y="9985"/>
                    <a:pt x="2122" y="10064"/>
                    <a:pt x="2280" y="10064"/>
                  </a:cubicBezTo>
                  <a:cubicBezTo>
                    <a:pt x="2514" y="10064"/>
                    <a:pt x="2722" y="9891"/>
                    <a:pt x="2722" y="9891"/>
                  </a:cubicBezTo>
                  <a:cubicBezTo>
                    <a:pt x="2824" y="9974"/>
                    <a:pt x="2930" y="10010"/>
                    <a:pt x="3037" y="10010"/>
                  </a:cubicBezTo>
                  <a:cubicBezTo>
                    <a:pt x="3678" y="10010"/>
                    <a:pt x="4335" y="8721"/>
                    <a:pt x="4335" y="8721"/>
                  </a:cubicBezTo>
                  <a:cubicBezTo>
                    <a:pt x="4680" y="8581"/>
                    <a:pt x="5300" y="6384"/>
                    <a:pt x="5335" y="5039"/>
                  </a:cubicBezTo>
                  <a:cubicBezTo>
                    <a:pt x="5370" y="3835"/>
                    <a:pt x="5095" y="2217"/>
                    <a:pt x="5036" y="1895"/>
                  </a:cubicBezTo>
                  <a:cubicBezTo>
                    <a:pt x="5030" y="1860"/>
                    <a:pt x="5025" y="1842"/>
                    <a:pt x="5025" y="1842"/>
                  </a:cubicBezTo>
                  <a:cubicBezTo>
                    <a:pt x="5025" y="1842"/>
                    <a:pt x="5575" y="533"/>
                    <a:pt x="4645" y="83"/>
                  </a:cubicBezTo>
                  <a:cubicBezTo>
                    <a:pt x="4524" y="25"/>
                    <a:pt x="4379" y="0"/>
                    <a:pt x="4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38"/>
            <p:cNvSpPr/>
            <p:nvPr/>
          </p:nvSpPr>
          <p:spPr>
            <a:xfrm>
              <a:off x="1505525" y="2916450"/>
              <a:ext cx="32750" cy="112375"/>
            </a:xfrm>
            <a:custGeom>
              <a:rect b="b" l="l" r="r" t="t"/>
              <a:pathLst>
                <a:path extrusionOk="0" h="4495" w="1310">
                  <a:moveTo>
                    <a:pt x="1245" y="0"/>
                  </a:moveTo>
                  <a:cubicBezTo>
                    <a:pt x="1215" y="0"/>
                    <a:pt x="1193" y="23"/>
                    <a:pt x="1193" y="52"/>
                  </a:cubicBezTo>
                  <a:cubicBezTo>
                    <a:pt x="1210" y="1023"/>
                    <a:pt x="947" y="1975"/>
                    <a:pt x="689" y="2898"/>
                  </a:cubicBezTo>
                  <a:cubicBezTo>
                    <a:pt x="549" y="3407"/>
                    <a:pt x="392" y="3985"/>
                    <a:pt x="17" y="4413"/>
                  </a:cubicBezTo>
                  <a:cubicBezTo>
                    <a:pt x="1" y="4430"/>
                    <a:pt x="1" y="4465"/>
                    <a:pt x="23" y="4483"/>
                  </a:cubicBezTo>
                  <a:cubicBezTo>
                    <a:pt x="29" y="4489"/>
                    <a:pt x="47" y="4494"/>
                    <a:pt x="58" y="4494"/>
                  </a:cubicBezTo>
                  <a:cubicBezTo>
                    <a:pt x="71" y="4494"/>
                    <a:pt x="82" y="4489"/>
                    <a:pt x="93" y="4476"/>
                  </a:cubicBezTo>
                  <a:cubicBezTo>
                    <a:pt x="479" y="4038"/>
                    <a:pt x="643" y="3448"/>
                    <a:pt x="789" y="2927"/>
                  </a:cubicBezTo>
                  <a:cubicBezTo>
                    <a:pt x="1045" y="1999"/>
                    <a:pt x="1309" y="1034"/>
                    <a:pt x="1298" y="46"/>
                  </a:cubicBezTo>
                  <a:cubicBezTo>
                    <a:pt x="1298" y="23"/>
                    <a:pt x="1274" y="0"/>
                    <a:pt x="1245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38"/>
            <p:cNvSpPr/>
            <p:nvPr/>
          </p:nvSpPr>
          <p:spPr>
            <a:xfrm>
              <a:off x="1547875" y="2913350"/>
              <a:ext cx="16825" cy="83450"/>
            </a:xfrm>
            <a:custGeom>
              <a:rect b="b" l="l" r="r" t="t"/>
              <a:pathLst>
                <a:path extrusionOk="0" h="3338" w="673">
                  <a:moveTo>
                    <a:pt x="626" y="1"/>
                  </a:moveTo>
                  <a:cubicBezTo>
                    <a:pt x="597" y="1"/>
                    <a:pt x="573" y="25"/>
                    <a:pt x="573" y="54"/>
                  </a:cubicBezTo>
                  <a:cubicBezTo>
                    <a:pt x="497" y="1269"/>
                    <a:pt x="322" y="2263"/>
                    <a:pt x="7" y="3275"/>
                  </a:cubicBezTo>
                  <a:cubicBezTo>
                    <a:pt x="1" y="3297"/>
                    <a:pt x="12" y="3326"/>
                    <a:pt x="42" y="3338"/>
                  </a:cubicBezTo>
                  <a:lnTo>
                    <a:pt x="53" y="3338"/>
                  </a:lnTo>
                  <a:cubicBezTo>
                    <a:pt x="77" y="3338"/>
                    <a:pt x="95" y="3326"/>
                    <a:pt x="106" y="3303"/>
                  </a:cubicBezTo>
                  <a:cubicBezTo>
                    <a:pt x="422" y="2286"/>
                    <a:pt x="597" y="1287"/>
                    <a:pt x="673" y="60"/>
                  </a:cubicBezTo>
                  <a:cubicBezTo>
                    <a:pt x="673" y="30"/>
                    <a:pt x="656" y="6"/>
                    <a:pt x="626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8"/>
            <p:cNvSpPr/>
            <p:nvPr/>
          </p:nvSpPr>
          <p:spPr>
            <a:xfrm>
              <a:off x="1522750" y="2780525"/>
              <a:ext cx="55700" cy="51325"/>
            </a:xfrm>
            <a:custGeom>
              <a:rect b="b" l="l" r="r" t="t"/>
              <a:pathLst>
                <a:path extrusionOk="0" h="2053" w="2228">
                  <a:moveTo>
                    <a:pt x="871" y="0"/>
                  </a:moveTo>
                  <a:cubicBezTo>
                    <a:pt x="640" y="0"/>
                    <a:pt x="377" y="51"/>
                    <a:pt x="105" y="130"/>
                  </a:cubicBezTo>
                  <a:cubicBezTo>
                    <a:pt x="0" y="656"/>
                    <a:pt x="100" y="1369"/>
                    <a:pt x="305" y="1685"/>
                  </a:cubicBezTo>
                  <a:cubicBezTo>
                    <a:pt x="439" y="1890"/>
                    <a:pt x="679" y="2017"/>
                    <a:pt x="925" y="2047"/>
                  </a:cubicBezTo>
                  <a:cubicBezTo>
                    <a:pt x="961" y="2051"/>
                    <a:pt x="998" y="2052"/>
                    <a:pt x="1035" y="2052"/>
                  </a:cubicBezTo>
                  <a:cubicBezTo>
                    <a:pt x="1245" y="2052"/>
                    <a:pt x="1455" y="1997"/>
                    <a:pt x="1648" y="1912"/>
                  </a:cubicBezTo>
                  <a:cubicBezTo>
                    <a:pt x="1661" y="1907"/>
                    <a:pt x="1678" y="1901"/>
                    <a:pt x="1689" y="1895"/>
                  </a:cubicBezTo>
                  <a:cubicBezTo>
                    <a:pt x="1683" y="1860"/>
                    <a:pt x="1678" y="1842"/>
                    <a:pt x="1678" y="1842"/>
                  </a:cubicBezTo>
                  <a:cubicBezTo>
                    <a:pt x="1678" y="1842"/>
                    <a:pt x="2228" y="533"/>
                    <a:pt x="1298" y="83"/>
                  </a:cubicBezTo>
                  <a:cubicBezTo>
                    <a:pt x="1177" y="25"/>
                    <a:pt x="1032" y="0"/>
                    <a:pt x="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p39"/>
          <p:cNvSpPr txBox="1"/>
          <p:nvPr>
            <p:ph idx="1" type="body"/>
          </p:nvPr>
        </p:nvSpPr>
        <p:spPr>
          <a:xfrm>
            <a:off x="316375" y="498750"/>
            <a:ext cx="77040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To address the financial challenges identified, we propose the following strategic actions:</a:t>
            </a:r>
            <a:endParaRPr b="1" sz="13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1. Revenue Diversification: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●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Encourage exploring new revenue sources beyond ticket sales and broadcasting, such as partnerships, merchandise, and digital platforms, to enhance financial stability.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2. Cost Optimization Strategies: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●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Implement cost-saving measures in high-expense areas through regular audits, focusing on reducing costs without compromising program quality.</a:t>
            </a:r>
            <a:endParaRPr b="1" sz="13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3" name="Google Shape;3373;p39"/>
          <p:cNvSpPr txBox="1"/>
          <p:nvPr>
            <p:ph type="title"/>
          </p:nvPr>
        </p:nvSpPr>
        <p:spPr>
          <a:xfrm>
            <a:off x="316375" y="99050"/>
            <a:ext cx="95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200"/>
              <a:t>Actionable Recommendations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40"/>
          <p:cNvSpPr txBox="1"/>
          <p:nvPr>
            <p:ph idx="1" type="body"/>
          </p:nvPr>
        </p:nvSpPr>
        <p:spPr>
          <a:xfrm>
            <a:off x="316375" y="498750"/>
            <a:ext cx="77040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3. Invest in Analytics: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●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Utilize data analytics to predict revenue opportunities and optimize spending, ensuring all expenditures are tracked for maximum return on investment.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4. Financial Education and Training: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Verdana"/>
              <a:buChar char="●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Provide financial management training for coaches and athletic directors to improve budget decisions and understand their programs' financial impact.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5. Long-term Financial Planning: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Develop long-term financial plans that include sustainability goals, anticipated financial challenges, and strategic responses to changing market conditions.</a:t>
            </a:r>
            <a:endParaRPr b="1"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9" name="Google Shape;3379;p40"/>
          <p:cNvSpPr txBox="1"/>
          <p:nvPr>
            <p:ph type="title"/>
          </p:nvPr>
        </p:nvSpPr>
        <p:spPr>
          <a:xfrm>
            <a:off x="316375" y="99050"/>
            <a:ext cx="956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200"/>
              <a:t>Actionable Recommendations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3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41"/>
          <p:cNvSpPr txBox="1"/>
          <p:nvPr>
            <p:ph type="ctrTitle"/>
          </p:nvPr>
        </p:nvSpPr>
        <p:spPr>
          <a:xfrm>
            <a:off x="4059443" y="618067"/>
            <a:ext cx="42840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385" name="Google Shape;3385;p41"/>
          <p:cNvSpPr txBox="1"/>
          <p:nvPr/>
        </p:nvSpPr>
        <p:spPr>
          <a:xfrm>
            <a:off x="5343443" y="3767350"/>
            <a:ext cx="3000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hakra Petch"/>
                <a:ea typeface="Chakra Petch"/>
                <a:cs typeface="Chakra Petch"/>
                <a:sym typeface="Chakra Petch"/>
              </a:rPr>
              <a:t>Please keep this slide for attribution</a:t>
            </a:r>
            <a:endParaRPr sz="1100">
              <a:solidFill>
                <a:schemeClr val="dk2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grpSp>
        <p:nvGrpSpPr>
          <p:cNvPr id="3386" name="Google Shape;3386;p41"/>
          <p:cNvGrpSpPr/>
          <p:nvPr/>
        </p:nvGrpSpPr>
        <p:grpSpPr>
          <a:xfrm>
            <a:off x="800557" y="866533"/>
            <a:ext cx="2416787" cy="4649342"/>
            <a:chOff x="2730350" y="1929175"/>
            <a:chExt cx="874475" cy="1682350"/>
          </a:xfrm>
        </p:grpSpPr>
        <p:sp>
          <p:nvSpPr>
            <p:cNvPr id="3387" name="Google Shape;3387;p41"/>
            <p:cNvSpPr/>
            <p:nvPr/>
          </p:nvSpPr>
          <p:spPr>
            <a:xfrm>
              <a:off x="3283950" y="3517975"/>
              <a:ext cx="148625" cy="93075"/>
            </a:xfrm>
            <a:custGeom>
              <a:rect b="b" l="l" r="r" t="t"/>
              <a:pathLst>
                <a:path extrusionOk="0" h="3723" w="5945">
                  <a:moveTo>
                    <a:pt x="5945" y="0"/>
                  </a:moveTo>
                  <a:lnTo>
                    <a:pt x="0" y="1128"/>
                  </a:lnTo>
                  <a:lnTo>
                    <a:pt x="299" y="3723"/>
                  </a:lnTo>
                  <a:lnTo>
                    <a:pt x="5851" y="3723"/>
                  </a:lnTo>
                  <a:lnTo>
                    <a:pt x="59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1"/>
            <p:cNvSpPr/>
            <p:nvPr/>
          </p:nvSpPr>
          <p:spPr>
            <a:xfrm>
              <a:off x="2928475" y="3544275"/>
              <a:ext cx="172425" cy="67250"/>
            </a:xfrm>
            <a:custGeom>
              <a:rect b="b" l="l" r="r" t="t"/>
              <a:pathLst>
                <a:path extrusionOk="0" h="2690" w="6897">
                  <a:moveTo>
                    <a:pt x="374" y="0"/>
                  </a:moveTo>
                  <a:lnTo>
                    <a:pt x="1" y="2654"/>
                  </a:lnTo>
                  <a:lnTo>
                    <a:pt x="6394" y="2689"/>
                  </a:lnTo>
                  <a:lnTo>
                    <a:pt x="6896" y="70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41"/>
            <p:cNvSpPr/>
            <p:nvPr/>
          </p:nvSpPr>
          <p:spPr>
            <a:xfrm>
              <a:off x="2939750" y="2856700"/>
              <a:ext cx="494725" cy="716925"/>
            </a:xfrm>
            <a:custGeom>
              <a:rect b="b" l="l" r="r" t="t"/>
              <a:pathLst>
                <a:path extrusionOk="0" h="28677" w="19789">
                  <a:moveTo>
                    <a:pt x="3348" y="0"/>
                  </a:moveTo>
                  <a:cubicBezTo>
                    <a:pt x="3348" y="0"/>
                    <a:pt x="678" y="4961"/>
                    <a:pt x="829" y="10455"/>
                  </a:cubicBezTo>
                  <a:cubicBezTo>
                    <a:pt x="975" y="15943"/>
                    <a:pt x="1052" y="19707"/>
                    <a:pt x="602" y="22337"/>
                  </a:cubicBezTo>
                  <a:cubicBezTo>
                    <a:pt x="152" y="24973"/>
                    <a:pt x="0" y="27533"/>
                    <a:pt x="0" y="27533"/>
                  </a:cubicBezTo>
                  <a:cubicBezTo>
                    <a:pt x="0" y="27533"/>
                    <a:pt x="175" y="27625"/>
                    <a:pt x="478" y="27760"/>
                  </a:cubicBezTo>
                  <a:cubicBezTo>
                    <a:pt x="519" y="27778"/>
                    <a:pt x="572" y="27801"/>
                    <a:pt x="619" y="27824"/>
                  </a:cubicBezTo>
                  <a:cubicBezTo>
                    <a:pt x="1412" y="28161"/>
                    <a:pt x="2863" y="28677"/>
                    <a:pt x="4387" y="28677"/>
                  </a:cubicBezTo>
                  <a:cubicBezTo>
                    <a:pt x="5085" y="28677"/>
                    <a:pt x="5797" y="28569"/>
                    <a:pt x="6469" y="28286"/>
                  </a:cubicBezTo>
                  <a:lnTo>
                    <a:pt x="10671" y="17030"/>
                  </a:lnTo>
                  <a:lnTo>
                    <a:pt x="10911" y="16398"/>
                  </a:lnTo>
                  <a:lnTo>
                    <a:pt x="13844" y="27608"/>
                  </a:lnTo>
                  <a:cubicBezTo>
                    <a:pt x="13844" y="27608"/>
                    <a:pt x="14108" y="27660"/>
                    <a:pt x="14540" y="27714"/>
                  </a:cubicBezTo>
                  <a:cubicBezTo>
                    <a:pt x="14858" y="27749"/>
                    <a:pt x="15266" y="27780"/>
                    <a:pt x="15722" y="27780"/>
                  </a:cubicBezTo>
                  <a:cubicBezTo>
                    <a:pt x="16994" y="27780"/>
                    <a:pt x="18645" y="27539"/>
                    <a:pt x="19789" y="26481"/>
                  </a:cubicBezTo>
                  <a:cubicBezTo>
                    <a:pt x="19789" y="26481"/>
                    <a:pt x="19637" y="11729"/>
                    <a:pt x="18958" y="7141"/>
                  </a:cubicBezTo>
                  <a:cubicBezTo>
                    <a:pt x="18281" y="2553"/>
                    <a:pt x="17941" y="408"/>
                    <a:pt x="17941" y="408"/>
                  </a:cubicBezTo>
                  <a:lnTo>
                    <a:pt x="33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41"/>
            <p:cNvSpPr/>
            <p:nvPr/>
          </p:nvSpPr>
          <p:spPr>
            <a:xfrm>
              <a:off x="3249025" y="2884875"/>
              <a:ext cx="58050" cy="167475"/>
            </a:xfrm>
            <a:custGeom>
              <a:rect b="b" l="l" r="r" t="t"/>
              <a:pathLst>
                <a:path extrusionOk="0" h="6699" w="2322">
                  <a:moveTo>
                    <a:pt x="2175" y="1"/>
                  </a:moveTo>
                  <a:cubicBezTo>
                    <a:pt x="2134" y="1"/>
                    <a:pt x="2104" y="36"/>
                    <a:pt x="2104" y="77"/>
                  </a:cubicBezTo>
                  <a:cubicBezTo>
                    <a:pt x="2175" y="1760"/>
                    <a:pt x="2152" y="3467"/>
                    <a:pt x="2034" y="5150"/>
                  </a:cubicBezTo>
                  <a:cubicBezTo>
                    <a:pt x="2012" y="5494"/>
                    <a:pt x="1982" y="5804"/>
                    <a:pt x="1848" y="6073"/>
                  </a:cubicBezTo>
                  <a:cubicBezTo>
                    <a:pt x="1729" y="6312"/>
                    <a:pt x="1475" y="6546"/>
                    <a:pt x="1175" y="6546"/>
                  </a:cubicBezTo>
                  <a:cubicBezTo>
                    <a:pt x="1168" y="6546"/>
                    <a:pt x="1160" y="6546"/>
                    <a:pt x="1152" y="6546"/>
                  </a:cubicBezTo>
                  <a:cubicBezTo>
                    <a:pt x="907" y="6540"/>
                    <a:pt x="661" y="6359"/>
                    <a:pt x="521" y="6084"/>
                  </a:cubicBezTo>
                  <a:cubicBezTo>
                    <a:pt x="399" y="5839"/>
                    <a:pt x="364" y="5558"/>
                    <a:pt x="329" y="5242"/>
                  </a:cubicBezTo>
                  <a:cubicBezTo>
                    <a:pt x="170" y="3607"/>
                    <a:pt x="148" y="1941"/>
                    <a:pt x="270" y="304"/>
                  </a:cubicBezTo>
                  <a:cubicBezTo>
                    <a:pt x="270" y="263"/>
                    <a:pt x="240" y="228"/>
                    <a:pt x="200" y="222"/>
                  </a:cubicBezTo>
                  <a:cubicBezTo>
                    <a:pt x="159" y="222"/>
                    <a:pt x="124" y="252"/>
                    <a:pt x="124" y="293"/>
                  </a:cubicBezTo>
                  <a:cubicBezTo>
                    <a:pt x="0" y="1941"/>
                    <a:pt x="24" y="3613"/>
                    <a:pt x="183" y="5255"/>
                  </a:cubicBezTo>
                  <a:cubicBezTo>
                    <a:pt x="218" y="5576"/>
                    <a:pt x="253" y="5879"/>
                    <a:pt x="393" y="6154"/>
                  </a:cubicBezTo>
                  <a:cubicBezTo>
                    <a:pt x="521" y="6405"/>
                    <a:pt x="790" y="6680"/>
                    <a:pt x="1146" y="6693"/>
                  </a:cubicBezTo>
                  <a:cubicBezTo>
                    <a:pt x="1158" y="6698"/>
                    <a:pt x="1165" y="6698"/>
                    <a:pt x="1176" y="6698"/>
                  </a:cubicBezTo>
                  <a:cubicBezTo>
                    <a:pt x="1538" y="6698"/>
                    <a:pt x="1837" y="6418"/>
                    <a:pt x="1977" y="6137"/>
                  </a:cubicBezTo>
                  <a:cubicBezTo>
                    <a:pt x="2123" y="5844"/>
                    <a:pt x="2158" y="5523"/>
                    <a:pt x="2182" y="5161"/>
                  </a:cubicBezTo>
                  <a:cubicBezTo>
                    <a:pt x="2298" y="3472"/>
                    <a:pt x="2322" y="1760"/>
                    <a:pt x="2252" y="71"/>
                  </a:cubicBezTo>
                  <a:cubicBezTo>
                    <a:pt x="2252" y="30"/>
                    <a:pt x="2217" y="1"/>
                    <a:pt x="2175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41"/>
            <p:cNvSpPr/>
            <p:nvPr/>
          </p:nvSpPr>
          <p:spPr>
            <a:xfrm>
              <a:off x="3251225" y="2894925"/>
              <a:ext cx="54100" cy="133900"/>
            </a:xfrm>
            <a:custGeom>
              <a:rect b="b" l="l" r="r" t="t"/>
              <a:pathLst>
                <a:path extrusionOk="0" h="5356" w="2164">
                  <a:moveTo>
                    <a:pt x="83" y="0"/>
                  </a:moveTo>
                  <a:cubicBezTo>
                    <a:pt x="62" y="0"/>
                    <a:pt x="43" y="9"/>
                    <a:pt x="30" y="25"/>
                  </a:cubicBezTo>
                  <a:cubicBezTo>
                    <a:pt x="1" y="55"/>
                    <a:pt x="1" y="101"/>
                    <a:pt x="36" y="125"/>
                  </a:cubicBezTo>
                  <a:lnTo>
                    <a:pt x="1976" y="1872"/>
                  </a:lnTo>
                  <a:lnTo>
                    <a:pt x="41" y="3432"/>
                  </a:lnTo>
                  <a:cubicBezTo>
                    <a:pt x="25" y="3450"/>
                    <a:pt x="12" y="3467"/>
                    <a:pt x="12" y="3491"/>
                  </a:cubicBezTo>
                  <a:cubicBezTo>
                    <a:pt x="12" y="3508"/>
                    <a:pt x="18" y="3532"/>
                    <a:pt x="36" y="3543"/>
                  </a:cubicBezTo>
                  <a:lnTo>
                    <a:pt x="1841" y="5337"/>
                  </a:lnTo>
                  <a:cubicBezTo>
                    <a:pt x="1854" y="5350"/>
                    <a:pt x="1871" y="5355"/>
                    <a:pt x="1889" y="5355"/>
                  </a:cubicBezTo>
                  <a:cubicBezTo>
                    <a:pt x="1911" y="5355"/>
                    <a:pt x="1929" y="5350"/>
                    <a:pt x="1941" y="5331"/>
                  </a:cubicBezTo>
                  <a:cubicBezTo>
                    <a:pt x="1970" y="5309"/>
                    <a:pt x="1970" y="5261"/>
                    <a:pt x="1941" y="5232"/>
                  </a:cubicBezTo>
                  <a:lnTo>
                    <a:pt x="193" y="3497"/>
                  </a:lnTo>
                  <a:lnTo>
                    <a:pt x="2134" y="1936"/>
                  </a:lnTo>
                  <a:cubicBezTo>
                    <a:pt x="2151" y="1924"/>
                    <a:pt x="2164" y="1901"/>
                    <a:pt x="2164" y="1878"/>
                  </a:cubicBezTo>
                  <a:cubicBezTo>
                    <a:pt x="2164" y="1860"/>
                    <a:pt x="2151" y="1837"/>
                    <a:pt x="2140" y="1825"/>
                  </a:cubicBezTo>
                  <a:lnTo>
                    <a:pt x="130" y="20"/>
                  </a:lnTo>
                  <a:cubicBezTo>
                    <a:pt x="117" y="6"/>
                    <a:pt x="99" y="0"/>
                    <a:pt x="83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1"/>
            <p:cNvSpPr/>
            <p:nvPr/>
          </p:nvSpPr>
          <p:spPr>
            <a:xfrm>
              <a:off x="3251375" y="2891550"/>
              <a:ext cx="53225" cy="143825"/>
            </a:xfrm>
            <a:custGeom>
              <a:rect b="b" l="l" r="r" t="t"/>
              <a:pathLst>
                <a:path extrusionOk="0" h="5753" w="2129">
                  <a:moveTo>
                    <a:pt x="2041" y="0"/>
                  </a:moveTo>
                  <a:cubicBezTo>
                    <a:pt x="2024" y="0"/>
                    <a:pt x="2007" y="7"/>
                    <a:pt x="1994" y="20"/>
                  </a:cubicBezTo>
                  <a:lnTo>
                    <a:pt x="24" y="1913"/>
                  </a:lnTo>
                  <a:cubicBezTo>
                    <a:pt x="6" y="1930"/>
                    <a:pt x="0" y="1949"/>
                    <a:pt x="0" y="1965"/>
                  </a:cubicBezTo>
                  <a:cubicBezTo>
                    <a:pt x="0" y="1989"/>
                    <a:pt x="12" y="2007"/>
                    <a:pt x="24" y="2024"/>
                  </a:cubicBezTo>
                  <a:lnTo>
                    <a:pt x="1953" y="3778"/>
                  </a:lnTo>
                  <a:lnTo>
                    <a:pt x="251" y="5631"/>
                  </a:lnTo>
                  <a:cubicBezTo>
                    <a:pt x="222" y="5660"/>
                    <a:pt x="229" y="5706"/>
                    <a:pt x="257" y="5736"/>
                  </a:cubicBezTo>
                  <a:cubicBezTo>
                    <a:pt x="270" y="5747"/>
                    <a:pt x="287" y="5753"/>
                    <a:pt x="305" y="5753"/>
                  </a:cubicBezTo>
                  <a:cubicBezTo>
                    <a:pt x="327" y="5753"/>
                    <a:pt x="345" y="5747"/>
                    <a:pt x="362" y="5730"/>
                  </a:cubicBezTo>
                  <a:lnTo>
                    <a:pt x="2110" y="3818"/>
                  </a:lnTo>
                  <a:cubicBezTo>
                    <a:pt x="2123" y="3807"/>
                    <a:pt x="2128" y="3789"/>
                    <a:pt x="2128" y="3766"/>
                  </a:cubicBezTo>
                  <a:cubicBezTo>
                    <a:pt x="2128" y="3748"/>
                    <a:pt x="2116" y="3731"/>
                    <a:pt x="2104" y="3713"/>
                  </a:cubicBezTo>
                  <a:lnTo>
                    <a:pt x="181" y="1965"/>
                  </a:lnTo>
                  <a:lnTo>
                    <a:pt x="2099" y="125"/>
                  </a:lnTo>
                  <a:cubicBezTo>
                    <a:pt x="2128" y="101"/>
                    <a:pt x="2128" y="55"/>
                    <a:pt x="2099" y="26"/>
                  </a:cubicBezTo>
                  <a:cubicBezTo>
                    <a:pt x="2083" y="9"/>
                    <a:pt x="2062" y="0"/>
                    <a:pt x="2041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1"/>
            <p:cNvSpPr/>
            <p:nvPr/>
          </p:nvSpPr>
          <p:spPr>
            <a:xfrm>
              <a:off x="2949800" y="2861625"/>
              <a:ext cx="88850" cy="689950"/>
            </a:xfrm>
            <a:custGeom>
              <a:rect b="b" l="l" r="r" t="t"/>
              <a:pathLst>
                <a:path extrusionOk="0" h="27598" w="3554">
                  <a:moveTo>
                    <a:pt x="3413" y="1"/>
                  </a:moveTo>
                  <a:lnTo>
                    <a:pt x="2625" y="2566"/>
                  </a:lnTo>
                  <a:cubicBezTo>
                    <a:pt x="2158" y="4081"/>
                    <a:pt x="1678" y="5652"/>
                    <a:pt x="1414" y="7243"/>
                  </a:cubicBezTo>
                  <a:cubicBezTo>
                    <a:pt x="1036" y="9574"/>
                    <a:pt x="1117" y="11982"/>
                    <a:pt x="1198" y="14302"/>
                  </a:cubicBezTo>
                  <a:cubicBezTo>
                    <a:pt x="1263" y="16185"/>
                    <a:pt x="1328" y="18124"/>
                    <a:pt x="1152" y="20018"/>
                  </a:cubicBezTo>
                  <a:cubicBezTo>
                    <a:pt x="1029" y="21280"/>
                    <a:pt x="802" y="22554"/>
                    <a:pt x="573" y="23781"/>
                  </a:cubicBezTo>
                  <a:cubicBezTo>
                    <a:pt x="351" y="25009"/>
                    <a:pt x="124" y="26271"/>
                    <a:pt x="1" y="27540"/>
                  </a:cubicBezTo>
                  <a:cubicBezTo>
                    <a:pt x="41" y="27557"/>
                    <a:pt x="95" y="27581"/>
                    <a:pt x="141" y="27598"/>
                  </a:cubicBezTo>
                  <a:cubicBezTo>
                    <a:pt x="264" y="26324"/>
                    <a:pt x="497" y="25051"/>
                    <a:pt x="720" y="23811"/>
                  </a:cubicBezTo>
                  <a:cubicBezTo>
                    <a:pt x="947" y="22578"/>
                    <a:pt x="1176" y="21304"/>
                    <a:pt x="1298" y="20029"/>
                  </a:cubicBezTo>
                  <a:cubicBezTo>
                    <a:pt x="1479" y="18130"/>
                    <a:pt x="1409" y="16185"/>
                    <a:pt x="1344" y="14302"/>
                  </a:cubicBezTo>
                  <a:cubicBezTo>
                    <a:pt x="1263" y="11982"/>
                    <a:pt x="1182" y="9587"/>
                    <a:pt x="1562" y="7272"/>
                  </a:cubicBezTo>
                  <a:cubicBezTo>
                    <a:pt x="1824" y="5682"/>
                    <a:pt x="2304" y="4122"/>
                    <a:pt x="2765" y="2608"/>
                  </a:cubicBezTo>
                  <a:lnTo>
                    <a:pt x="3554" y="41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rgbClr val="4E0B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1"/>
            <p:cNvSpPr/>
            <p:nvPr/>
          </p:nvSpPr>
          <p:spPr>
            <a:xfrm>
              <a:off x="3097525" y="3064175"/>
              <a:ext cx="224150" cy="500875"/>
            </a:xfrm>
            <a:custGeom>
              <a:rect b="b" l="l" r="r" t="t"/>
              <a:pathLst>
                <a:path extrusionOk="0" h="20035" w="8966">
                  <a:moveTo>
                    <a:pt x="8889" y="1"/>
                  </a:moveTo>
                  <a:cubicBezTo>
                    <a:pt x="8871" y="1"/>
                    <a:pt x="8852" y="8"/>
                    <a:pt x="8838" y="23"/>
                  </a:cubicBezTo>
                  <a:lnTo>
                    <a:pt x="6025" y="2729"/>
                  </a:lnTo>
                  <a:cubicBezTo>
                    <a:pt x="6014" y="2740"/>
                    <a:pt x="6009" y="2753"/>
                    <a:pt x="6009" y="2764"/>
                  </a:cubicBezTo>
                  <a:cubicBezTo>
                    <a:pt x="5997" y="2788"/>
                    <a:pt x="5337" y="5418"/>
                    <a:pt x="3951" y="9526"/>
                  </a:cubicBezTo>
                  <a:cubicBezTo>
                    <a:pt x="2566" y="13640"/>
                    <a:pt x="42" y="19871"/>
                    <a:pt x="18" y="19929"/>
                  </a:cubicBezTo>
                  <a:cubicBezTo>
                    <a:pt x="1" y="19970"/>
                    <a:pt x="18" y="20011"/>
                    <a:pt x="58" y="20028"/>
                  </a:cubicBezTo>
                  <a:cubicBezTo>
                    <a:pt x="64" y="20028"/>
                    <a:pt x="77" y="20035"/>
                    <a:pt x="82" y="20035"/>
                  </a:cubicBezTo>
                  <a:cubicBezTo>
                    <a:pt x="112" y="20035"/>
                    <a:pt x="141" y="20016"/>
                    <a:pt x="152" y="19987"/>
                  </a:cubicBezTo>
                  <a:cubicBezTo>
                    <a:pt x="176" y="19922"/>
                    <a:pt x="2701" y="13693"/>
                    <a:pt x="4091" y="9578"/>
                  </a:cubicBezTo>
                  <a:cubicBezTo>
                    <a:pt x="5418" y="5650"/>
                    <a:pt x="6079" y="3074"/>
                    <a:pt x="6143" y="2823"/>
                  </a:cubicBezTo>
                  <a:lnTo>
                    <a:pt x="8936" y="128"/>
                  </a:lnTo>
                  <a:cubicBezTo>
                    <a:pt x="8965" y="99"/>
                    <a:pt x="8965" y="52"/>
                    <a:pt x="8936" y="23"/>
                  </a:cubicBezTo>
                  <a:cubicBezTo>
                    <a:pt x="8925" y="8"/>
                    <a:pt x="8907" y="1"/>
                    <a:pt x="8889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1"/>
            <p:cNvSpPr/>
            <p:nvPr/>
          </p:nvSpPr>
          <p:spPr>
            <a:xfrm>
              <a:off x="3061275" y="2941125"/>
              <a:ext cx="52475" cy="67400"/>
            </a:xfrm>
            <a:custGeom>
              <a:rect b="b" l="l" r="r" t="t"/>
              <a:pathLst>
                <a:path extrusionOk="0" h="2696" w="2099">
                  <a:moveTo>
                    <a:pt x="1012" y="591"/>
                  </a:moveTo>
                  <a:cubicBezTo>
                    <a:pt x="1252" y="591"/>
                    <a:pt x="1328" y="842"/>
                    <a:pt x="1328" y="1029"/>
                  </a:cubicBezTo>
                  <a:cubicBezTo>
                    <a:pt x="1269" y="1105"/>
                    <a:pt x="1152" y="1239"/>
                    <a:pt x="977" y="1245"/>
                  </a:cubicBezTo>
                  <a:cubicBezTo>
                    <a:pt x="973" y="1245"/>
                    <a:pt x="969" y="1245"/>
                    <a:pt x="965" y="1245"/>
                  </a:cubicBezTo>
                  <a:cubicBezTo>
                    <a:pt x="753" y="1245"/>
                    <a:pt x="679" y="1056"/>
                    <a:pt x="673" y="912"/>
                  </a:cubicBezTo>
                  <a:cubicBezTo>
                    <a:pt x="673" y="731"/>
                    <a:pt x="825" y="591"/>
                    <a:pt x="1012" y="591"/>
                  </a:cubicBezTo>
                  <a:close/>
                  <a:moveTo>
                    <a:pt x="1008" y="0"/>
                  </a:moveTo>
                  <a:cubicBezTo>
                    <a:pt x="996" y="0"/>
                    <a:pt x="984" y="0"/>
                    <a:pt x="971" y="1"/>
                  </a:cubicBezTo>
                  <a:cubicBezTo>
                    <a:pt x="364" y="17"/>
                    <a:pt x="1" y="445"/>
                    <a:pt x="1" y="947"/>
                  </a:cubicBezTo>
                  <a:cubicBezTo>
                    <a:pt x="1" y="1443"/>
                    <a:pt x="381" y="1784"/>
                    <a:pt x="844" y="1784"/>
                  </a:cubicBezTo>
                  <a:cubicBezTo>
                    <a:pt x="855" y="1784"/>
                    <a:pt x="866" y="1784"/>
                    <a:pt x="877" y="1783"/>
                  </a:cubicBezTo>
                  <a:cubicBezTo>
                    <a:pt x="1076" y="1778"/>
                    <a:pt x="1241" y="1689"/>
                    <a:pt x="1339" y="1590"/>
                  </a:cubicBezTo>
                  <a:lnTo>
                    <a:pt x="1339" y="1590"/>
                  </a:lnTo>
                  <a:cubicBezTo>
                    <a:pt x="1339" y="1924"/>
                    <a:pt x="1158" y="2093"/>
                    <a:pt x="877" y="2105"/>
                  </a:cubicBezTo>
                  <a:cubicBezTo>
                    <a:pt x="650" y="2105"/>
                    <a:pt x="462" y="1988"/>
                    <a:pt x="334" y="1911"/>
                  </a:cubicBezTo>
                  <a:lnTo>
                    <a:pt x="76" y="2396"/>
                  </a:lnTo>
                  <a:cubicBezTo>
                    <a:pt x="294" y="2580"/>
                    <a:pt x="696" y="2695"/>
                    <a:pt x="943" y="2695"/>
                  </a:cubicBezTo>
                  <a:cubicBezTo>
                    <a:pt x="949" y="2695"/>
                    <a:pt x="954" y="2695"/>
                    <a:pt x="960" y="2695"/>
                  </a:cubicBezTo>
                  <a:cubicBezTo>
                    <a:pt x="1948" y="2666"/>
                    <a:pt x="2099" y="1743"/>
                    <a:pt x="2088" y="1175"/>
                  </a:cubicBezTo>
                  <a:cubicBezTo>
                    <a:pt x="2064" y="442"/>
                    <a:pt x="1610" y="0"/>
                    <a:pt x="1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1"/>
            <p:cNvSpPr/>
            <p:nvPr/>
          </p:nvSpPr>
          <p:spPr>
            <a:xfrm>
              <a:off x="3116375" y="2942150"/>
              <a:ext cx="50575" cy="65500"/>
            </a:xfrm>
            <a:custGeom>
              <a:rect b="b" l="l" r="r" t="t"/>
              <a:pathLst>
                <a:path extrusionOk="0" h="2620" w="2023">
                  <a:moveTo>
                    <a:pt x="0" y="0"/>
                  </a:moveTo>
                  <a:lnTo>
                    <a:pt x="0" y="742"/>
                  </a:lnTo>
                  <a:lnTo>
                    <a:pt x="596" y="742"/>
                  </a:lnTo>
                  <a:lnTo>
                    <a:pt x="596" y="497"/>
                  </a:lnTo>
                  <a:lnTo>
                    <a:pt x="1211" y="497"/>
                  </a:lnTo>
                  <a:lnTo>
                    <a:pt x="211" y="2619"/>
                  </a:lnTo>
                  <a:lnTo>
                    <a:pt x="1017" y="2619"/>
                  </a:lnTo>
                  <a:lnTo>
                    <a:pt x="2023" y="497"/>
                  </a:lnTo>
                  <a:lnTo>
                    <a:pt x="20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1"/>
            <p:cNvSpPr/>
            <p:nvPr/>
          </p:nvSpPr>
          <p:spPr>
            <a:xfrm>
              <a:off x="3338750" y="2528375"/>
              <a:ext cx="252050" cy="449000"/>
            </a:xfrm>
            <a:custGeom>
              <a:rect b="b" l="l" r="r" t="t"/>
              <a:pathLst>
                <a:path extrusionOk="0" h="17960" w="10082">
                  <a:moveTo>
                    <a:pt x="4717" y="0"/>
                  </a:moveTo>
                  <a:lnTo>
                    <a:pt x="1" y="404"/>
                  </a:lnTo>
                  <a:lnTo>
                    <a:pt x="708" y="5144"/>
                  </a:lnTo>
                  <a:lnTo>
                    <a:pt x="1158" y="8124"/>
                  </a:lnTo>
                  <a:lnTo>
                    <a:pt x="7627" y="17960"/>
                  </a:lnTo>
                  <a:lnTo>
                    <a:pt x="10082" y="17253"/>
                  </a:lnTo>
                  <a:cubicBezTo>
                    <a:pt x="10082" y="17253"/>
                    <a:pt x="8481" y="11688"/>
                    <a:pt x="7826" y="9883"/>
                  </a:cubicBezTo>
                  <a:cubicBezTo>
                    <a:pt x="7476" y="8912"/>
                    <a:pt x="6610" y="6142"/>
                    <a:pt x="5879" y="3782"/>
                  </a:cubicBezTo>
                  <a:cubicBezTo>
                    <a:pt x="5243" y="1736"/>
                    <a:pt x="4717" y="0"/>
                    <a:pt x="4717" y="0"/>
                  </a:cubicBezTo>
                  <a:close/>
                </a:path>
              </a:pathLst>
            </a:custGeom>
            <a:solidFill>
              <a:srgbClr val="B26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1"/>
            <p:cNvSpPr/>
            <p:nvPr/>
          </p:nvSpPr>
          <p:spPr>
            <a:xfrm>
              <a:off x="3465350" y="2910025"/>
              <a:ext cx="139475" cy="251600"/>
            </a:xfrm>
            <a:custGeom>
              <a:rect b="b" l="l" r="r" t="t"/>
              <a:pathLst>
                <a:path extrusionOk="0" h="10064" w="5579">
                  <a:moveTo>
                    <a:pt x="4215" y="0"/>
                  </a:moveTo>
                  <a:cubicBezTo>
                    <a:pt x="3986" y="0"/>
                    <a:pt x="3727" y="52"/>
                    <a:pt x="3458" y="134"/>
                  </a:cubicBezTo>
                  <a:cubicBezTo>
                    <a:pt x="2470" y="432"/>
                    <a:pt x="1383" y="1128"/>
                    <a:pt x="1313" y="1221"/>
                  </a:cubicBezTo>
                  <a:cubicBezTo>
                    <a:pt x="1208" y="1361"/>
                    <a:pt x="1967" y="2426"/>
                    <a:pt x="1967" y="2426"/>
                  </a:cubicBezTo>
                  <a:cubicBezTo>
                    <a:pt x="1967" y="2426"/>
                    <a:pt x="214" y="4488"/>
                    <a:pt x="38" y="5833"/>
                  </a:cubicBezTo>
                  <a:cubicBezTo>
                    <a:pt x="0" y="6136"/>
                    <a:pt x="91" y="6253"/>
                    <a:pt x="255" y="6253"/>
                  </a:cubicBezTo>
                  <a:cubicBezTo>
                    <a:pt x="818" y="6253"/>
                    <a:pt x="2242" y="4868"/>
                    <a:pt x="2242" y="4868"/>
                  </a:cubicBezTo>
                  <a:lnTo>
                    <a:pt x="2242" y="4868"/>
                  </a:lnTo>
                  <a:cubicBezTo>
                    <a:pt x="2242" y="4868"/>
                    <a:pt x="2312" y="6381"/>
                    <a:pt x="2207" y="7621"/>
                  </a:cubicBezTo>
                  <a:cubicBezTo>
                    <a:pt x="2102" y="8860"/>
                    <a:pt x="1517" y="9064"/>
                    <a:pt x="1827" y="9719"/>
                  </a:cubicBezTo>
                  <a:cubicBezTo>
                    <a:pt x="1955" y="9985"/>
                    <a:pt x="2127" y="10064"/>
                    <a:pt x="2287" y="10064"/>
                  </a:cubicBezTo>
                  <a:cubicBezTo>
                    <a:pt x="2521" y="10064"/>
                    <a:pt x="2727" y="9895"/>
                    <a:pt x="2727" y="9895"/>
                  </a:cubicBezTo>
                  <a:cubicBezTo>
                    <a:pt x="2830" y="9978"/>
                    <a:pt x="2936" y="10014"/>
                    <a:pt x="3042" y="10014"/>
                  </a:cubicBezTo>
                  <a:cubicBezTo>
                    <a:pt x="3682" y="10014"/>
                    <a:pt x="4340" y="8725"/>
                    <a:pt x="4340" y="8725"/>
                  </a:cubicBezTo>
                  <a:cubicBezTo>
                    <a:pt x="4685" y="8585"/>
                    <a:pt x="5304" y="6381"/>
                    <a:pt x="5339" y="5043"/>
                  </a:cubicBezTo>
                  <a:cubicBezTo>
                    <a:pt x="5368" y="3834"/>
                    <a:pt x="5093" y="2215"/>
                    <a:pt x="5042" y="1900"/>
                  </a:cubicBezTo>
                  <a:cubicBezTo>
                    <a:pt x="5030" y="1858"/>
                    <a:pt x="5030" y="1841"/>
                    <a:pt x="5030" y="1841"/>
                  </a:cubicBezTo>
                  <a:cubicBezTo>
                    <a:pt x="5030" y="1841"/>
                    <a:pt x="5579" y="538"/>
                    <a:pt x="4650" y="87"/>
                  </a:cubicBezTo>
                  <a:cubicBezTo>
                    <a:pt x="4526" y="27"/>
                    <a:pt x="4378" y="0"/>
                    <a:pt x="4215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1"/>
            <p:cNvSpPr/>
            <p:nvPr/>
          </p:nvSpPr>
          <p:spPr>
            <a:xfrm>
              <a:off x="3531900" y="3045875"/>
              <a:ext cx="32750" cy="112550"/>
            </a:xfrm>
            <a:custGeom>
              <a:rect b="b" l="l" r="r" t="t"/>
              <a:pathLst>
                <a:path extrusionOk="0" h="4502" w="1310">
                  <a:moveTo>
                    <a:pt x="1239" y="0"/>
                  </a:moveTo>
                  <a:cubicBezTo>
                    <a:pt x="1217" y="7"/>
                    <a:pt x="1193" y="24"/>
                    <a:pt x="1193" y="54"/>
                  </a:cubicBezTo>
                  <a:cubicBezTo>
                    <a:pt x="1211" y="1030"/>
                    <a:pt x="942" y="1982"/>
                    <a:pt x="691" y="2900"/>
                  </a:cubicBezTo>
                  <a:cubicBezTo>
                    <a:pt x="550" y="3414"/>
                    <a:pt x="386" y="3992"/>
                    <a:pt x="19" y="4413"/>
                  </a:cubicBezTo>
                  <a:cubicBezTo>
                    <a:pt x="1" y="4437"/>
                    <a:pt x="1" y="4466"/>
                    <a:pt x="19" y="4483"/>
                  </a:cubicBezTo>
                  <a:cubicBezTo>
                    <a:pt x="30" y="4496"/>
                    <a:pt x="41" y="4501"/>
                    <a:pt x="54" y="4501"/>
                  </a:cubicBezTo>
                  <a:cubicBezTo>
                    <a:pt x="71" y="4501"/>
                    <a:pt x="82" y="4496"/>
                    <a:pt x="95" y="4483"/>
                  </a:cubicBezTo>
                  <a:cubicBezTo>
                    <a:pt x="480" y="4040"/>
                    <a:pt x="643" y="3449"/>
                    <a:pt x="790" y="2929"/>
                  </a:cubicBezTo>
                  <a:cubicBezTo>
                    <a:pt x="1041" y="1999"/>
                    <a:pt x="1309" y="1041"/>
                    <a:pt x="1292" y="54"/>
                  </a:cubicBezTo>
                  <a:cubicBezTo>
                    <a:pt x="1292" y="24"/>
                    <a:pt x="1269" y="0"/>
                    <a:pt x="1239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1"/>
            <p:cNvSpPr/>
            <p:nvPr/>
          </p:nvSpPr>
          <p:spPr>
            <a:xfrm>
              <a:off x="3574125" y="3042950"/>
              <a:ext cx="17000" cy="83450"/>
            </a:xfrm>
            <a:custGeom>
              <a:rect b="b" l="l" r="r" t="t"/>
              <a:pathLst>
                <a:path extrusionOk="0" h="3338" w="680">
                  <a:moveTo>
                    <a:pt x="632" y="1"/>
                  </a:moveTo>
                  <a:cubicBezTo>
                    <a:pt x="602" y="1"/>
                    <a:pt x="580" y="19"/>
                    <a:pt x="574" y="47"/>
                  </a:cubicBezTo>
                  <a:cubicBezTo>
                    <a:pt x="504" y="1269"/>
                    <a:pt x="329" y="2263"/>
                    <a:pt x="13" y="3268"/>
                  </a:cubicBezTo>
                  <a:cubicBezTo>
                    <a:pt x="0" y="3297"/>
                    <a:pt x="19" y="3327"/>
                    <a:pt x="41" y="3332"/>
                  </a:cubicBezTo>
                  <a:cubicBezTo>
                    <a:pt x="48" y="3332"/>
                    <a:pt x="54" y="3338"/>
                    <a:pt x="59" y="3338"/>
                  </a:cubicBezTo>
                  <a:cubicBezTo>
                    <a:pt x="83" y="3338"/>
                    <a:pt x="100" y="3321"/>
                    <a:pt x="106" y="3303"/>
                  </a:cubicBezTo>
                  <a:cubicBezTo>
                    <a:pt x="427" y="2286"/>
                    <a:pt x="602" y="1282"/>
                    <a:pt x="679" y="54"/>
                  </a:cubicBezTo>
                  <a:cubicBezTo>
                    <a:pt x="679" y="25"/>
                    <a:pt x="655" y="1"/>
                    <a:pt x="632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1"/>
            <p:cNvSpPr/>
            <p:nvPr/>
          </p:nvSpPr>
          <p:spPr>
            <a:xfrm>
              <a:off x="3549150" y="2910025"/>
              <a:ext cx="55675" cy="51350"/>
            </a:xfrm>
            <a:custGeom>
              <a:rect b="b" l="l" r="r" t="t"/>
              <a:pathLst>
                <a:path extrusionOk="0" h="2054" w="2227">
                  <a:moveTo>
                    <a:pt x="863" y="0"/>
                  </a:moveTo>
                  <a:cubicBezTo>
                    <a:pt x="634" y="0"/>
                    <a:pt x="375" y="52"/>
                    <a:pt x="106" y="134"/>
                  </a:cubicBezTo>
                  <a:cubicBezTo>
                    <a:pt x="1" y="660"/>
                    <a:pt x="100" y="1374"/>
                    <a:pt x="298" y="1682"/>
                  </a:cubicBezTo>
                  <a:cubicBezTo>
                    <a:pt x="433" y="1893"/>
                    <a:pt x="673" y="2016"/>
                    <a:pt x="924" y="2046"/>
                  </a:cubicBezTo>
                  <a:cubicBezTo>
                    <a:pt x="967" y="2051"/>
                    <a:pt x="1010" y="2053"/>
                    <a:pt x="1052" y="2053"/>
                  </a:cubicBezTo>
                  <a:cubicBezTo>
                    <a:pt x="1255" y="2053"/>
                    <a:pt x="1455" y="1999"/>
                    <a:pt x="1643" y="1916"/>
                  </a:cubicBezTo>
                  <a:cubicBezTo>
                    <a:pt x="1660" y="1911"/>
                    <a:pt x="1671" y="1905"/>
                    <a:pt x="1690" y="1900"/>
                  </a:cubicBezTo>
                  <a:cubicBezTo>
                    <a:pt x="1678" y="1858"/>
                    <a:pt x="1678" y="1841"/>
                    <a:pt x="1678" y="1841"/>
                  </a:cubicBezTo>
                  <a:cubicBezTo>
                    <a:pt x="1678" y="1841"/>
                    <a:pt x="2227" y="538"/>
                    <a:pt x="1298" y="87"/>
                  </a:cubicBezTo>
                  <a:cubicBezTo>
                    <a:pt x="1174" y="27"/>
                    <a:pt x="1026" y="0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1"/>
            <p:cNvSpPr/>
            <p:nvPr/>
          </p:nvSpPr>
          <p:spPr>
            <a:xfrm>
              <a:off x="3338750" y="2528375"/>
              <a:ext cx="147000" cy="128600"/>
            </a:xfrm>
            <a:custGeom>
              <a:rect b="b" l="l" r="r" t="t"/>
              <a:pathLst>
                <a:path extrusionOk="0" h="5144" w="5880">
                  <a:moveTo>
                    <a:pt x="4717" y="0"/>
                  </a:moveTo>
                  <a:lnTo>
                    <a:pt x="1" y="404"/>
                  </a:lnTo>
                  <a:lnTo>
                    <a:pt x="708" y="5144"/>
                  </a:lnTo>
                  <a:lnTo>
                    <a:pt x="5879" y="3782"/>
                  </a:lnTo>
                  <a:cubicBezTo>
                    <a:pt x="5243" y="1736"/>
                    <a:pt x="4717" y="0"/>
                    <a:pt x="4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1"/>
            <p:cNvSpPr/>
            <p:nvPr/>
          </p:nvSpPr>
          <p:spPr>
            <a:xfrm>
              <a:off x="2757075" y="2568700"/>
              <a:ext cx="200350" cy="361475"/>
            </a:xfrm>
            <a:custGeom>
              <a:rect b="b" l="l" r="r" t="t"/>
              <a:pathLst>
                <a:path extrusionOk="0" h="14459" w="8014">
                  <a:moveTo>
                    <a:pt x="3490" y="0"/>
                  </a:moveTo>
                  <a:cubicBezTo>
                    <a:pt x="3490" y="0"/>
                    <a:pt x="988" y="5120"/>
                    <a:pt x="510" y="7668"/>
                  </a:cubicBezTo>
                  <a:cubicBezTo>
                    <a:pt x="30" y="10216"/>
                    <a:pt x="1" y="14459"/>
                    <a:pt x="1" y="14459"/>
                  </a:cubicBezTo>
                  <a:lnTo>
                    <a:pt x="2403" y="14272"/>
                  </a:lnTo>
                  <a:cubicBezTo>
                    <a:pt x="2403" y="14272"/>
                    <a:pt x="3064" y="8866"/>
                    <a:pt x="4524" y="6663"/>
                  </a:cubicBezTo>
                  <a:cubicBezTo>
                    <a:pt x="5986" y="4459"/>
                    <a:pt x="8014" y="1549"/>
                    <a:pt x="8014" y="1549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rgbClr val="B26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1"/>
            <p:cNvSpPr/>
            <p:nvPr/>
          </p:nvSpPr>
          <p:spPr>
            <a:xfrm>
              <a:off x="2730350" y="2883500"/>
              <a:ext cx="114875" cy="220650"/>
            </a:xfrm>
            <a:custGeom>
              <a:rect b="b" l="l" r="r" t="t"/>
              <a:pathLst>
                <a:path extrusionOk="0" h="8826" w="4595">
                  <a:moveTo>
                    <a:pt x="2343" y="1"/>
                  </a:moveTo>
                  <a:cubicBezTo>
                    <a:pt x="1649" y="1"/>
                    <a:pt x="1151" y="329"/>
                    <a:pt x="802" y="716"/>
                  </a:cubicBezTo>
                  <a:cubicBezTo>
                    <a:pt x="287" y="1289"/>
                    <a:pt x="100" y="2001"/>
                    <a:pt x="100" y="2001"/>
                  </a:cubicBezTo>
                  <a:lnTo>
                    <a:pt x="678" y="2848"/>
                  </a:lnTo>
                  <a:cubicBezTo>
                    <a:pt x="678" y="2848"/>
                    <a:pt x="678" y="2855"/>
                    <a:pt x="673" y="2872"/>
                  </a:cubicBezTo>
                  <a:cubicBezTo>
                    <a:pt x="608" y="3036"/>
                    <a:pt x="147" y="4240"/>
                    <a:pt x="77" y="4865"/>
                  </a:cubicBezTo>
                  <a:cubicBezTo>
                    <a:pt x="1" y="5537"/>
                    <a:pt x="783" y="6748"/>
                    <a:pt x="1175" y="7536"/>
                  </a:cubicBezTo>
                  <a:cubicBezTo>
                    <a:pt x="1527" y="8261"/>
                    <a:pt x="2793" y="8826"/>
                    <a:pt x="3296" y="8826"/>
                  </a:cubicBezTo>
                  <a:cubicBezTo>
                    <a:pt x="3345" y="8826"/>
                    <a:pt x="3386" y="8821"/>
                    <a:pt x="3419" y="8810"/>
                  </a:cubicBezTo>
                  <a:cubicBezTo>
                    <a:pt x="3794" y="8688"/>
                    <a:pt x="3677" y="8115"/>
                    <a:pt x="3677" y="8115"/>
                  </a:cubicBezTo>
                  <a:lnTo>
                    <a:pt x="3677" y="8115"/>
                  </a:lnTo>
                  <a:cubicBezTo>
                    <a:pt x="3677" y="8115"/>
                    <a:pt x="3697" y="8117"/>
                    <a:pt x="3730" y="8117"/>
                  </a:cubicBezTo>
                  <a:cubicBezTo>
                    <a:pt x="3863" y="8117"/>
                    <a:pt x="4215" y="8087"/>
                    <a:pt x="4384" y="7787"/>
                  </a:cubicBezTo>
                  <a:cubicBezTo>
                    <a:pt x="4594" y="7414"/>
                    <a:pt x="3718" y="6145"/>
                    <a:pt x="3718" y="6145"/>
                  </a:cubicBezTo>
                  <a:cubicBezTo>
                    <a:pt x="4191" y="5836"/>
                    <a:pt x="4279" y="3714"/>
                    <a:pt x="4301" y="3059"/>
                  </a:cubicBezTo>
                  <a:cubicBezTo>
                    <a:pt x="4320" y="2405"/>
                    <a:pt x="4407" y="1680"/>
                    <a:pt x="4407" y="1680"/>
                  </a:cubicBezTo>
                  <a:cubicBezTo>
                    <a:pt x="4407" y="1680"/>
                    <a:pt x="4378" y="155"/>
                    <a:pt x="2526" y="8"/>
                  </a:cubicBezTo>
                  <a:cubicBezTo>
                    <a:pt x="2463" y="3"/>
                    <a:pt x="2402" y="1"/>
                    <a:pt x="2343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1"/>
            <p:cNvSpPr/>
            <p:nvPr/>
          </p:nvSpPr>
          <p:spPr>
            <a:xfrm>
              <a:off x="2791125" y="2961000"/>
              <a:ext cx="33475" cy="77450"/>
            </a:xfrm>
            <a:custGeom>
              <a:rect b="b" l="l" r="r" t="t"/>
              <a:pathLst>
                <a:path extrusionOk="0" h="3098" w="1339">
                  <a:moveTo>
                    <a:pt x="141" y="1"/>
                  </a:moveTo>
                  <a:cubicBezTo>
                    <a:pt x="111" y="1"/>
                    <a:pt x="89" y="23"/>
                    <a:pt x="82" y="53"/>
                  </a:cubicBezTo>
                  <a:cubicBezTo>
                    <a:pt x="82" y="141"/>
                    <a:pt x="1" y="2081"/>
                    <a:pt x="685" y="2817"/>
                  </a:cubicBezTo>
                  <a:cubicBezTo>
                    <a:pt x="853" y="2998"/>
                    <a:pt x="1053" y="3092"/>
                    <a:pt x="1281" y="3098"/>
                  </a:cubicBezTo>
                  <a:lnTo>
                    <a:pt x="1287" y="3098"/>
                  </a:lnTo>
                  <a:cubicBezTo>
                    <a:pt x="1316" y="3098"/>
                    <a:pt x="1339" y="3074"/>
                    <a:pt x="1339" y="3045"/>
                  </a:cubicBezTo>
                  <a:cubicBezTo>
                    <a:pt x="1339" y="3017"/>
                    <a:pt x="1316" y="2987"/>
                    <a:pt x="1287" y="2987"/>
                  </a:cubicBezTo>
                  <a:cubicBezTo>
                    <a:pt x="1088" y="2982"/>
                    <a:pt x="912" y="2899"/>
                    <a:pt x="766" y="2742"/>
                  </a:cubicBezTo>
                  <a:cubicBezTo>
                    <a:pt x="111" y="2040"/>
                    <a:pt x="194" y="82"/>
                    <a:pt x="194" y="58"/>
                  </a:cubicBezTo>
                  <a:cubicBezTo>
                    <a:pt x="194" y="29"/>
                    <a:pt x="170" y="7"/>
                    <a:pt x="14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1"/>
            <p:cNvSpPr/>
            <p:nvPr/>
          </p:nvSpPr>
          <p:spPr>
            <a:xfrm>
              <a:off x="2746425" y="3015950"/>
              <a:ext cx="77300" cy="71750"/>
            </a:xfrm>
            <a:custGeom>
              <a:rect b="b" l="l" r="r" t="t"/>
              <a:pathLst>
                <a:path extrusionOk="0" h="2870" w="3092">
                  <a:moveTo>
                    <a:pt x="63" y="1"/>
                  </a:moveTo>
                  <a:cubicBezTo>
                    <a:pt x="56" y="1"/>
                    <a:pt x="48" y="2"/>
                    <a:pt x="41" y="5"/>
                  </a:cubicBezTo>
                  <a:cubicBezTo>
                    <a:pt x="11" y="18"/>
                    <a:pt x="0" y="47"/>
                    <a:pt x="11" y="75"/>
                  </a:cubicBezTo>
                  <a:cubicBezTo>
                    <a:pt x="35" y="134"/>
                    <a:pt x="615" y="1531"/>
                    <a:pt x="1204" y="1987"/>
                  </a:cubicBezTo>
                  <a:cubicBezTo>
                    <a:pt x="1794" y="2432"/>
                    <a:pt x="2964" y="2852"/>
                    <a:pt x="3016" y="2869"/>
                  </a:cubicBezTo>
                  <a:lnTo>
                    <a:pt x="3034" y="2869"/>
                  </a:lnTo>
                  <a:cubicBezTo>
                    <a:pt x="3057" y="2869"/>
                    <a:pt x="3075" y="2858"/>
                    <a:pt x="3086" y="2834"/>
                  </a:cubicBezTo>
                  <a:cubicBezTo>
                    <a:pt x="3092" y="2805"/>
                    <a:pt x="3080" y="2775"/>
                    <a:pt x="3051" y="2764"/>
                  </a:cubicBezTo>
                  <a:cubicBezTo>
                    <a:pt x="3040" y="2759"/>
                    <a:pt x="1848" y="2332"/>
                    <a:pt x="1274" y="1899"/>
                  </a:cubicBezTo>
                  <a:cubicBezTo>
                    <a:pt x="702" y="1461"/>
                    <a:pt x="117" y="53"/>
                    <a:pt x="111" y="35"/>
                  </a:cubicBezTo>
                  <a:cubicBezTo>
                    <a:pt x="103" y="13"/>
                    <a:pt x="84" y="1"/>
                    <a:pt x="63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1"/>
            <p:cNvSpPr/>
            <p:nvPr/>
          </p:nvSpPr>
          <p:spPr>
            <a:xfrm>
              <a:off x="2732850" y="2901400"/>
              <a:ext cx="26750" cy="53925"/>
            </a:xfrm>
            <a:custGeom>
              <a:rect b="b" l="l" r="r" t="t"/>
              <a:pathLst>
                <a:path extrusionOk="0" h="2157" w="1070">
                  <a:moveTo>
                    <a:pt x="702" y="0"/>
                  </a:moveTo>
                  <a:cubicBezTo>
                    <a:pt x="187" y="573"/>
                    <a:pt x="0" y="1285"/>
                    <a:pt x="0" y="1285"/>
                  </a:cubicBezTo>
                  <a:lnTo>
                    <a:pt x="578" y="2132"/>
                  </a:lnTo>
                  <a:cubicBezTo>
                    <a:pt x="578" y="2132"/>
                    <a:pt x="578" y="2139"/>
                    <a:pt x="573" y="2156"/>
                  </a:cubicBezTo>
                  <a:cubicBezTo>
                    <a:pt x="783" y="2075"/>
                    <a:pt x="958" y="1817"/>
                    <a:pt x="1010" y="1578"/>
                  </a:cubicBezTo>
                  <a:cubicBezTo>
                    <a:pt x="1069" y="1339"/>
                    <a:pt x="1023" y="1087"/>
                    <a:pt x="975" y="842"/>
                  </a:cubicBezTo>
                  <a:cubicBezTo>
                    <a:pt x="923" y="567"/>
                    <a:pt x="870" y="292"/>
                    <a:pt x="730" y="47"/>
                  </a:cubicBezTo>
                  <a:cubicBezTo>
                    <a:pt x="724" y="28"/>
                    <a:pt x="713" y="17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1"/>
            <p:cNvSpPr/>
            <p:nvPr/>
          </p:nvSpPr>
          <p:spPr>
            <a:xfrm>
              <a:off x="2846075" y="2236900"/>
              <a:ext cx="663650" cy="664425"/>
            </a:xfrm>
            <a:custGeom>
              <a:rect b="b" l="l" r="r" t="t"/>
              <a:pathLst>
                <a:path extrusionOk="0" h="26577" w="26546">
                  <a:moveTo>
                    <a:pt x="7364" y="0"/>
                  </a:moveTo>
                  <a:cubicBezTo>
                    <a:pt x="5793" y="0"/>
                    <a:pt x="4082" y="334"/>
                    <a:pt x="2730" y="1443"/>
                  </a:cubicBezTo>
                  <a:cubicBezTo>
                    <a:pt x="2647" y="1514"/>
                    <a:pt x="2566" y="1584"/>
                    <a:pt x="2485" y="1660"/>
                  </a:cubicBezTo>
                  <a:cubicBezTo>
                    <a:pt x="2455" y="1683"/>
                    <a:pt x="2426" y="1711"/>
                    <a:pt x="2396" y="1741"/>
                  </a:cubicBezTo>
                  <a:cubicBezTo>
                    <a:pt x="2169" y="1964"/>
                    <a:pt x="1959" y="2185"/>
                    <a:pt x="1771" y="2407"/>
                  </a:cubicBezTo>
                  <a:cubicBezTo>
                    <a:pt x="1706" y="2483"/>
                    <a:pt x="1643" y="2560"/>
                    <a:pt x="1584" y="2641"/>
                  </a:cubicBezTo>
                  <a:cubicBezTo>
                    <a:pt x="1344" y="2939"/>
                    <a:pt x="1140" y="3243"/>
                    <a:pt x="964" y="3547"/>
                  </a:cubicBezTo>
                  <a:cubicBezTo>
                    <a:pt x="912" y="3634"/>
                    <a:pt x="865" y="3723"/>
                    <a:pt x="818" y="3810"/>
                  </a:cubicBezTo>
                  <a:cubicBezTo>
                    <a:pt x="275" y="4845"/>
                    <a:pt x="52" y="5879"/>
                    <a:pt x="30" y="6814"/>
                  </a:cubicBezTo>
                  <a:cubicBezTo>
                    <a:pt x="1" y="8276"/>
                    <a:pt x="456" y="9514"/>
                    <a:pt x="929" y="10204"/>
                  </a:cubicBezTo>
                  <a:lnTo>
                    <a:pt x="5535" y="13191"/>
                  </a:lnTo>
                  <a:lnTo>
                    <a:pt x="5628" y="13255"/>
                  </a:lnTo>
                  <a:lnTo>
                    <a:pt x="5628" y="13266"/>
                  </a:lnTo>
                  <a:lnTo>
                    <a:pt x="5657" y="13466"/>
                  </a:lnTo>
                  <a:lnTo>
                    <a:pt x="7008" y="23903"/>
                  </a:lnTo>
                  <a:lnTo>
                    <a:pt x="7136" y="24879"/>
                  </a:lnTo>
                  <a:cubicBezTo>
                    <a:pt x="7136" y="24879"/>
                    <a:pt x="7171" y="24890"/>
                    <a:pt x="7247" y="24920"/>
                  </a:cubicBezTo>
                  <a:cubicBezTo>
                    <a:pt x="7254" y="24920"/>
                    <a:pt x="7259" y="24920"/>
                    <a:pt x="7259" y="24925"/>
                  </a:cubicBezTo>
                  <a:cubicBezTo>
                    <a:pt x="8016" y="25200"/>
                    <a:pt x="11967" y="26577"/>
                    <a:pt x="16030" y="26577"/>
                  </a:cubicBezTo>
                  <a:cubicBezTo>
                    <a:pt x="18025" y="26577"/>
                    <a:pt x="20046" y="26245"/>
                    <a:pt x="21729" y="25289"/>
                  </a:cubicBezTo>
                  <a:lnTo>
                    <a:pt x="23004" y="12085"/>
                  </a:lnTo>
                  <a:lnTo>
                    <a:pt x="23050" y="12080"/>
                  </a:lnTo>
                  <a:lnTo>
                    <a:pt x="24815" y="11670"/>
                  </a:lnTo>
                  <a:cubicBezTo>
                    <a:pt x="24815" y="11670"/>
                    <a:pt x="25324" y="10876"/>
                    <a:pt x="25750" y="9725"/>
                  </a:cubicBezTo>
                  <a:cubicBezTo>
                    <a:pt x="26177" y="8584"/>
                    <a:pt x="26546" y="6674"/>
                    <a:pt x="26253" y="5067"/>
                  </a:cubicBezTo>
                  <a:cubicBezTo>
                    <a:pt x="26236" y="4967"/>
                    <a:pt x="26212" y="4874"/>
                    <a:pt x="26189" y="4775"/>
                  </a:cubicBezTo>
                  <a:cubicBezTo>
                    <a:pt x="26090" y="4371"/>
                    <a:pt x="25950" y="3991"/>
                    <a:pt x="25745" y="3658"/>
                  </a:cubicBezTo>
                  <a:cubicBezTo>
                    <a:pt x="25727" y="3623"/>
                    <a:pt x="25704" y="3588"/>
                    <a:pt x="25680" y="3547"/>
                  </a:cubicBezTo>
                  <a:cubicBezTo>
                    <a:pt x="25645" y="3500"/>
                    <a:pt x="25610" y="3453"/>
                    <a:pt x="25581" y="3407"/>
                  </a:cubicBezTo>
                  <a:cubicBezTo>
                    <a:pt x="25354" y="3086"/>
                    <a:pt x="25095" y="2805"/>
                    <a:pt x="24828" y="2571"/>
                  </a:cubicBezTo>
                  <a:cubicBezTo>
                    <a:pt x="24739" y="2495"/>
                    <a:pt x="24652" y="2425"/>
                    <a:pt x="24564" y="2355"/>
                  </a:cubicBezTo>
                  <a:cubicBezTo>
                    <a:pt x="22846" y="1069"/>
                    <a:pt x="20509" y="1134"/>
                    <a:pt x="19018" y="1104"/>
                  </a:cubicBezTo>
                  <a:lnTo>
                    <a:pt x="18755" y="1104"/>
                  </a:lnTo>
                  <a:cubicBezTo>
                    <a:pt x="18527" y="1104"/>
                    <a:pt x="18328" y="1122"/>
                    <a:pt x="18152" y="1139"/>
                  </a:cubicBezTo>
                  <a:lnTo>
                    <a:pt x="11800" y="765"/>
                  </a:lnTo>
                  <a:cubicBezTo>
                    <a:pt x="11800" y="765"/>
                    <a:pt x="11619" y="694"/>
                    <a:pt x="11298" y="602"/>
                  </a:cubicBezTo>
                  <a:cubicBezTo>
                    <a:pt x="11274" y="596"/>
                    <a:pt x="11244" y="589"/>
                    <a:pt x="11222" y="578"/>
                  </a:cubicBezTo>
                  <a:cubicBezTo>
                    <a:pt x="10445" y="353"/>
                    <a:pt x="8979" y="0"/>
                    <a:pt x="73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1"/>
            <p:cNvSpPr/>
            <p:nvPr/>
          </p:nvSpPr>
          <p:spPr>
            <a:xfrm>
              <a:off x="3128500" y="2251925"/>
              <a:ext cx="186475" cy="92125"/>
            </a:xfrm>
            <a:custGeom>
              <a:rect b="b" l="l" r="r" t="t"/>
              <a:pathLst>
                <a:path extrusionOk="0" h="3685" w="7459">
                  <a:moveTo>
                    <a:pt x="1" y="1"/>
                  </a:moveTo>
                  <a:lnTo>
                    <a:pt x="1" y="1"/>
                  </a:lnTo>
                  <a:cubicBezTo>
                    <a:pt x="17" y="725"/>
                    <a:pt x="298" y="1433"/>
                    <a:pt x="737" y="2005"/>
                  </a:cubicBezTo>
                  <a:cubicBezTo>
                    <a:pt x="1198" y="2596"/>
                    <a:pt x="1824" y="3052"/>
                    <a:pt x="2514" y="3343"/>
                  </a:cubicBezTo>
                  <a:cubicBezTo>
                    <a:pt x="3024" y="3556"/>
                    <a:pt x="3578" y="3684"/>
                    <a:pt x="4126" y="3684"/>
                  </a:cubicBezTo>
                  <a:cubicBezTo>
                    <a:pt x="4406" y="3684"/>
                    <a:pt x="4685" y="3651"/>
                    <a:pt x="4956" y="3578"/>
                  </a:cubicBezTo>
                  <a:cubicBezTo>
                    <a:pt x="5681" y="3384"/>
                    <a:pt x="6318" y="2923"/>
                    <a:pt x="6792" y="2338"/>
                  </a:cubicBezTo>
                  <a:cubicBezTo>
                    <a:pt x="7195" y="1836"/>
                    <a:pt x="7283" y="1134"/>
                    <a:pt x="7458" y="503"/>
                  </a:cubicBezTo>
                  <a:cubicBezTo>
                    <a:pt x="7230" y="503"/>
                    <a:pt x="7031" y="521"/>
                    <a:pt x="6855" y="538"/>
                  </a:cubicBezTo>
                  <a:lnTo>
                    <a:pt x="503" y="164"/>
                  </a:lnTo>
                  <a:cubicBezTo>
                    <a:pt x="503" y="164"/>
                    <a:pt x="322" y="9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1"/>
            <p:cNvSpPr/>
            <p:nvPr/>
          </p:nvSpPr>
          <p:spPr>
            <a:xfrm>
              <a:off x="2986200" y="2251825"/>
              <a:ext cx="145375" cy="317775"/>
            </a:xfrm>
            <a:custGeom>
              <a:rect b="b" l="l" r="r" t="t"/>
              <a:pathLst>
                <a:path extrusionOk="0" h="12711" w="5815">
                  <a:moveTo>
                    <a:pt x="5755" y="0"/>
                  </a:moveTo>
                  <a:cubicBezTo>
                    <a:pt x="5738" y="0"/>
                    <a:pt x="5720" y="8"/>
                    <a:pt x="5709" y="22"/>
                  </a:cubicBezTo>
                  <a:cubicBezTo>
                    <a:pt x="5032" y="852"/>
                    <a:pt x="4489" y="1688"/>
                    <a:pt x="3899" y="2810"/>
                  </a:cubicBezTo>
                  <a:cubicBezTo>
                    <a:pt x="3535" y="3482"/>
                    <a:pt x="3227" y="4095"/>
                    <a:pt x="2939" y="4686"/>
                  </a:cubicBezTo>
                  <a:cubicBezTo>
                    <a:pt x="2922" y="4709"/>
                    <a:pt x="2911" y="4739"/>
                    <a:pt x="2898" y="4761"/>
                  </a:cubicBezTo>
                  <a:lnTo>
                    <a:pt x="2898" y="4768"/>
                  </a:lnTo>
                  <a:cubicBezTo>
                    <a:pt x="2712" y="5154"/>
                    <a:pt x="2542" y="5510"/>
                    <a:pt x="2385" y="5855"/>
                  </a:cubicBezTo>
                  <a:cubicBezTo>
                    <a:pt x="2343" y="5948"/>
                    <a:pt x="2302" y="6036"/>
                    <a:pt x="2262" y="6129"/>
                  </a:cubicBezTo>
                  <a:cubicBezTo>
                    <a:pt x="2262" y="6136"/>
                    <a:pt x="2256" y="6136"/>
                    <a:pt x="2256" y="6136"/>
                  </a:cubicBezTo>
                  <a:cubicBezTo>
                    <a:pt x="2133" y="6409"/>
                    <a:pt x="2034" y="6638"/>
                    <a:pt x="1940" y="6860"/>
                  </a:cubicBezTo>
                  <a:cubicBezTo>
                    <a:pt x="1900" y="6954"/>
                    <a:pt x="1859" y="7048"/>
                    <a:pt x="1817" y="7140"/>
                  </a:cubicBezTo>
                  <a:cubicBezTo>
                    <a:pt x="1017" y="9052"/>
                    <a:pt x="421" y="10852"/>
                    <a:pt x="6" y="12646"/>
                  </a:cubicBezTo>
                  <a:cubicBezTo>
                    <a:pt x="1" y="12675"/>
                    <a:pt x="17" y="12705"/>
                    <a:pt x="47" y="12710"/>
                  </a:cubicBezTo>
                  <a:lnTo>
                    <a:pt x="58" y="12710"/>
                  </a:lnTo>
                  <a:cubicBezTo>
                    <a:pt x="88" y="12710"/>
                    <a:pt x="111" y="12693"/>
                    <a:pt x="117" y="12669"/>
                  </a:cubicBezTo>
                  <a:cubicBezTo>
                    <a:pt x="527" y="10881"/>
                    <a:pt x="1116" y="9087"/>
                    <a:pt x="1917" y="7188"/>
                  </a:cubicBezTo>
                  <a:cubicBezTo>
                    <a:pt x="1957" y="7094"/>
                    <a:pt x="1999" y="6994"/>
                    <a:pt x="2040" y="6900"/>
                  </a:cubicBezTo>
                  <a:cubicBezTo>
                    <a:pt x="2133" y="6679"/>
                    <a:pt x="2238" y="6451"/>
                    <a:pt x="2361" y="6177"/>
                  </a:cubicBezTo>
                  <a:lnTo>
                    <a:pt x="2361" y="6171"/>
                  </a:lnTo>
                  <a:cubicBezTo>
                    <a:pt x="2402" y="6077"/>
                    <a:pt x="2443" y="5989"/>
                    <a:pt x="2483" y="5902"/>
                  </a:cubicBezTo>
                  <a:cubicBezTo>
                    <a:pt x="2642" y="5551"/>
                    <a:pt x="2811" y="5200"/>
                    <a:pt x="2998" y="4815"/>
                  </a:cubicBezTo>
                  <a:cubicBezTo>
                    <a:pt x="2998" y="4809"/>
                    <a:pt x="3004" y="4809"/>
                    <a:pt x="3004" y="4803"/>
                  </a:cubicBezTo>
                  <a:cubicBezTo>
                    <a:pt x="3016" y="4785"/>
                    <a:pt x="3022" y="4761"/>
                    <a:pt x="3039" y="4739"/>
                  </a:cubicBezTo>
                  <a:cubicBezTo>
                    <a:pt x="3325" y="4148"/>
                    <a:pt x="3635" y="3528"/>
                    <a:pt x="3991" y="2856"/>
                  </a:cubicBezTo>
                  <a:cubicBezTo>
                    <a:pt x="4587" y="1746"/>
                    <a:pt x="5126" y="917"/>
                    <a:pt x="5798" y="92"/>
                  </a:cubicBezTo>
                  <a:cubicBezTo>
                    <a:pt x="5815" y="69"/>
                    <a:pt x="5815" y="34"/>
                    <a:pt x="5787" y="11"/>
                  </a:cubicBezTo>
                  <a:cubicBezTo>
                    <a:pt x="5777" y="3"/>
                    <a:pt x="5766" y="0"/>
                    <a:pt x="5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41"/>
            <p:cNvSpPr/>
            <p:nvPr/>
          </p:nvSpPr>
          <p:spPr>
            <a:xfrm>
              <a:off x="3312150" y="2263400"/>
              <a:ext cx="112100" cy="277250"/>
            </a:xfrm>
            <a:custGeom>
              <a:rect b="b" l="l" r="r" t="t"/>
              <a:pathLst>
                <a:path extrusionOk="0" h="11090" w="4484">
                  <a:moveTo>
                    <a:pt x="65" y="0"/>
                  </a:moveTo>
                  <a:cubicBezTo>
                    <a:pt x="53" y="0"/>
                    <a:pt x="40" y="5"/>
                    <a:pt x="30" y="15"/>
                  </a:cubicBezTo>
                  <a:cubicBezTo>
                    <a:pt x="7" y="33"/>
                    <a:pt x="0" y="68"/>
                    <a:pt x="18" y="90"/>
                  </a:cubicBezTo>
                  <a:cubicBezTo>
                    <a:pt x="491" y="681"/>
                    <a:pt x="661" y="974"/>
                    <a:pt x="995" y="1552"/>
                  </a:cubicBezTo>
                  <a:lnTo>
                    <a:pt x="1070" y="1692"/>
                  </a:lnTo>
                  <a:cubicBezTo>
                    <a:pt x="2730" y="4597"/>
                    <a:pt x="3841" y="7742"/>
                    <a:pt x="4367" y="11044"/>
                  </a:cubicBezTo>
                  <a:cubicBezTo>
                    <a:pt x="4372" y="11073"/>
                    <a:pt x="4396" y="11090"/>
                    <a:pt x="4426" y="11090"/>
                  </a:cubicBezTo>
                  <a:lnTo>
                    <a:pt x="4431" y="11090"/>
                  </a:lnTo>
                  <a:cubicBezTo>
                    <a:pt x="4461" y="11084"/>
                    <a:pt x="4483" y="11060"/>
                    <a:pt x="4477" y="11025"/>
                  </a:cubicBezTo>
                  <a:cubicBezTo>
                    <a:pt x="3946" y="7712"/>
                    <a:pt x="2835" y="4556"/>
                    <a:pt x="1170" y="1640"/>
                  </a:cubicBezTo>
                  <a:lnTo>
                    <a:pt x="1087" y="1500"/>
                  </a:lnTo>
                  <a:cubicBezTo>
                    <a:pt x="755" y="909"/>
                    <a:pt x="585" y="616"/>
                    <a:pt x="105" y="20"/>
                  </a:cubicBezTo>
                  <a:cubicBezTo>
                    <a:pt x="96" y="8"/>
                    <a:pt x="81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41"/>
            <p:cNvSpPr/>
            <p:nvPr/>
          </p:nvSpPr>
          <p:spPr>
            <a:xfrm>
              <a:off x="2866525" y="2325575"/>
              <a:ext cx="169350" cy="105375"/>
            </a:xfrm>
            <a:custGeom>
              <a:rect b="b" l="l" r="r" t="t"/>
              <a:pathLst>
                <a:path extrusionOk="0" h="4215" w="6774">
                  <a:moveTo>
                    <a:pt x="146" y="0"/>
                  </a:moveTo>
                  <a:cubicBezTo>
                    <a:pt x="94" y="87"/>
                    <a:pt x="47" y="176"/>
                    <a:pt x="0" y="263"/>
                  </a:cubicBezTo>
                  <a:cubicBezTo>
                    <a:pt x="2396" y="1263"/>
                    <a:pt x="4629" y="2590"/>
                    <a:pt x="6657" y="4214"/>
                  </a:cubicBezTo>
                  <a:cubicBezTo>
                    <a:pt x="6698" y="4120"/>
                    <a:pt x="6733" y="4027"/>
                    <a:pt x="6774" y="3934"/>
                  </a:cubicBezTo>
                  <a:cubicBezTo>
                    <a:pt x="4758" y="2320"/>
                    <a:pt x="2531" y="999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41"/>
            <p:cNvSpPr/>
            <p:nvPr/>
          </p:nvSpPr>
          <p:spPr>
            <a:xfrm>
              <a:off x="2885675" y="2297075"/>
              <a:ext cx="161450" cy="108575"/>
            </a:xfrm>
            <a:custGeom>
              <a:rect b="b" l="l" r="r" t="t"/>
              <a:pathLst>
                <a:path extrusionOk="0" h="4343" w="6458">
                  <a:moveTo>
                    <a:pt x="187" y="0"/>
                  </a:moveTo>
                  <a:cubicBezTo>
                    <a:pt x="122" y="76"/>
                    <a:pt x="59" y="153"/>
                    <a:pt x="0" y="234"/>
                  </a:cubicBezTo>
                  <a:cubicBezTo>
                    <a:pt x="2215" y="1427"/>
                    <a:pt x="4343" y="2805"/>
                    <a:pt x="6329" y="4343"/>
                  </a:cubicBezTo>
                  <a:cubicBezTo>
                    <a:pt x="6371" y="4249"/>
                    <a:pt x="6412" y="4156"/>
                    <a:pt x="6458" y="4068"/>
                  </a:cubicBezTo>
                  <a:cubicBezTo>
                    <a:pt x="4483" y="2549"/>
                    <a:pt x="2373" y="1187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41"/>
            <p:cNvSpPr/>
            <p:nvPr/>
          </p:nvSpPr>
          <p:spPr>
            <a:xfrm>
              <a:off x="2908175" y="2272975"/>
              <a:ext cx="153125" cy="102600"/>
            </a:xfrm>
            <a:custGeom>
              <a:rect b="b" l="l" r="r" t="t"/>
              <a:pathLst>
                <a:path extrusionOk="0" h="4104" w="6125">
                  <a:moveTo>
                    <a:pt x="246" y="0"/>
                  </a:moveTo>
                  <a:cubicBezTo>
                    <a:pt x="163" y="71"/>
                    <a:pt x="82" y="141"/>
                    <a:pt x="1" y="217"/>
                  </a:cubicBezTo>
                  <a:cubicBezTo>
                    <a:pt x="2162" y="1210"/>
                    <a:pt x="4155" y="2520"/>
                    <a:pt x="5932" y="4103"/>
                  </a:cubicBezTo>
                  <a:lnTo>
                    <a:pt x="6125" y="3880"/>
                  </a:lnTo>
                  <a:cubicBezTo>
                    <a:pt x="4360" y="2309"/>
                    <a:pt x="2385" y="1005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41"/>
            <p:cNvSpPr/>
            <p:nvPr/>
          </p:nvSpPr>
          <p:spPr>
            <a:xfrm>
              <a:off x="3361825" y="2295775"/>
              <a:ext cx="104950" cy="60375"/>
            </a:xfrm>
            <a:custGeom>
              <a:rect b="b" l="l" r="r" t="t"/>
              <a:pathLst>
                <a:path extrusionOk="0" h="2415" w="4198">
                  <a:moveTo>
                    <a:pt x="3934" y="0"/>
                  </a:moveTo>
                  <a:cubicBezTo>
                    <a:pt x="2531" y="549"/>
                    <a:pt x="1217" y="1274"/>
                    <a:pt x="1" y="2174"/>
                  </a:cubicBezTo>
                  <a:lnTo>
                    <a:pt x="176" y="2414"/>
                  </a:lnTo>
                  <a:cubicBezTo>
                    <a:pt x="1415" y="1490"/>
                    <a:pt x="2760" y="759"/>
                    <a:pt x="4198" y="216"/>
                  </a:cubicBezTo>
                  <a:cubicBezTo>
                    <a:pt x="4109" y="140"/>
                    <a:pt x="4022" y="70"/>
                    <a:pt x="3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41"/>
            <p:cNvSpPr/>
            <p:nvPr/>
          </p:nvSpPr>
          <p:spPr>
            <a:xfrm>
              <a:off x="3375575" y="2322075"/>
              <a:ext cx="114125" cy="60200"/>
            </a:xfrm>
            <a:custGeom>
              <a:rect b="b" l="l" r="r" t="t"/>
              <a:pathLst>
                <a:path extrusionOk="0" h="2408" w="4565">
                  <a:moveTo>
                    <a:pt x="4401" y="0"/>
                  </a:moveTo>
                  <a:cubicBezTo>
                    <a:pt x="2835" y="497"/>
                    <a:pt x="1363" y="1228"/>
                    <a:pt x="1" y="2162"/>
                  </a:cubicBezTo>
                  <a:lnTo>
                    <a:pt x="170" y="2407"/>
                  </a:lnTo>
                  <a:cubicBezTo>
                    <a:pt x="1525" y="1473"/>
                    <a:pt x="2998" y="748"/>
                    <a:pt x="4565" y="251"/>
                  </a:cubicBezTo>
                  <a:cubicBezTo>
                    <a:pt x="4547" y="216"/>
                    <a:pt x="4524" y="181"/>
                    <a:pt x="4500" y="140"/>
                  </a:cubicBezTo>
                  <a:cubicBezTo>
                    <a:pt x="4465" y="93"/>
                    <a:pt x="4430" y="46"/>
                    <a:pt x="4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41"/>
            <p:cNvSpPr/>
            <p:nvPr/>
          </p:nvSpPr>
          <p:spPr>
            <a:xfrm>
              <a:off x="3386250" y="2356250"/>
              <a:ext cx="116150" cy="52500"/>
            </a:xfrm>
            <a:custGeom>
              <a:rect b="b" l="l" r="r" t="t"/>
              <a:pathLst>
                <a:path extrusionOk="0" h="2100" w="4646">
                  <a:moveTo>
                    <a:pt x="4582" y="1"/>
                  </a:moveTo>
                  <a:cubicBezTo>
                    <a:pt x="3016" y="509"/>
                    <a:pt x="1478" y="1123"/>
                    <a:pt x="0" y="1835"/>
                  </a:cubicBezTo>
                  <a:lnTo>
                    <a:pt x="122" y="2099"/>
                  </a:lnTo>
                  <a:cubicBezTo>
                    <a:pt x="1584" y="1398"/>
                    <a:pt x="3103" y="789"/>
                    <a:pt x="4646" y="293"/>
                  </a:cubicBezTo>
                  <a:cubicBezTo>
                    <a:pt x="4629" y="193"/>
                    <a:pt x="4605" y="100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41"/>
            <p:cNvSpPr/>
            <p:nvPr/>
          </p:nvSpPr>
          <p:spPr>
            <a:xfrm>
              <a:off x="3089475" y="2488450"/>
              <a:ext cx="136950" cy="175975"/>
            </a:xfrm>
            <a:custGeom>
              <a:rect b="b" l="l" r="r" t="t"/>
              <a:pathLst>
                <a:path extrusionOk="0" h="7039" w="5478">
                  <a:moveTo>
                    <a:pt x="2643" y="1538"/>
                  </a:moveTo>
                  <a:cubicBezTo>
                    <a:pt x="3269" y="1538"/>
                    <a:pt x="3461" y="2204"/>
                    <a:pt x="3461" y="2695"/>
                  </a:cubicBezTo>
                  <a:cubicBezTo>
                    <a:pt x="3309" y="2889"/>
                    <a:pt x="3005" y="3234"/>
                    <a:pt x="2543" y="3251"/>
                  </a:cubicBezTo>
                  <a:cubicBezTo>
                    <a:pt x="2536" y="3251"/>
                    <a:pt x="2529" y="3251"/>
                    <a:pt x="2522" y="3251"/>
                  </a:cubicBezTo>
                  <a:cubicBezTo>
                    <a:pt x="1954" y="3251"/>
                    <a:pt x="1761" y="2755"/>
                    <a:pt x="1754" y="2380"/>
                  </a:cubicBezTo>
                  <a:cubicBezTo>
                    <a:pt x="1742" y="1913"/>
                    <a:pt x="2146" y="1538"/>
                    <a:pt x="2643" y="1538"/>
                  </a:cubicBezTo>
                  <a:close/>
                  <a:moveTo>
                    <a:pt x="2627" y="1"/>
                  </a:moveTo>
                  <a:cubicBezTo>
                    <a:pt x="2596" y="1"/>
                    <a:pt x="2564" y="1"/>
                    <a:pt x="2532" y="2"/>
                  </a:cubicBezTo>
                  <a:cubicBezTo>
                    <a:pt x="942" y="54"/>
                    <a:pt x="0" y="1171"/>
                    <a:pt x="0" y="2479"/>
                  </a:cubicBezTo>
                  <a:cubicBezTo>
                    <a:pt x="0" y="3774"/>
                    <a:pt x="978" y="4661"/>
                    <a:pt x="2187" y="4661"/>
                  </a:cubicBezTo>
                  <a:cubicBezTo>
                    <a:pt x="2222" y="4661"/>
                    <a:pt x="2257" y="4660"/>
                    <a:pt x="2292" y="4659"/>
                  </a:cubicBezTo>
                  <a:cubicBezTo>
                    <a:pt x="2806" y="4642"/>
                    <a:pt x="3226" y="4414"/>
                    <a:pt x="3485" y="4162"/>
                  </a:cubicBezTo>
                  <a:lnTo>
                    <a:pt x="3485" y="4162"/>
                  </a:lnTo>
                  <a:cubicBezTo>
                    <a:pt x="3496" y="5022"/>
                    <a:pt x="3016" y="5473"/>
                    <a:pt x="2292" y="5489"/>
                  </a:cubicBezTo>
                  <a:cubicBezTo>
                    <a:pt x="1696" y="5489"/>
                    <a:pt x="1193" y="5192"/>
                    <a:pt x="860" y="4993"/>
                  </a:cubicBezTo>
                  <a:lnTo>
                    <a:pt x="194" y="6266"/>
                  </a:lnTo>
                  <a:cubicBezTo>
                    <a:pt x="755" y="6738"/>
                    <a:pt x="1787" y="7039"/>
                    <a:pt x="2446" y="7039"/>
                  </a:cubicBezTo>
                  <a:cubicBezTo>
                    <a:pt x="2465" y="7039"/>
                    <a:pt x="2484" y="7038"/>
                    <a:pt x="2503" y="7038"/>
                  </a:cubicBezTo>
                  <a:cubicBezTo>
                    <a:pt x="5079" y="6962"/>
                    <a:pt x="5478" y="4554"/>
                    <a:pt x="5443" y="3064"/>
                  </a:cubicBezTo>
                  <a:cubicBezTo>
                    <a:pt x="5385" y="1150"/>
                    <a:pt x="4187" y="1"/>
                    <a:pt x="2627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1"/>
            <p:cNvSpPr/>
            <p:nvPr/>
          </p:nvSpPr>
          <p:spPr>
            <a:xfrm>
              <a:off x="3232975" y="2491275"/>
              <a:ext cx="132400" cy="170950"/>
            </a:xfrm>
            <a:custGeom>
              <a:rect b="b" l="l" r="r" t="t"/>
              <a:pathLst>
                <a:path extrusionOk="0" h="6838" w="5296">
                  <a:moveTo>
                    <a:pt x="0" y="0"/>
                  </a:moveTo>
                  <a:lnTo>
                    <a:pt x="0" y="1934"/>
                  </a:lnTo>
                  <a:lnTo>
                    <a:pt x="1567" y="1934"/>
                  </a:lnTo>
                  <a:lnTo>
                    <a:pt x="1567" y="1303"/>
                  </a:lnTo>
                  <a:lnTo>
                    <a:pt x="3174" y="1303"/>
                  </a:lnTo>
                  <a:lnTo>
                    <a:pt x="550" y="6838"/>
                  </a:lnTo>
                  <a:lnTo>
                    <a:pt x="2665" y="6838"/>
                  </a:lnTo>
                  <a:lnTo>
                    <a:pt x="5295" y="1303"/>
                  </a:lnTo>
                  <a:lnTo>
                    <a:pt x="5295" y="0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41"/>
            <p:cNvSpPr/>
            <p:nvPr/>
          </p:nvSpPr>
          <p:spPr>
            <a:xfrm>
              <a:off x="2836300" y="2492275"/>
              <a:ext cx="154725" cy="138675"/>
            </a:xfrm>
            <a:custGeom>
              <a:rect b="b" l="l" r="r" t="t"/>
              <a:pathLst>
                <a:path extrusionOk="0" h="5547" w="6189">
                  <a:moveTo>
                    <a:pt x="1396" y="1"/>
                  </a:moveTo>
                  <a:lnTo>
                    <a:pt x="0" y="3338"/>
                  </a:lnTo>
                  <a:lnTo>
                    <a:pt x="4500" y="5547"/>
                  </a:lnTo>
                  <a:lnTo>
                    <a:pt x="6189" y="2835"/>
                  </a:lnTo>
                  <a:cubicBezTo>
                    <a:pt x="6189" y="2835"/>
                    <a:pt x="4950" y="1274"/>
                    <a:pt x="1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41"/>
            <p:cNvSpPr/>
            <p:nvPr/>
          </p:nvSpPr>
          <p:spPr>
            <a:xfrm>
              <a:off x="3138750" y="2203400"/>
              <a:ext cx="162025" cy="121825"/>
            </a:xfrm>
            <a:custGeom>
              <a:rect b="b" l="l" r="r" t="t"/>
              <a:pathLst>
                <a:path extrusionOk="0" h="4873" w="6481">
                  <a:moveTo>
                    <a:pt x="6259" y="1"/>
                  </a:moveTo>
                  <a:lnTo>
                    <a:pt x="309" y="294"/>
                  </a:lnTo>
                  <a:cubicBezTo>
                    <a:pt x="309" y="294"/>
                    <a:pt x="303" y="386"/>
                    <a:pt x="297" y="539"/>
                  </a:cubicBezTo>
                  <a:cubicBezTo>
                    <a:pt x="286" y="720"/>
                    <a:pt x="268" y="982"/>
                    <a:pt x="257" y="1276"/>
                  </a:cubicBezTo>
                  <a:cubicBezTo>
                    <a:pt x="222" y="2053"/>
                    <a:pt x="0" y="2252"/>
                    <a:pt x="58" y="2427"/>
                  </a:cubicBezTo>
                  <a:cubicBezTo>
                    <a:pt x="147" y="2698"/>
                    <a:pt x="1098" y="4873"/>
                    <a:pt x="3443" y="4873"/>
                  </a:cubicBezTo>
                  <a:cubicBezTo>
                    <a:pt x="3717" y="4873"/>
                    <a:pt x="4011" y="4843"/>
                    <a:pt x="4324" y="4777"/>
                  </a:cubicBezTo>
                  <a:cubicBezTo>
                    <a:pt x="6294" y="4356"/>
                    <a:pt x="6480" y="2695"/>
                    <a:pt x="6480" y="2695"/>
                  </a:cubicBezTo>
                  <a:lnTo>
                    <a:pt x="6283" y="1375"/>
                  </a:lnTo>
                  <a:lnTo>
                    <a:pt x="6264" y="27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B26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41"/>
            <p:cNvSpPr/>
            <p:nvPr/>
          </p:nvSpPr>
          <p:spPr>
            <a:xfrm>
              <a:off x="3141200" y="2207500"/>
              <a:ext cx="158425" cy="80975"/>
            </a:xfrm>
            <a:custGeom>
              <a:rect b="b" l="l" r="r" t="t"/>
              <a:pathLst>
                <a:path extrusionOk="0" h="3239" w="6337">
                  <a:moveTo>
                    <a:pt x="6312" y="1"/>
                  </a:moveTo>
                  <a:cubicBezTo>
                    <a:pt x="5814" y="433"/>
                    <a:pt x="4770" y="1145"/>
                    <a:pt x="3280" y="1145"/>
                  </a:cubicBezTo>
                  <a:cubicBezTo>
                    <a:pt x="3219" y="1145"/>
                    <a:pt x="3156" y="1144"/>
                    <a:pt x="3093" y="1141"/>
                  </a:cubicBezTo>
                  <a:cubicBezTo>
                    <a:pt x="1432" y="1071"/>
                    <a:pt x="445" y="532"/>
                    <a:pt x="42" y="252"/>
                  </a:cubicBezTo>
                  <a:cubicBezTo>
                    <a:pt x="30" y="433"/>
                    <a:pt x="13" y="696"/>
                    <a:pt x="0" y="983"/>
                  </a:cubicBezTo>
                  <a:cubicBezTo>
                    <a:pt x="391" y="1745"/>
                    <a:pt x="1477" y="3238"/>
                    <a:pt x="3511" y="3238"/>
                  </a:cubicBezTo>
                  <a:cubicBezTo>
                    <a:pt x="3519" y="3238"/>
                    <a:pt x="3528" y="3238"/>
                    <a:pt x="3536" y="3238"/>
                  </a:cubicBezTo>
                  <a:cubicBezTo>
                    <a:pt x="5751" y="3227"/>
                    <a:pt x="6196" y="1929"/>
                    <a:pt x="6336" y="1093"/>
                  </a:cubicBezTo>
                  <a:lnTo>
                    <a:pt x="6312" y="1"/>
                  </a:ln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1"/>
            <p:cNvSpPr/>
            <p:nvPr/>
          </p:nvSpPr>
          <p:spPr>
            <a:xfrm>
              <a:off x="3094900" y="1946675"/>
              <a:ext cx="265950" cy="311475"/>
            </a:xfrm>
            <a:custGeom>
              <a:rect b="b" l="l" r="r" t="t"/>
              <a:pathLst>
                <a:path extrusionOk="0" h="12459" w="10638">
                  <a:moveTo>
                    <a:pt x="5265" y="0"/>
                  </a:moveTo>
                  <a:cubicBezTo>
                    <a:pt x="5223" y="0"/>
                    <a:pt x="5180" y="1"/>
                    <a:pt x="5137" y="2"/>
                  </a:cubicBezTo>
                  <a:cubicBezTo>
                    <a:pt x="2256" y="84"/>
                    <a:pt x="1" y="2941"/>
                    <a:pt x="99" y="6384"/>
                  </a:cubicBezTo>
                  <a:cubicBezTo>
                    <a:pt x="197" y="9767"/>
                    <a:pt x="2543" y="12458"/>
                    <a:pt x="5365" y="12458"/>
                  </a:cubicBezTo>
                  <a:cubicBezTo>
                    <a:pt x="5410" y="12458"/>
                    <a:pt x="5454" y="12458"/>
                    <a:pt x="5499" y="12456"/>
                  </a:cubicBezTo>
                  <a:cubicBezTo>
                    <a:pt x="8382" y="12374"/>
                    <a:pt x="10637" y="9516"/>
                    <a:pt x="10538" y="6080"/>
                  </a:cubicBezTo>
                  <a:cubicBezTo>
                    <a:pt x="10434" y="2689"/>
                    <a:pt x="8090" y="0"/>
                    <a:pt x="5265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41"/>
            <p:cNvSpPr/>
            <p:nvPr/>
          </p:nvSpPr>
          <p:spPr>
            <a:xfrm>
              <a:off x="3113450" y="1972375"/>
              <a:ext cx="232625" cy="278575"/>
            </a:xfrm>
            <a:custGeom>
              <a:rect b="b" l="l" r="r" t="t"/>
              <a:pathLst>
                <a:path extrusionOk="0" h="11143" w="9305">
                  <a:moveTo>
                    <a:pt x="4592" y="0"/>
                  </a:moveTo>
                  <a:cubicBezTo>
                    <a:pt x="4546" y="0"/>
                    <a:pt x="4500" y="1"/>
                    <a:pt x="4454" y="2"/>
                  </a:cubicBezTo>
                  <a:cubicBezTo>
                    <a:pt x="3980" y="14"/>
                    <a:pt x="3513" y="102"/>
                    <a:pt x="3063" y="265"/>
                  </a:cubicBezTo>
                  <a:cubicBezTo>
                    <a:pt x="3033" y="277"/>
                    <a:pt x="2998" y="289"/>
                    <a:pt x="2969" y="300"/>
                  </a:cubicBezTo>
                  <a:cubicBezTo>
                    <a:pt x="2887" y="329"/>
                    <a:pt x="2812" y="364"/>
                    <a:pt x="2736" y="399"/>
                  </a:cubicBezTo>
                  <a:cubicBezTo>
                    <a:pt x="2683" y="423"/>
                    <a:pt x="2625" y="453"/>
                    <a:pt x="2572" y="475"/>
                  </a:cubicBezTo>
                  <a:cubicBezTo>
                    <a:pt x="2455" y="534"/>
                    <a:pt x="2338" y="598"/>
                    <a:pt x="2227" y="669"/>
                  </a:cubicBezTo>
                  <a:cubicBezTo>
                    <a:pt x="1439" y="1160"/>
                    <a:pt x="807" y="1885"/>
                    <a:pt x="427" y="2732"/>
                  </a:cubicBezTo>
                  <a:cubicBezTo>
                    <a:pt x="187" y="3275"/>
                    <a:pt x="65" y="3854"/>
                    <a:pt x="18" y="4445"/>
                  </a:cubicBezTo>
                  <a:cubicBezTo>
                    <a:pt x="6" y="4690"/>
                    <a:pt x="1" y="4935"/>
                    <a:pt x="12" y="5187"/>
                  </a:cubicBezTo>
                  <a:cubicBezTo>
                    <a:pt x="18" y="5309"/>
                    <a:pt x="23" y="5432"/>
                    <a:pt x="36" y="5554"/>
                  </a:cubicBezTo>
                  <a:cubicBezTo>
                    <a:pt x="58" y="5847"/>
                    <a:pt x="100" y="6139"/>
                    <a:pt x="152" y="6425"/>
                  </a:cubicBezTo>
                  <a:cubicBezTo>
                    <a:pt x="206" y="6735"/>
                    <a:pt x="269" y="7039"/>
                    <a:pt x="351" y="7337"/>
                  </a:cubicBezTo>
                  <a:cubicBezTo>
                    <a:pt x="603" y="8330"/>
                    <a:pt x="1035" y="9319"/>
                    <a:pt x="1784" y="10043"/>
                  </a:cubicBezTo>
                  <a:cubicBezTo>
                    <a:pt x="1841" y="10101"/>
                    <a:pt x="1900" y="10153"/>
                    <a:pt x="1959" y="10201"/>
                  </a:cubicBezTo>
                  <a:cubicBezTo>
                    <a:pt x="2727" y="10857"/>
                    <a:pt x="3705" y="11143"/>
                    <a:pt x="4709" y="11143"/>
                  </a:cubicBezTo>
                  <a:cubicBezTo>
                    <a:pt x="4805" y="11143"/>
                    <a:pt x="4901" y="11140"/>
                    <a:pt x="4997" y="11135"/>
                  </a:cubicBezTo>
                  <a:cubicBezTo>
                    <a:pt x="5191" y="11130"/>
                    <a:pt x="5377" y="11107"/>
                    <a:pt x="5564" y="11072"/>
                  </a:cubicBezTo>
                  <a:cubicBezTo>
                    <a:pt x="6195" y="10954"/>
                    <a:pt x="6756" y="10663"/>
                    <a:pt x="7224" y="10259"/>
                  </a:cubicBezTo>
                  <a:cubicBezTo>
                    <a:pt x="7640" y="9902"/>
                    <a:pt x="7990" y="9459"/>
                    <a:pt x="8258" y="8955"/>
                  </a:cubicBezTo>
                  <a:cubicBezTo>
                    <a:pt x="8358" y="8775"/>
                    <a:pt x="8452" y="8582"/>
                    <a:pt x="8539" y="8383"/>
                  </a:cubicBezTo>
                  <a:cubicBezTo>
                    <a:pt x="8568" y="8307"/>
                    <a:pt x="8603" y="8232"/>
                    <a:pt x="8633" y="8155"/>
                  </a:cubicBezTo>
                  <a:cubicBezTo>
                    <a:pt x="8662" y="8084"/>
                    <a:pt x="8685" y="8021"/>
                    <a:pt x="8708" y="7951"/>
                  </a:cubicBezTo>
                  <a:cubicBezTo>
                    <a:pt x="8714" y="7933"/>
                    <a:pt x="8720" y="7922"/>
                    <a:pt x="8727" y="7904"/>
                  </a:cubicBezTo>
                  <a:cubicBezTo>
                    <a:pt x="8814" y="7652"/>
                    <a:pt x="8895" y="7396"/>
                    <a:pt x="8960" y="7126"/>
                  </a:cubicBezTo>
                  <a:cubicBezTo>
                    <a:pt x="8989" y="7021"/>
                    <a:pt x="9013" y="6910"/>
                    <a:pt x="9035" y="6800"/>
                  </a:cubicBezTo>
                  <a:cubicBezTo>
                    <a:pt x="9059" y="6689"/>
                    <a:pt x="9077" y="6577"/>
                    <a:pt x="9094" y="6466"/>
                  </a:cubicBezTo>
                  <a:cubicBezTo>
                    <a:pt x="9305" y="5198"/>
                    <a:pt x="9223" y="3871"/>
                    <a:pt x="8732" y="2743"/>
                  </a:cubicBezTo>
                  <a:cubicBezTo>
                    <a:pt x="8708" y="2697"/>
                    <a:pt x="8692" y="2649"/>
                    <a:pt x="8668" y="2608"/>
                  </a:cubicBezTo>
                  <a:cubicBezTo>
                    <a:pt x="8463" y="2171"/>
                    <a:pt x="8194" y="1761"/>
                    <a:pt x="7850" y="1405"/>
                  </a:cubicBezTo>
                  <a:cubicBezTo>
                    <a:pt x="7005" y="521"/>
                    <a:pt x="5817" y="0"/>
                    <a:pt x="4592" y="0"/>
                  </a:cubicBezTo>
                  <a:close/>
                </a:path>
              </a:pathLst>
            </a:custGeom>
            <a:solidFill>
              <a:srgbClr val="B26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41"/>
            <p:cNvSpPr/>
            <p:nvPr/>
          </p:nvSpPr>
          <p:spPr>
            <a:xfrm>
              <a:off x="3185350" y="2103925"/>
              <a:ext cx="18100" cy="17975"/>
            </a:xfrm>
            <a:custGeom>
              <a:rect b="b" l="l" r="r" t="t"/>
              <a:pathLst>
                <a:path extrusionOk="0" h="719" w="724">
                  <a:moveTo>
                    <a:pt x="357" y="0"/>
                  </a:moveTo>
                  <a:cubicBezTo>
                    <a:pt x="158" y="0"/>
                    <a:pt x="0" y="161"/>
                    <a:pt x="0" y="357"/>
                  </a:cubicBezTo>
                  <a:cubicBezTo>
                    <a:pt x="0" y="556"/>
                    <a:pt x="157" y="718"/>
                    <a:pt x="356" y="718"/>
                  </a:cubicBezTo>
                  <a:cubicBezTo>
                    <a:pt x="361" y="719"/>
                    <a:pt x="365" y="719"/>
                    <a:pt x="369" y="719"/>
                  </a:cubicBezTo>
                  <a:cubicBezTo>
                    <a:pt x="563" y="719"/>
                    <a:pt x="719" y="563"/>
                    <a:pt x="724" y="362"/>
                  </a:cubicBezTo>
                  <a:cubicBezTo>
                    <a:pt x="724" y="164"/>
                    <a:pt x="567" y="0"/>
                    <a:pt x="368" y="0"/>
                  </a:cubicBezTo>
                  <a:cubicBezTo>
                    <a:pt x="364" y="0"/>
                    <a:pt x="361" y="0"/>
                    <a:pt x="357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1"/>
            <p:cNvSpPr/>
            <p:nvPr/>
          </p:nvSpPr>
          <p:spPr>
            <a:xfrm>
              <a:off x="3267025" y="2105025"/>
              <a:ext cx="18700" cy="17675"/>
            </a:xfrm>
            <a:custGeom>
              <a:rect b="b" l="l" r="r" t="t"/>
              <a:pathLst>
                <a:path extrusionOk="0" h="707" w="748">
                  <a:moveTo>
                    <a:pt x="380" y="0"/>
                  </a:moveTo>
                  <a:cubicBezTo>
                    <a:pt x="366" y="0"/>
                    <a:pt x="353" y="1"/>
                    <a:pt x="339" y="3"/>
                  </a:cubicBezTo>
                  <a:cubicBezTo>
                    <a:pt x="146" y="21"/>
                    <a:pt x="0" y="196"/>
                    <a:pt x="24" y="388"/>
                  </a:cubicBezTo>
                  <a:cubicBezTo>
                    <a:pt x="39" y="568"/>
                    <a:pt x="192" y="706"/>
                    <a:pt x="368" y="706"/>
                  </a:cubicBezTo>
                  <a:cubicBezTo>
                    <a:pt x="382" y="706"/>
                    <a:pt x="396" y="706"/>
                    <a:pt x="410" y="704"/>
                  </a:cubicBezTo>
                  <a:cubicBezTo>
                    <a:pt x="607" y="687"/>
                    <a:pt x="748" y="512"/>
                    <a:pt x="731" y="318"/>
                  </a:cubicBezTo>
                  <a:cubicBezTo>
                    <a:pt x="709" y="139"/>
                    <a:pt x="560" y="0"/>
                    <a:pt x="380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1"/>
            <p:cNvSpPr/>
            <p:nvPr/>
          </p:nvSpPr>
          <p:spPr>
            <a:xfrm>
              <a:off x="3215700" y="2147850"/>
              <a:ext cx="13050" cy="15125"/>
            </a:xfrm>
            <a:custGeom>
              <a:rect b="b" l="l" r="r" t="t"/>
              <a:pathLst>
                <a:path extrusionOk="0" h="605" w="522">
                  <a:moveTo>
                    <a:pt x="146" y="0"/>
                  </a:moveTo>
                  <a:cubicBezTo>
                    <a:pt x="134" y="0"/>
                    <a:pt x="123" y="7"/>
                    <a:pt x="119" y="20"/>
                  </a:cubicBezTo>
                  <a:cubicBezTo>
                    <a:pt x="95" y="96"/>
                    <a:pt x="49" y="172"/>
                    <a:pt x="25" y="253"/>
                  </a:cubicBezTo>
                  <a:cubicBezTo>
                    <a:pt x="8" y="301"/>
                    <a:pt x="1" y="342"/>
                    <a:pt x="8" y="399"/>
                  </a:cubicBezTo>
                  <a:cubicBezTo>
                    <a:pt x="8" y="423"/>
                    <a:pt x="25" y="464"/>
                    <a:pt x="60" y="488"/>
                  </a:cubicBezTo>
                  <a:cubicBezTo>
                    <a:pt x="82" y="498"/>
                    <a:pt x="102" y="502"/>
                    <a:pt x="121" y="502"/>
                  </a:cubicBezTo>
                  <a:cubicBezTo>
                    <a:pt x="132" y="502"/>
                    <a:pt x="143" y="501"/>
                    <a:pt x="154" y="499"/>
                  </a:cubicBezTo>
                  <a:cubicBezTo>
                    <a:pt x="206" y="488"/>
                    <a:pt x="246" y="469"/>
                    <a:pt x="288" y="452"/>
                  </a:cubicBezTo>
                  <a:cubicBezTo>
                    <a:pt x="318" y="437"/>
                    <a:pt x="355" y="415"/>
                    <a:pt x="380" y="401"/>
                  </a:cubicBezTo>
                  <a:lnTo>
                    <a:pt x="380" y="401"/>
                  </a:lnTo>
                  <a:cubicBezTo>
                    <a:pt x="380" y="406"/>
                    <a:pt x="381" y="412"/>
                    <a:pt x="381" y="417"/>
                  </a:cubicBezTo>
                  <a:cubicBezTo>
                    <a:pt x="387" y="452"/>
                    <a:pt x="381" y="488"/>
                    <a:pt x="381" y="539"/>
                  </a:cubicBezTo>
                  <a:lnTo>
                    <a:pt x="381" y="546"/>
                  </a:lnTo>
                  <a:cubicBezTo>
                    <a:pt x="386" y="583"/>
                    <a:pt x="415" y="605"/>
                    <a:pt x="446" y="605"/>
                  </a:cubicBezTo>
                  <a:cubicBezTo>
                    <a:pt x="450" y="605"/>
                    <a:pt x="453" y="605"/>
                    <a:pt x="457" y="604"/>
                  </a:cubicBezTo>
                  <a:cubicBezTo>
                    <a:pt x="499" y="604"/>
                    <a:pt x="521" y="569"/>
                    <a:pt x="516" y="534"/>
                  </a:cubicBezTo>
                  <a:lnTo>
                    <a:pt x="516" y="528"/>
                  </a:lnTo>
                  <a:cubicBezTo>
                    <a:pt x="516" y="499"/>
                    <a:pt x="516" y="447"/>
                    <a:pt x="510" y="399"/>
                  </a:cubicBezTo>
                  <a:cubicBezTo>
                    <a:pt x="504" y="377"/>
                    <a:pt x="504" y="347"/>
                    <a:pt x="475" y="312"/>
                  </a:cubicBezTo>
                  <a:cubicBezTo>
                    <a:pt x="464" y="294"/>
                    <a:pt x="429" y="277"/>
                    <a:pt x="405" y="277"/>
                  </a:cubicBezTo>
                  <a:cubicBezTo>
                    <a:pt x="400" y="276"/>
                    <a:pt x="396" y="276"/>
                    <a:pt x="392" y="276"/>
                  </a:cubicBezTo>
                  <a:cubicBezTo>
                    <a:pt x="375" y="276"/>
                    <a:pt x="361" y="284"/>
                    <a:pt x="346" y="288"/>
                  </a:cubicBezTo>
                  <a:cubicBezTo>
                    <a:pt x="294" y="312"/>
                    <a:pt x="270" y="336"/>
                    <a:pt x="235" y="353"/>
                  </a:cubicBezTo>
                  <a:cubicBezTo>
                    <a:pt x="200" y="377"/>
                    <a:pt x="165" y="394"/>
                    <a:pt x="136" y="399"/>
                  </a:cubicBezTo>
                  <a:cubicBezTo>
                    <a:pt x="127" y="403"/>
                    <a:pt x="120" y="404"/>
                    <a:pt x="115" y="404"/>
                  </a:cubicBezTo>
                  <a:cubicBezTo>
                    <a:pt x="109" y="404"/>
                    <a:pt x="106" y="403"/>
                    <a:pt x="106" y="399"/>
                  </a:cubicBezTo>
                  <a:cubicBezTo>
                    <a:pt x="105" y="401"/>
                    <a:pt x="104" y="402"/>
                    <a:pt x="103" y="402"/>
                  </a:cubicBezTo>
                  <a:cubicBezTo>
                    <a:pt x="100" y="402"/>
                    <a:pt x="99" y="395"/>
                    <a:pt x="95" y="382"/>
                  </a:cubicBezTo>
                  <a:cubicBezTo>
                    <a:pt x="89" y="353"/>
                    <a:pt x="95" y="312"/>
                    <a:pt x="101" y="277"/>
                  </a:cubicBezTo>
                  <a:cubicBezTo>
                    <a:pt x="119" y="201"/>
                    <a:pt x="159" y="126"/>
                    <a:pt x="183" y="37"/>
                  </a:cubicBezTo>
                  <a:cubicBezTo>
                    <a:pt x="183" y="20"/>
                    <a:pt x="176" y="2"/>
                    <a:pt x="159" y="2"/>
                  </a:cubicBezTo>
                  <a:cubicBezTo>
                    <a:pt x="155" y="1"/>
                    <a:pt x="151" y="0"/>
                    <a:pt x="146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1"/>
            <p:cNvSpPr/>
            <p:nvPr/>
          </p:nvSpPr>
          <p:spPr>
            <a:xfrm>
              <a:off x="3242600" y="2101575"/>
              <a:ext cx="13325" cy="63200"/>
            </a:xfrm>
            <a:custGeom>
              <a:rect b="b" l="l" r="r" t="t"/>
              <a:pathLst>
                <a:path extrusionOk="0" h="2528" w="533">
                  <a:moveTo>
                    <a:pt x="222" y="0"/>
                  </a:moveTo>
                  <a:cubicBezTo>
                    <a:pt x="206" y="6"/>
                    <a:pt x="194" y="19"/>
                    <a:pt x="200" y="35"/>
                  </a:cubicBezTo>
                  <a:lnTo>
                    <a:pt x="281" y="679"/>
                  </a:lnTo>
                  <a:cubicBezTo>
                    <a:pt x="305" y="890"/>
                    <a:pt x="346" y="1100"/>
                    <a:pt x="363" y="1310"/>
                  </a:cubicBezTo>
                  <a:cubicBezTo>
                    <a:pt x="386" y="1521"/>
                    <a:pt x="386" y="1737"/>
                    <a:pt x="340" y="1929"/>
                  </a:cubicBezTo>
                  <a:cubicBezTo>
                    <a:pt x="287" y="2123"/>
                    <a:pt x="187" y="2303"/>
                    <a:pt x="30" y="2426"/>
                  </a:cubicBezTo>
                  <a:cubicBezTo>
                    <a:pt x="6" y="2444"/>
                    <a:pt x="1" y="2473"/>
                    <a:pt x="12" y="2496"/>
                  </a:cubicBezTo>
                  <a:cubicBezTo>
                    <a:pt x="24" y="2516"/>
                    <a:pt x="45" y="2528"/>
                    <a:pt x="66" y="2528"/>
                  </a:cubicBezTo>
                  <a:cubicBezTo>
                    <a:pt x="75" y="2528"/>
                    <a:pt x="85" y="2525"/>
                    <a:pt x="95" y="2519"/>
                  </a:cubicBezTo>
                  <a:cubicBezTo>
                    <a:pt x="300" y="2403"/>
                    <a:pt x="427" y="2187"/>
                    <a:pt x="480" y="1964"/>
                  </a:cubicBezTo>
                  <a:cubicBezTo>
                    <a:pt x="532" y="1742"/>
                    <a:pt x="516" y="1514"/>
                    <a:pt x="492" y="1298"/>
                  </a:cubicBezTo>
                  <a:cubicBezTo>
                    <a:pt x="468" y="1082"/>
                    <a:pt x="416" y="871"/>
                    <a:pt x="381" y="661"/>
                  </a:cubicBezTo>
                  <a:lnTo>
                    <a:pt x="252" y="24"/>
                  </a:lnTo>
                  <a:cubicBezTo>
                    <a:pt x="252" y="13"/>
                    <a:pt x="235" y="0"/>
                    <a:pt x="222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1"/>
            <p:cNvSpPr/>
            <p:nvPr/>
          </p:nvSpPr>
          <p:spPr>
            <a:xfrm>
              <a:off x="3161075" y="2221250"/>
              <a:ext cx="138250" cy="53650"/>
            </a:xfrm>
            <a:custGeom>
              <a:rect b="b" l="l" r="r" t="t"/>
              <a:pathLst>
                <a:path extrusionOk="0" h="2146" w="5530">
                  <a:moveTo>
                    <a:pt x="5530" y="1"/>
                  </a:moveTo>
                  <a:cubicBezTo>
                    <a:pt x="4780" y="321"/>
                    <a:pt x="3863" y="424"/>
                    <a:pt x="2992" y="424"/>
                  </a:cubicBezTo>
                  <a:cubicBezTo>
                    <a:pt x="1420" y="424"/>
                    <a:pt x="1" y="88"/>
                    <a:pt x="1" y="88"/>
                  </a:cubicBezTo>
                  <a:lnTo>
                    <a:pt x="1" y="88"/>
                  </a:lnTo>
                  <a:cubicBezTo>
                    <a:pt x="1" y="88"/>
                    <a:pt x="492" y="2145"/>
                    <a:pt x="2782" y="2145"/>
                  </a:cubicBezTo>
                  <a:cubicBezTo>
                    <a:pt x="5039" y="2145"/>
                    <a:pt x="5530" y="1"/>
                    <a:pt x="5530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1"/>
            <p:cNvSpPr/>
            <p:nvPr/>
          </p:nvSpPr>
          <p:spPr>
            <a:xfrm>
              <a:off x="3121625" y="2102450"/>
              <a:ext cx="51150" cy="133125"/>
            </a:xfrm>
            <a:custGeom>
              <a:rect b="b" l="l" r="r" t="t"/>
              <a:pathLst>
                <a:path extrusionOk="0" h="5325" w="2046">
                  <a:moveTo>
                    <a:pt x="299" y="0"/>
                  </a:moveTo>
                  <a:lnTo>
                    <a:pt x="1" y="19"/>
                  </a:lnTo>
                  <a:cubicBezTo>
                    <a:pt x="141" y="1907"/>
                    <a:pt x="761" y="3741"/>
                    <a:pt x="1800" y="5325"/>
                  </a:cubicBezTo>
                  <a:lnTo>
                    <a:pt x="2046" y="5161"/>
                  </a:lnTo>
                  <a:cubicBezTo>
                    <a:pt x="1036" y="3625"/>
                    <a:pt x="427" y="1836"/>
                    <a:pt x="299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1"/>
            <p:cNvSpPr/>
            <p:nvPr/>
          </p:nvSpPr>
          <p:spPr>
            <a:xfrm>
              <a:off x="3288200" y="2102450"/>
              <a:ext cx="51150" cy="133125"/>
            </a:xfrm>
            <a:custGeom>
              <a:rect b="b" l="l" r="r" t="t"/>
              <a:pathLst>
                <a:path extrusionOk="0" h="5325" w="2046">
                  <a:moveTo>
                    <a:pt x="1754" y="0"/>
                  </a:moveTo>
                  <a:cubicBezTo>
                    <a:pt x="1619" y="1836"/>
                    <a:pt x="1017" y="3625"/>
                    <a:pt x="0" y="5161"/>
                  </a:cubicBezTo>
                  <a:lnTo>
                    <a:pt x="246" y="5325"/>
                  </a:lnTo>
                  <a:cubicBezTo>
                    <a:pt x="1286" y="3741"/>
                    <a:pt x="1912" y="1907"/>
                    <a:pt x="2045" y="19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1"/>
            <p:cNvSpPr/>
            <p:nvPr/>
          </p:nvSpPr>
          <p:spPr>
            <a:xfrm>
              <a:off x="3209575" y="2173500"/>
              <a:ext cx="42425" cy="9950"/>
            </a:xfrm>
            <a:custGeom>
              <a:rect b="b" l="l" r="r" t="t"/>
              <a:pathLst>
                <a:path extrusionOk="0" h="398" w="1697">
                  <a:moveTo>
                    <a:pt x="62" y="1"/>
                  </a:moveTo>
                  <a:cubicBezTo>
                    <a:pt x="45" y="1"/>
                    <a:pt x="29" y="8"/>
                    <a:pt x="19" y="23"/>
                  </a:cubicBezTo>
                  <a:cubicBezTo>
                    <a:pt x="0" y="46"/>
                    <a:pt x="7" y="82"/>
                    <a:pt x="30" y="98"/>
                  </a:cubicBezTo>
                  <a:cubicBezTo>
                    <a:pt x="288" y="298"/>
                    <a:pt x="609" y="397"/>
                    <a:pt x="930" y="397"/>
                  </a:cubicBezTo>
                  <a:cubicBezTo>
                    <a:pt x="1181" y="397"/>
                    <a:pt x="1438" y="338"/>
                    <a:pt x="1661" y="204"/>
                  </a:cubicBezTo>
                  <a:cubicBezTo>
                    <a:pt x="1684" y="192"/>
                    <a:pt x="1696" y="157"/>
                    <a:pt x="1678" y="128"/>
                  </a:cubicBezTo>
                  <a:cubicBezTo>
                    <a:pt x="1667" y="112"/>
                    <a:pt x="1650" y="102"/>
                    <a:pt x="1631" y="102"/>
                  </a:cubicBezTo>
                  <a:cubicBezTo>
                    <a:pt x="1622" y="102"/>
                    <a:pt x="1612" y="104"/>
                    <a:pt x="1602" y="110"/>
                  </a:cubicBezTo>
                  <a:cubicBezTo>
                    <a:pt x="1398" y="229"/>
                    <a:pt x="1163" y="287"/>
                    <a:pt x="928" y="287"/>
                  </a:cubicBezTo>
                  <a:cubicBezTo>
                    <a:pt x="631" y="287"/>
                    <a:pt x="332" y="194"/>
                    <a:pt x="94" y="11"/>
                  </a:cubicBezTo>
                  <a:cubicBezTo>
                    <a:pt x="85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1"/>
            <p:cNvSpPr/>
            <p:nvPr/>
          </p:nvSpPr>
          <p:spPr>
            <a:xfrm>
              <a:off x="3221850" y="2192275"/>
              <a:ext cx="19175" cy="3575"/>
            </a:xfrm>
            <a:custGeom>
              <a:rect b="b" l="l" r="r" t="t"/>
              <a:pathLst>
                <a:path extrusionOk="0" h="143" w="767">
                  <a:moveTo>
                    <a:pt x="42" y="1"/>
                  </a:moveTo>
                  <a:cubicBezTo>
                    <a:pt x="24" y="1"/>
                    <a:pt x="12" y="11"/>
                    <a:pt x="7" y="25"/>
                  </a:cubicBezTo>
                  <a:cubicBezTo>
                    <a:pt x="0" y="49"/>
                    <a:pt x="13" y="67"/>
                    <a:pt x="30" y="73"/>
                  </a:cubicBezTo>
                  <a:cubicBezTo>
                    <a:pt x="170" y="119"/>
                    <a:pt x="316" y="143"/>
                    <a:pt x="463" y="143"/>
                  </a:cubicBezTo>
                  <a:cubicBezTo>
                    <a:pt x="556" y="143"/>
                    <a:pt x="644" y="130"/>
                    <a:pt x="731" y="113"/>
                  </a:cubicBezTo>
                  <a:cubicBezTo>
                    <a:pt x="749" y="113"/>
                    <a:pt x="766" y="89"/>
                    <a:pt x="761" y="73"/>
                  </a:cubicBezTo>
                  <a:cubicBezTo>
                    <a:pt x="756" y="53"/>
                    <a:pt x="743" y="42"/>
                    <a:pt x="729" y="42"/>
                  </a:cubicBezTo>
                  <a:cubicBezTo>
                    <a:pt x="726" y="42"/>
                    <a:pt x="723" y="42"/>
                    <a:pt x="720" y="43"/>
                  </a:cubicBezTo>
                  <a:cubicBezTo>
                    <a:pt x="639" y="58"/>
                    <a:pt x="557" y="65"/>
                    <a:pt x="475" y="65"/>
                  </a:cubicBezTo>
                  <a:cubicBezTo>
                    <a:pt x="333" y="65"/>
                    <a:pt x="191" y="43"/>
                    <a:pt x="54" y="2"/>
                  </a:cubicBezTo>
                  <a:cubicBezTo>
                    <a:pt x="49" y="1"/>
                    <a:pt x="45" y="1"/>
                    <a:pt x="42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1"/>
            <p:cNvSpPr/>
            <p:nvPr/>
          </p:nvSpPr>
          <p:spPr>
            <a:xfrm>
              <a:off x="3163425" y="2069575"/>
              <a:ext cx="43125" cy="24675"/>
            </a:xfrm>
            <a:custGeom>
              <a:rect b="b" l="l" r="r" t="t"/>
              <a:pathLst>
                <a:path extrusionOk="0" h="987" w="1725">
                  <a:moveTo>
                    <a:pt x="883" y="1"/>
                  </a:moveTo>
                  <a:cubicBezTo>
                    <a:pt x="877" y="1"/>
                    <a:pt x="871" y="1"/>
                    <a:pt x="865" y="1"/>
                  </a:cubicBezTo>
                  <a:cubicBezTo>
                    <a:pt x="521" y="12"/>
                    <a:pt x="187" y="287"/>
                    <a:pt x="65" y="538"/>
                  </a:cubicBezTo>
                  <a:cubicBezTo>
                    <a:pt x="17" y="638"/>
                    <a:pt x="1" y="754"/>
                    <a:pt x="71" y="843"/>
                  </a:cubicBezTo>
                  <a:cubicBezTo>
                    <a:pt x="128" y="918"/>
                    <a:pt x="240" y="954"/>
                    <a:pt x="346" y="970"/>
                  </a:cubicBezTo>
                  <a:cubicBezTo>
                    <a:pt x="423" y="982"/>
                    <a:pt x="501" y="987"/>
                    <a:pt x="579" y="987"/>
                  </a:cubicBezTo>
                  <a:cubicBezTo>
                    <a:pt x="824" y="987"/>
                    <a:pt x="1070" y="938"/>
                    <a:pt x="1309" y="889"/>
                  </a:cubicBezTo>
                  <a:cubicBezTo>
                    <a:pt x="1420" y="872"/>
                    <a:pt x="1538" y="843"/>
                    <a:pt x="1619" y="773"/>
                  </a:cubicBezTo>
                  <a:cubicBezTo>
                    <a:pt x="1689" y="714"/>
                    <a:pt x="1719" y="632"/>
                    <a:pt x="1719" y="550"/>
                  </a:cubicBezTo>
                  <a:cubicBezTo>
                    <a:pt x="1724" y="177"/>
                    <a:pt x="1272" y="1"/>
                    <a:pt x="883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1"/>
            <p:cNvSpPr/>
            <p:nvPr/>
          </p:nvSpPr>
          <p:spPr>
            <a:xfrm>
              <a:off x="3260150" y="2068700"/>
              <a:ext cx="43100" cy="24625"/>
            </a:xfrm>
            <a:custGeom>
              <a:rect b="b" l="l" r="r" t="t"/>
              <a:pathLst>
                <a:path extrusionOk="0" h="985" w="1724">
                  <a:moveTo>
                    <a:pt x="841" y="1"/>
                  </a:moveTo>
                  <a:cubicBezTo>
                    <a:pt x="452" y="1"/>
                    <a:pt x="0" y="170"/>
                    <a:pt x="6" y="544"/>
                  </a:cubicBezTo>
                  <a:cubicBezTo>
                    <a:pt x="6" y="627"/>
                    <a:pt x="35" y="714"/>
                    <a:pt x="105" y="773"/>
                  </a:cubicBezTo>
                  <a:cubicBezTo>
                    <a:pt x="181" y="843"/>
                    <a:pt x="299" y="865"/>
                    <a:pt x="410" y="889"/>
                  </a:cubicBezTo>
                  <a:cubicBezTo>
                    <a:pt x="643" y="937"/>
                    <a:pt x="886" y="984"/>
                    <a:pt x="1124" y="984"/>
                  </a:cubicBezTo>
                  <a:cubicBezTo>
                    <a:pt x="1208" y="984"/>
                    <a:pt x="1291" y="979"/>
                    <a:pt x="1373" y="965"/>
                  </a:cubicBezTo>
                  <a:cubicBezTo>
                    <a:pt x="1478" y="953"/>
                    <a:pt x="1596" y="918"/>
                    <a:pt x="1654" y="843"/>
                  </a:cubicBezTo>
                  <a:cubicBezTo>
                    <a:pt x="1724" y="754"/>
                    <a:pt x="1702" y="638"/>
                    <a:pt x="1654" y="538"/>
                  </a:cubicBezTo>
                  <a:cubicBezTo>
                    <a:pt x="1537" y="287"/>
                    <a:pt x="1204" y="7"/>
                    <a:pt x="860" y="1"/>
                  </a:cubicBezTo>
                  <a:cubicBezTo>
                    <a:pt x="854" y="1"/>
                    <a:pt x="847" y="1"/>
                    <a:pt x="841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1"/>
            <p:cNvSpPr/>
            <p:nvPr/>
          </p:nvSpPr>
          <p:spPr>
            <a:xfrm>
              <a:off x="3181825" y="1972375"/>
              <a:ext cx="148325" cy="78950"/>
            </a:xfrm>
            <a:custGeom>
              <a:rect b="b" l="l" r="r" t="t"/>
              <a:pathLst>
                <a:path extrusionOk="0" h="3158" w="5933">
                  <a:moveTo>
                    <a:pt x="1857" y="0"/>
                  </a:moveTo>
                  <a:cubicBezTo>
                    <a:pt x="1811" y="0"/>
                    <a:pt x="1765" y="1"/>
                    <a:pt x="1719" y="2"/>
                  </a:cubicBezTo>
                  <a:cubicBezTo>
                    <a:pt x="1245" y="14"/>
                    <a:pt x="778" y="102"/>
                    <a:pt x="328" y="265"/>
                  </a:cubicBezTo>
                  <a:cubicBezTo>
                    <a:pt x="217" y="300"/>
                    <a:pt x="112" y="347"/>
                    <a:pt x="1" y="399"/>
                  </a:cubicBezTo>
                  <a:cubicBezTo>
                    <a:pt x="71" y="744"/>
                    <a:pt x="171" y="1084"/>
                    <a:pt x="357" y="1381"/>
                  </a:cubicBezTo>
                  <a:cubicBezTo>
                    <a:pt x="575" y="1724"/>
                    <a:pt x="954" y="2000"/>
                    <a:pt x="1358" y="2000"/>
                  </a:cubicBezTo>
                  <a:cubicBezTo>
                    <a:pt x="1388" y="2000"/>
                    <a:pt x="1419" y="1999"/>
                    <a:pt x="1450" y="1996"/>
                  </a:cubicBezTo>
                  <a:cubicBezTo>
                    <a:pt x="1754" y="1966"/>
                    <a:pt x="2017" y="1785"/>
                    <a:pt x="2262" y="1610"/>
                  </a:cubicBezTo>
                  <a:cubicBezTo>
                    <a:pt x="2461" y="2123"/>
                    <a:pt x="2847" y="2562"/>
                    <a:pt x="3327" y="2832"/>
                  </a:cubicBezTo>
                  <a:cubicBezTo>
                    <a:pt x="3702" y="3044"/>
                    <a:pt x="4140" y="3158"/>
                    <a:pt x="4576" y="3158"/>
                  </a:cubicBezTo>
                  <a:cubicBezTo>
                    <a:pt x="4690" y="3158"/>
                    <a:pt x="4804" y="3150"/>
                    <a:pt x="4916" y="3134"/>
                  </a:cubicBezTo>
                  <a:cubicBezTo>
                    <a:pt x="5137" y="3105"/>
                    <a:pt x="5366" y="3048"/>
                    <a:pt x="5558" y="2930"/>
                  </a:cubicBezTo>
                  <a:cubicBezTo>
                    <a:pt x="5699" y="2843"/>
                    <a:pt x="5816" y="2726"/>
                    <a:pt x="5933" y="2608"/>
                  </a:cubicBezTo>
                  <a:cubicBezTo>
                    <a:pt x="5728" y="2171"/>
                    <a:pt x="5459" y="1761"/>
                    <a:pt x="5115" y="1405"/>
                  </a:cubicBezTo>
                  <a:cubicBezTo>
                    <a:pt x="4270" y="521"/>
                    <a:pt x="3082" y="0"/>
                    <a:pt x="1857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1"/>
            <p:cNvSpPr/>
            <p:nvPr/>
          </p:nvSpPr>
          <p:spPr>
            <a:xfrm>
              <a:off x="3113450" y="1979850"/>
              <a:ext cx="74400" cy="122200"/>
            </a:xfrm>
            <a:custGeom>
              <a:rect b="b" l="l" r="r" t="t"/>
              <a:pathLst>
                <a:path extrusionOk="0" h="4888" w="2976">
                  <a:moveTo>
                    <a:pt x="2969" y="1"/>
                  </a:moveTo>
                  <a:lnTo>
                    <a:pt x="2969" y="1"/>
                  </a:lnTo>
                  <a:cubicBezTo>
                    <a:pt x="2887" y="30"/>
                    <a:pt x="2812" y="65"/>
                    <a:pt x="2736" y="100"/>
                  </a:cubicBezTo>
                  <a:cubicBezTo>
                    <a:pt x="2683" y="124"/>
                    <a:pt x="2625" y="154"/>
                    <a:pt x="2572" y="176"/>
                  </a:cubicBezTo>
                  <a:cubicBezTo>
                    <a:pt x="2455" y="235"/>
                    <a:pt x="2338" y="299"/>
                    <a:pt x="2227" y="370"/>
                  </a:cubicBezTo>
                  <a:cubicBezTo>
                    <a:pt x="1439" y="861"/>
                    <a:pt x="807" y="1586"/>
                    <a:pt x="427" y="2433"/>
                  </a:cubicBezTo>
                  <a:cubicBezTo>
                    <a:pt x="187" y="2976"/>
                    <a:pt x="65" y="3555"/>
                    <a:pt x="18" y="4146"/>
                  </a:cubicBezTo>
                  <a:cubicBezTo>
                    <a:pt x="6" y="4391"/>
                    <a:pt x="1" y="4636"/>
                    <a:pt x="12" y="4888"/>
                  </a:cubicBezTo>
                  <a:cubicBezTo>
                    <a:pt x="152" y="4869"/>
                    <a:pt x="381" y="4677"/>
                    <a:pt x="497" y="4601"/>
                  </a:cubicBezTo>
                  <a:cubicBezTo>
                    <a:pt x="807" y="4397"/>
                    <a:pt x="1099" y="4157"/>
                    <a:pt x="1368" y="3887"/>
                  </a:cubicBezTo>
                  <a:cubicBezTo>
                    <a:pt x="1666" y="3590"/>
                    <a:pt x="1935" y="3256"/>
                    <a:pt x="2157" y="2894"/>
                  </a:cubicBezTo>
                  <a:cubicBezTo>
                    <a:pt x="2688" y="2029"/>
                    <a:pt x="2976" y="1018"/>
                    <a:pt x="2969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41"/>
            <p:cNvSpPr/>
            <p:nvPr/>
          </p:nvSpPr>
          <p:spPr>
            <a:xfrm>
              <a:off x="3091825" y="1929175"/>
              <a:ext cx="275575" cy="275575"/>
            </a:xfrm>
            <a:custGeom>
              <a:rect b="b" l="l" r="r" t="t"/>
              <a:pathLst>
                <a:path extrusionOk="0" h="11023" w="11023">
                  <a:moveTo>
                    <a:pt x="5319" y="1"/>
                  </a:moveTo>
                  <a:cubicBezTo>
                    <a:pt x="5260" y="7"/>
                    <a:pt x="5201" y="7"/>
                    <a:pt x="5144" y="12"/>
                  </a:cubicBezTo>
                  <a:lnTo>
                    <a:pt x="5079" y="12"/>
                  </a:lnTo>
                  <a:cubicBezTo>
                    <a:pt x="4969" y="18"/>
                    <a:pt x="4858" y="29"/>
                    <a:pt x="4753" y="36"/>
                  </a:cubicBezTo>
                  <a:cubicBezTo>
                    <a:pt x="4682" y="47"/>
                    <a:pt x="4618" y="53"/>
                    <a:pt x="4559" y="58"/>
                  </a:cubicBezTo>
                  <a:cubicBezTo>
                    <a:pt x="4302" y="93"/>
                    <a:pt x="4062" y="141"/>
                    <a:pt x="3834" y="204"/>
                  </a:cubicBezTo>
                  <a:cubicBezTo>
                    <a:pt x="94" y="1204"/>
                    <a:pt x="0" y="5569"/>
                    <a:pt x="12" y="6295"/>
                  </a:cubicBezTo>
                  <a:lnTo>
                    <a:pt x="12" y="6400"/>
                  </a:lnTo>
                  <a:cubicBezTo>
                    <a:pt x="12" y="6400"/>
                    <a:pt x="24" y="6394"/>
                    <a:pt x="35" y="6389"/>
                  </a:cubicBezTo>
                  <a:cubicBezTo>
                    <a:pt x="70" y="7171"/>
                    <a:pt x="222" y="10117"/>
                    <a:pt x="783" y="10777"/>
                  </a:cubicBezTo>
                  <a:cubicBezTo>
                    <a:pt x="927" y="10949"/>
                    <a:pt x="1046" y="11023"/>
                    <a:pt x="1144" y="11023"/>
                  </a:cubicBezTo>
                  <a:cubicBezTo>
                    <a:pt x="1453" y="11023"/>
                    <a:pt x="1536" y="10276"/>
                    <a:pt x="1479" y="9574"/>
                  </a:cubicBezTo>
                  <a:cubicBezTo>
                    <a:pt x="1421" y="8854"/>
                    <a:pt x="1397" y="6902"/>
                    <a:pt x="1386" y="6095"/>
                  </a:cubicBezTo>
                  <a:cubicBezTo>
                    <a:pt x="2436" y="5903"/>
                    <a:pt x="4009" y="5690"/>
                    <a:pt x="5835" y="5690"/>
                  </a:cubicBezTo>
                  <a:cubicBezTo>
                    <a:pt x="6998" y="5690"/>
                    <a:pt x="8264" y="5777"/>
                    <a:pt x="9562" y="6008"/>
                  </a:cubicBezTo>
                  <a:cubicBezTo>
                    <a:pt x="9557" y="6762"/>
                    <a:pt x="9533" y="8819"/>
                    <a:pt x="9468" y="9567"/>
                  </a:cubicBezTo>
                  <a:cubicBezTo>
                    <a:pt x="9411" y="10267"/>
                    <a:pt x="9495" y="11014"/>
                    <a:pt x="9805" y="11014"/>
                  </a:cubicBezTo>
                  <a:cubicBezTo>
                    <a:pt x="9902" y="11014"/>
                    <a:pt x="10021" y="10941"/>
                    <a:pt x="10164" y="10772"/>
                  </a:cubicBezTo>
                  <a:cubicBezTo>
                    <a:pt x="10742" y="10082"/>
                    <a:pt x="10889" y="6944"/>
                    <a:pt x="10917" y="6300"/>
                  </a:cubicBezTo>
                  <a:cubicBezTo>
                    <a:pt x="10917" y="6300"/>
                    <a:pt x="10924" y="6278"/>
                    <a:pt x="10924" y="6236"/>
                  </a:cubicBezTo>
                  <a:cubicBezTo>
                    <a:pt x="10952" y="5693"/>
                    <a:pt x="11022" y="2000"/>
                    <a:pt x="8171" y="568"/>
                  </a:cubicBezTo>
                  <a:cubicBezTo>
                    <a:pt x="7774" y="368"/>
                    <a:pt x="7318" y="211"/>
                    <a:pt x="6798" y="112"/>
                  </a:cubicBezTo>
                  <a:cubicBezTo>
                    <a:pt x="6722" y="99"/>
                    <a:pt x="6646" y="88"/>
                    <a:pt x="6569" y="77"/>
                  </a:cubicBezTo>
                  <a:cubicBezTo>
                    <a:pt x="6488" y="64"/>
                    <a:pt x="6412" y="53"/>
                    <a:pt x="6331" y="47"/>
                  </a:cubicBezTo>
                  <a:cubicBezTo>
                    <a:pt x="6307" y="42"/>
                    <a:pt x="6283" y="42"/>
                    <a:pt x="6260" y="36"/>
                  </a:cubicBezTo>
                  <a:lnTo>
                    <a:pt x="6225" y="36"/>
                  </a:lnTo>
                  <a:cubicBezTo>
                    <a:pt x="6155" y="23"/>
                    <a:pt x="6072" y="18"/>
                    <a:pt x="5997" y="18"/>
                  </a:cubicBezTo>
                  <a:cubicBezTo>
                    <a:pt x="5903" y="12"/>
                    <a:pt x="5810" y="7"/>
                    <a:pt x="5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41"/>
            <p:cNvSpPr/>
            <p:nvPr/>
          </p:nvSpPr>
          <p:spPr>
            <a:xfrm>
              <a:off x="3205775" y="1929175"/>
              <a:ext cx="59375" cy="108750"/>
            </a:xfrm>
            <a:custGeom>
              <a:rect b="b" l="l" r="r" t="t"/>
              <a:pathLst>
                <a:path extrusionOk="0" h="4350" w="2375">
                  <a:moveTo>
                    <a:pt x="761" y="1"/>
                  </a:moveTo>
                  <a:cubicBezTo>
                    <a:pt x="702" y="7"/>
                    <a:pt x="643" y="7"/>
                    <a:pt x="586" y="12"/>
                  </a:cubicBezTo>
                  <a:lnTo>
                    <a:pt x="521" y="12"/>
                  </a:lnTo>
                  <a:cubicBezTo>
                    <a:pt x="411" y="18"/>
                    <a:pt x="300" y="29"/>
                    <a:pt x="195" y="36"/>
                  </a:cubicBezTo>
                  <a:cubicBezTo>
                    <a:pt x="124" y="47"/>
                    <a:pt x="60" y="53"/>
                    <a:pt x="1" y="58"/>
                  </a:cubicBezTo>
                  <a:cubicBezTo>
                    <a:pt x="42" y="702"/>
                    <a:pt x="106" y="1993"/>
                    <a:pt x="117" y="4349"/>
                  </a:cubicBezTo>
                  <a:lnTo>
                    <a:pt x="2374" y="4349"/>
                  </a:lnTo>
                  <a:cubicBezTo>
                    <a:pt x="2334" y="3624"/>
                    <a:pt x="2269" y="1239"/>
                    <a:pt x="2240" y="112"/>
                  </a:cubicBezTo>
                  <a:cubicBezTo>
                    <a:pt x="2164" y="99"/>
                    <a:pt x="2088" y="88"/>
                    <a:pt x="2011" y="77"/>
                  </a:cubicBezTo>
                  <a:cubicBezTo>
                    <a:pt x="1930" y="64"/>
                    <a:pt x="1854" y="53"/>
                    <a:pt x="1773" y="47"/>
                  </a:cubicBezTo>
                  <a:cubicBezTo>
                    <a:pt x="1749" y="42"/>
                    <a:pt x="1725" y="42"/>
                    <a:pt x="1702" y="36"/>
                  </a:cubicBezTo>
                  <a:lnTo>
                    <a:pt x="1667" y="36"/>
                  </a:lnTo>
                  <a:cubicBezTo>
                    <a:pt x="1597" y="23"/>
                    <a:pt x="1514" y="18"/>
                    <a:pt x="1439" y="18"/>
                  </a:cubicBezTo>
                  <a:cubicBezTo>
                    <a:pt x="1345" y="12"/>
                    <a:pt x="1252" y="7"/>
                    <a:pt x="1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1"/>
            <p:cNvSpPr/>
            <p:nvPr/>
          </p:nvSpPr>
          <p:spPr>
            <a:xfrm>
              <a:off x="3218800" y="1929175"/>
              <a:ext cx="33050" cy="114275"/>
            </a:xfrm>
            <a:custGeom>
              <a:rect b="b" l="l" r="r" t="t"/>
              <a:pathLst>
                <a:path extrusionOk="0" h="4571" w="1322">
                  <a:moveTo>
                    <a:pt x="240" y="1"/>
                  </a:moveTo>
                  <a:cubicBezTo>
                    <a:pt x="181" y="7"/>
                    <a:pt x="122" y="7"/>
                    <a:pt x="65" y="12"/>
                  </a:cubicBezTo>
                  <a:lnTo>
                    <a:pt x="0" y="12"/>
                  </a:lnTo>
                  <a:lnTo>
                    <a:pt x="129" y="4349"/>
                  </a:lnTo>
                  <a:lnTo>
                    <a:pt x="135" y="4571"/>
                  </a:lnTo>
                  <a:lnTo>
                    <a:pt x="1322" y="4536"/>
                  </a:lnTo>
                  <a:lnTo>
                    <a:pt x="1315" y="4349"/>
                  </a:lnTo>
                  <a:lnTo>
                    <a:pt x="1181" y="36"/>
                  </a:lnTo>
                  <a:lnTo>
                    <a:pt x="1146" y="36"/>
                  </a:lnTo>
                  <a:cubicBezTo>
                    <a:pt x="1076" y="23"/>
                    <a:pt x="993" y="18"/>
                    <a:pt x="918" y="18"/>
                  </a:cubicBezTo>
                  <a:cubicBezTo>
                    <a:pt x="824" y="12"/>
                    <a:pt x="731" y="7"/>
                    <a:pt x="632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1"/>
            <p:cNvSpPr/>
            <p:nvPr/>
          </p:nvSpPr>
          <p:spPr>
            <a:xfrm>
              <a:off x="3183725" y="2034200"/>
              <a:ext cx="108725" cy="39950"/>
            </a:xfrm>
            <a:custGeom>
              <a:rect b="b" l="l" r="r" t="t"/>
              <a:pathLst>
                <a:path extrusionOk="0" h="1598" w="4349">
                  <a:moveTo>
                    <a:pt x="3640" y="1"/>
                  </a:moveTo>
                  <a:cubicBezTo>
                    <a:pt x="3637" y="1"/>
                    <a:pt x="3633" y="1"/>
                    <a:pt x="3629" y="1"/>
                  </a:cubicBezTo>
                  <a:lnTo>
                    <a:pt x="719" y="30"/>
                  </a:lnTo>
                  <a:cubicBezTo>
                    <a:pt x="427" y="30"/>
                    <a:pt x="182" y="246"/>
                    <a:pt x="141" y="534"/>
                  </a:cubicBezTo>
                  <a:lnTo>
                    <a:pt x="1" y="1497"/>
                  </a:lnTo>
                  <a:lnTo>
                    <a:pt x="4349" y="1597"/>
                  </a:lnTo>
                  <a:lnTo>
                    <a:pt x="4220" y="521"/>
                  </a:lnTo>
                  <a:cubicBezTo>
                    <a:pt x="4185" y="227"/>
                    <a:pt x="3940" y="1"/>
                    <a:pt x="3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41"/>
            <p:cNvSpPr/>
            <p:nvPr/>
          </p:nvSpPr>
          <p:spPr>
            <a:xfrm>
              <a:off x="3151300" y="1957050"/>
              <a:ext cx="22075" cy="16850"/>
            </a:xfrm>
            <a:custGeom>
              <a:rect b="b" l="l" r="r" t="t"/>
              <a:pathLst>
                <a:path extrusionOk="0" h="674" w="883">
                  <a:moveTo>
                    <a:pt x="680" y="0"/>
                  </a:moveTo>
                  <a:cubicBezTo>
                    <a:pt x="576" y="0"/>
                    <a:pt x="434" y="56"/>
                    <a:pt x="305" y="160"/>
                  </a:cubicBezTo>
                  <a:cubicBezTo>
                    <a:pt x="100" y="317"/>
                    <a:pt x="0" y="521"/>
                    <a:pt x="76" y="621"/>
                  </a:cubicBezTo>
                  <a:cubicBezTo>
                    <a:pt x="103" y="656"/>
                    <a:pt x="149" y="673"/>
                    <a:pt x="207" y="673"/>
                  </a:cubicBezTo>
                  <a:cubicBezTo>
                    <a:pt x="311" y="673"/>
                    <a:pt x="451" y="618"/>
                    <a:pt x="578" y="516"/>
                  </a:cubicBezTo>
                  <a:cubicBezTo>
                    <a:pt x="783" y="359"/>
                    <a:pt x="883" y="148"/>
                    <a:pt x="807" y="49"/>
                  </a:cubicBezTo>
                  <a:cubicBezTo>
                    <a:pt x="780" y="16"/>
                    <a:pt x="736" y="0"/>
                    <a:pt x="680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41"/>
            <p:cNvSpPr/>
            <p:nvPr/>
          </p:nvSpPr>
          <p:spPr>
            <a:xfrm>
              <a:off x="3168825" y="1982400"/>
              <a:ext cx="22075" cy="16875"/>
            </a:xfrm>
            <a:custGeom>
              <a:rect b="b" l="l" r="r" t="t"/>
              <a:pathLst>
                <a:path extrusionOk="0" h="675" w="883">
                  <a:moveTo>
                    <a:pt x="680" y="1"/>
                  </a:moveTo>
                  <a:cubicBezTo>
                    <a:pt x="576" y="1"/>
                    <a:pt x="434" y="57"/>
                    <a:pt x="305" y="157"/>
                  </a:cubicBezTo>
                  <a:cubicBezTo>
                    <a:pt x="100" y="314"/>
                    <a:pt x="1" y="524"/>
                    <a:pt x="76" y="624"/>
                  </a:cubicBezTo>
                  <a:cubicBezTo>
                    <a:pt x="102" y="658"/>
                    <a:pt x="147" y="674"/>
                    <a:pt x="202" y="674"/>
                  </a:cubicBezTo>
                  <a:cubicBezTo>
                    <a:pt x="306" y="674"/>
                    <a:pt x="449" y="616"/>
                    <a:pt x="578" y="513"/>
                  </a:cubicBezTo>
                  <a:cubicBezTo>
                    <a:pt x="783" y="355"/>
                    <a:pt x="883" y="151"/>
                    <a:pt x="807" y="52"/>
                  </a:cubicBezTo>
                  <a:cubicBezTo>
                    <a:pt x="781" y="17"/>
                    <a:pt x="736" y="1"/>
                    <a:pt x="680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41"/>
            <p:cNvSpPr/>
            <p:nvPr/>
          </p:nvSpPr>
          <p:spPr>
            <a:xfrm>
              <a:off x="3271125" y="1978175"/>
              <a:ext cx="23225" cy="15250"/>
            </a:xfrm>
            <a:custGeom>
              <a:rect b="b" l="l" r="r" t="t"/>
              <a:pathLst>
                <a:path extrusionOk="0" h="610" w="929">
                  <a:moveTo>
                    <a:pt x="229" y="1"/>
                  </a:moveTo>
                  <a:cubicBezTo>
                    <a:pt x="149" y="1"/>
                    <a:pt x="86" y="25"/>
                    <a:pt x="58" y="75"/>
                  </a:cubicBezTo>
                  <a:cubicBezTo>
                    <a:pt x="0" y="180"/>
                    <a:pt x="128" y="372"/>
                    <a:pt x="351" y="501"/>
                  </a:cubicBezTo>
                  <a:cubicBezTo>
                    <a:pt x="474" y="572"/>
                    <a:pt x="599" y="609"/>
                    <a:pt x="697" y="609"/>
                  </a:cubicBezTo>
                  <a:cubicBezTo>
                    <a:pt x="775" y="609"/>
                    <a:pt x="835" y="585"/>
                    <a:pt x="864" y="536"/>
                  </a:cubicBezTo>
                  <a:cubicBezTo>
                    <a:pt x="929" y="431"/>
                    <a:pt x="800" y="237"/>
                    <a:pt x="578" y="110"/>
                  </a:cubicBezTo>
                  <a:cubicBezTo>
                    <a:pt x="455" y="38"/>
                    <a:pt x="328" y="1"/>
                    <a:pt x="229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41"/>
            <p:cNvSpPr/>
            <p:nvPr/>
          </p:nvSpPr>
          <p:spPr>
            <a:xfrm>
              <a:off x="3287325" y="1955350"/>
              <a:ext cx="23275" cy="15150"/>
            </a:xfrm>
            <a:custGeom>
              <a:rect b="b" l="l" r="r" t="t"/>
              <a:pathLst>
                <a:path extrusionOk="0" h="606" w="931">
                  <a:moveTo>
                    <a:pt x="228" y="1"/>
                  </a:moveTo>
                  <a:cubicBezTo>
                    <a:pt x="152" y="1"/>
                    <a:pt x="93" y="23"/>
                    <a:pt x="65" y="69"/>
                  </a:cubicBezTo>
                  <a:cubicBezTo>
                    <a:pt x="0" y="181"/>
                    <a:pt x="135" y="373"/>
                    <a:pt x="351" y="497"/>
                  </a:cubicBezTo>
                  <a:cubicBezTo>
                    <a:pt x="476" y="569"/>
                    <a:pt x="604" y="606"/>
                    <a:pt x="705" y="606"/>
                  </a:cubicBezTo>
                  <a:cubicBezTo>
                    <a:pt x="782" y="606"/>
                    <a:pt x="843" y="583"/>
                    <a:pt x="871" y="537"/>
                  </a:cubicBezTo>
                  <a:cubicBezTo>
                    <a:pt x="930" y="427"/>
                    <a:pt x="801" y="233"/>
                    <a:pt x="579" y="111"/>
                  </a:cubicBezTo>
                  <a:cubicBezTo>
                    <a:pt x="454" y="38"/>
                    <a:pt x="326" y="1"/>
                    <a:pt x="228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41"/>
            <p:cNvSpPr/>
            <p:nvPr/>
          </p:nvSpPr>
          <p:spPr>
            <a:xfrm>
              <a:off x="3084525" y="2038425"/>
              <a:ext cx="289750" cy="55725"/>
            </a:xfrm>
            <a:custGeom>
              <a:rect b="b" l="l" r="r" t="t"/>
              <a:pathLst>
                <a:path extrusionOk="0" h="2229" w="11590">
                  <a:moveTo>
                    <a:pt x="9893" y="1"/>
                  </a:moveTo>
                  <a:cubicBezTo>
                    <a:pt x="9886" y="1"/>
                    <a:pt x="9878" y="1"/>
                    <a:pt x="9871" y="2"/>
                  </a:cubicBezTo>
                  <a:cubicBezTo>
                    <a:pt x="9749" y="20"/>
                    <a:pt x="9661" y="125"/>
                    <a:pt x="9679" y="247"/>
                  </a:cubicBezTo>
                  <a:cubicBezTo>
                    <a:pt x="9701" y="470"/>
                    <a:pt x="9766" y="1048"/>
                    <a:pt x="9771" y="1382"/>
                  </a:cubicBezTo>
                  <a:cubicBezTo>
                    <a:pt x="8409" y="1139"/>
                    <a:pt x="7112" y="1050"/>
                    <a:pt x="5938" y="1050"/>
                  </a:cubicBezTo>
                  <a:cubicBezTo>
                    <a:pt x="4277" y="1050"/>
                    <a:pt x="2860" y="1229"/>
                    <a:pt x="1846" y="1410"/>
                  </a:cubicBezTo>
                  <a:lnTo>
                    <a:pt x="1876" y="341"/>
                  </a:lnTo>
                  <a:cubicBezTo>
                    <a:pt x="1882" y="218"/>
                    <a:pt x="1789" y="119"/>
                    <a:pt x="1666" y="112"/>
                  </a:cubicBezTo>
                  <a:cubicBezTo>
                    <a:pt x="1544" y="112"/>
                    <a:pt x="1438" y="206"/>
                    <a:pt x="1438" y="330"/>
                  </a:cubicBezTo>
                  <a:lnTo>
                    <a:pt x="1403" y="1498"/>
                  </a:lnTo>
                  <a:cubicBezTo>
                    <a:pt x="637" y="1655"/>
                    <a:pt x="193" y="1790"/>
                    <a:pt x="182" y="1796"/>
                  </a:cubicBezTo>
                  <a:cubicBezTo>
                    <a:pt x="65" y="1838"/>
                    <a:pt x="1" y="1960"/>
                    <a:pt x="36" y="2076"/>
                  </a:cubicBezTo>
                  <a:cubicBezTo>
                    <a:pt x="65" y="2170"/>
                    <a:pt x="152" y="2229"/>
                    <a:pt x="246" y="2229"/>
                  </a:cubicBezTo>
                  <a:cubicBezTo>
                    <a:pt x="269" y="2229"/>
                    <a:pt x="292" y="2229"/>
                    <a:pt x="316" y="2216"/>
                  </a:cubicBezTo>
                  <a:cubicBezTo>
                    <a:pt x="347" y="2209"/>
                    <a:pt x="2654" y="1489"/>
                    <a:pt x="5942" y="1489"/>
                  </a:cubicBezTo>
                  <a:cubicBezTo>
                    <a:pt x="7541" y="1489"/>
                    <a:pt x="9372" y="1660"/>
                    <a:pt x="11286" y="2164"/>
                  </a:cubicBezTo>
                  <a:cubicBezTo>
                    <a:pt x="11306" y="2170"/>
                    <a:pt x="11325" y="2173"/>
                    <a:pt x="11345" y="2173"/>
                  </a:cubicBezTo>
                  <a:cubicBezTo>
                    <a:pt x="11441" y="2173"/>
                    <a:pt x="11530" y="2104"/>
                    <a:pt x="11554" y="2006"/>
                  </a:cubicBezTo>
                  <a:cubicBezTo>
                    <a:pt x="11589" y="1890"/>
                    <a:pt x="11519" y="1767"/>
                    <a:pt x="11397" y="1738"/>
                  </a:cubicBezTo>
                  <a:cubicBezTo>
                    <a:pt x="10999" y="1633"/>
                    <a:pt x="10602" y="1544"/>
                    <a:pt x="10211" y="1463"/>
                  </a:cubicBezTo>
                  <a:cubicBezTo>
                    <a:pt x="10216" y="1059"/>
                    <a:pt x="10117" y="230"/>
                    <a:pt x="10117" y="195"/>
                  </a:cubicBezTo>
                  <a:cubicBezTo>
                    <a:pt x="10101" y="79"/>
                    <a:pt x="10002" y="1"/>
                    <a:pt x="98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1"/>
            <p:cNvSpPr/>
            <p:nvPr/>
          </p:nvSpPr>
          <p:spPr>
            <a:xfrm>
              <a:off x="3085400" y="2081450"/>
              <a:ext cx="288875" cy="184525"/>
            </a:xfrm>
            <a:custGeom>
              <a:rect b="b" l="l" r="r" t="t"/>
              <a:pathLst>
                <a:path extrusionOk="0" h="7381" w="11555">
                  <a:moveTo>
                    <a:pt x="9971" y="829"/>
                  </a:moveTo>
                  <a:lnTo>
                    <a:pt x="9971" y="829"/>
                  </a:lnTo>
                  <a:cubicBezTo>
                    <a:pt x="10222" y="881"/>
                    <a:pt x="10473" y="934"/>
                    <a:pt x="10731" y="993"/>
                  </a:cubicBezTo>
                  <a:lnTo>
                    <a:pt x="10438" y="2647"/>
                  </a:lnTo>
                  <a:cubicBezTo>
                    <a:pt x="10397" y="2892"/>
                    <a:pt x="10333" y="3132"/>
                    <a:pt x="10181" y="3208"/>
                  </a:cubicBezTo>
                  <a:cubicBezTo>
                    <a:pt x="10129" y="3238"/>
                    <a:pt x="10052" y="3249"/>
                    <a:pt x="9976" y="3260"/>
                  </a:cubicBezTo>
                  <a:cubicBezTo>
                    <a:pt x="9912" y="3273"/>
                    <a:pt x="9854" y="3278"/>
                    <a:pt x="9790" y="3284"/>
                  </a:cubicBezTo>
                  <a:cubicBezTo>
                    <a:pt x="9930" y="2477"/>
                    <a:pt x="9995" y="1653"/>
                    <a:pt x="9971" y="829"/>
                  </a:cubicBezTo>
                  <a:close/>
                  <a:moveTo>
                    <a:pt x="2145" y="748"/>
                  </a:moveTo>
                  <a:cubicBezTo>
                    <a:pt x="2105" y="1641"/>
                    <a:pt x="2121" y="2542"/>
                    <a:pt x="2192" y="3435"/>
                  </a:cubicBezTo>
                  <a:cubicBezTo>
                    <a:pt x="2035" y="3413"/>
                    <a:pt x="1876" y="3383"/>
                    <a:pt x="1719" y="3343"/>
                  </a:cubicBezTo>
                  <a:cubicBezTo>
                    <a:pt x="1415" y="3260"/>
                    <a:pt x="1215" y="3155"/>
                    <a:pt x="1099" y="3003"/>
                  </a:cubicBezTo>
                  <a:cubicBezTo>
                    <a:pt x="942" y="2810"/>
                    <a:pt x="900" y="2547"/>
                    <a:pt x="865" y="2214"/>
                  </a:cubicBezTo>
                  <a:lnTo>
                    <a:pt x="743" y="1040"/>
                  </a:lnTo>
                  <a:cubicBezTo>
                    <a:pt x="1058" y="958"/>
                    <a:pt x="1531" y="853"/>
                    <a:pt x="2145" y="748"/>
                  </a:cubicBezTo>
                  <a:close/>
                  <a:moveTo>
                    <a:pt x="5873" y="440"/>
                  </a:moveTo>
                  <a:cubicBezTo>
                    <a:pt x="6991" y="440"/>
                    <a:pt x="8226" y="523"/>
                    <a:pt x="9526" y="748"/>
                  </a:cubicBezTo>
                  <a:cubicBezTo>
                    <a:pt x="9556" y="1612"/>
                    <a:pt x="9491" y="2483"/>
                    <a:pt x="9328" y="3336"/>
                  </a:cubicBezTo>
                  <a:cubicBezTo>
                    <a:pt x="9077" y="3354"/>
                    <a:pt x="8819" y="3365"/>
                    <a:pt x="8568" y="3378"/>
                  </a:cubicBezTo>
                  <a:cubicBezTo>
                    <a:pt x="7130" y="3449"/>
                    <a:pt x="5649" y="3516"/>
                    <a:pt x="4180" y="3516"/>
                  </a:cubicBezTo>
                  <a:cubicBezTo>
                    <a:pt x="3851" y="3516"/>
                    <a:pt x="3524" y="3513"/>
                    <a:pt x="3197" y="3505"/>
                  </a:cubicBezTo>
                  <a:cubicBezTo>
                    <a:pt x="3016" y="3500"/>
                    <a:pt x="2823" y="3494"/>
                    <a:pt x="2636" y="3476"/>
                  </a:cubicBezTo>
                  <a:cubicBezTo>
                    <a:pt x="2561" y="2553"/>
                    <a:pt x="2542" y="1612"/>
                    <a:pt x="2590" y="678"/>
                  </a:cubicBezTo>
                  <a:cubicBezTo>
                    <a:pt x="3485" y="547"/>
                    <a:pt x="4604" y="440"/>
                    <a:pt x="5873" y="440"/>
                  </a:cubicBezTo>
                  <a:close/>
                  <a:moveTo>
                    <a:pt x="10059" y="3699"/>
                  </a:moveTo>
                  <a:cubicBezTo>
                    <a:pt x="10065" y="3891"/>
                    <a:pt x="10059" y="4090"/>
                    <a:pt x="10052" y="4283"/>
                  </a:cubicBezTo>
                  <a:cubicBezTo>
                    <a:pt x="8752" y="4637"/>
                    <a:pt x="7329" y="4804"/>
                    <a:pt x="5529" y="4804"/>
                  </a:cubicBezTo>
                  <a:cubicBezTo>
                    <a:pt x="5250" y="4804"/>
                    <a:pt x="4962" y="4800"/>
                    <a:pt x="4664" y="4792"/>
                  </a:cubicBezTo>
                  <a:cubicBezTo>
                    <a:pt x="3594" y="4762"/>
                    <a:pt x="2461" y="4686"/>
                    <a:pt x="1403" y="4347"/>
                  </a:cubicBezTo>
                  <a:cubicBezTo>
                    <a:pt x="1391" y="4142"/>
                    <a:pt x="1398" y="3926"/>
                    <a:pt x="1403" y="3705"/>
                  </a:cubicBezTo>
                  <a:cubicBezTo>
                    <a:pt x="1468" y="3728"/>
                    <a:pt x="1531" y="3751"/>
                    <a:pt x="1608" y="3769"/>
                  </a:cubicBezTo>
                  <a:cubicBezTo>
                    <a:pt x="2134" y="3909"/>
                    <a:pt x="2677" y="3932"/>
                    <a:pt x="3186" y="3950"/>
                  </a:cubicBezTo>
                  <a:cubicBezTo>
                    <a:pt x="3537" y="3956"/>
                    <a:pt x="3880" y="3961"/>
                    <a:pt x="4231" y="3961"/>
                  </a:cubicBezTo>
                  <a:cubicBezTo>
                    <a:pt x="5693" y="3961"/>
                    <a:pt x="7160" y="3891"/>
                    <a:pt x="8592" y="3821"/>
                  </a:cubicBezTo>
                  <a:cubicBezTo>
                    <a:pt x="9065" y="3799"/>
                    <a:pt x="9561" y="3775"/>
                    <a:pt x="10046" y="3699"/>
                  </a:cubicBezTo>
                  <a:close/>
                  <a:moveTo>
                    <a:pt x="10006" y="4768"/>
                  </a:moveTo>
                  <a:lnTo>
                    <a:pt x="10006" y="4768"/>
                  </a:lnTo>
                  <a:cubicBezTo>
                    <a:pt x="9989" y="4891"/>
                    <a:pt x="9971" y="5013"/>
                    <a:pt x="9941" y="5131"/>
                  </a:cubicBezTo>
                  <a:cubicBezTo>
                    <a:pt x="9801" y="5692"/>
                    <a:pt x="9520" y="6148"/>
                    <a:pt x="9140" y="6405"/>
                  </a:cubicBezTo>
                  <a:cubicBezTo>
                    <a:pt x="8989" y="6510"/>
                    <a:pt x="8819" y="6580"/>
                    <a:pt x="8656" y="6639"/>
                  </a:cubicBezTo>
                  <a:cubicBezTo>
                    <a:pt x="8843" y="6113"/>
                    <a:pt x="8937" y="5558"/>
                    <a:pt x="8930" y="5002"/>
                  </a:cubicBezTo>
                  <a:cubicBezTo>
                    <a:pt x="9299" y="4938"/>
                    <a:pt x="9661" y="4862"/>
                    <a:pt x="10006" y="4768"/>
                  </a:cubicBezTo>
                  <a:close/>
                  <a:moveTo>
                    <a:pt x="1455" y="4844"/>
                  </a:moveTo>
                  <a:lnTo>
                    <a:pt x="1455" y="4844"/>
                  </a:lnTo>
                  <a:cubicBezTo>
                    <a:pt x="2022" y="5008"/>
                    <a:pt x="2596" y="5107"/>
                    <a:pt x="3173" y="5166"/>
                  </a:cubicBezTo>
                  <a:cubicBezTo>
                    <a:pt x="3168" y="5692"/>
                    <a:pt x="3249" y="6224"/>
                    <a:pt x="3413" y="6726"/>
                  </a:cubicBezTo>
                  <a:cubicBezTo>
                    <a:pt x="3378" y="6720"/>
                    <a:pt x="3343" y="6715"/>
                    <a:pt x="3314" y="6702"/>
                  </a:cubicBezTo>
                  <a:cubicBezTo>
                    <a:pt x="2583" y="6486"/>
                    <a:pt x="2011" y="6078"/>
                    <a:pt x="1713" y="5545"/>
                  </a:cubicBezTo>
                  <a:cubicBezTo>
                    <a:pt x="1584" y="5323"/>
                    <a:pt x="1503" y="5089"/>
                    <a:pt x="1455" y="4844"/>
                  </a:cubicBezTo>
                  <a:close/>
                  <a:moveTo>
                    <a:pt x="8474" y="5072"/>
                  </a:moveTo>
                  <a:cubicBezTo>
                    <a:pt x="8468" y="5657"/>
                    <a:pt x="8346" y="6241"/>
                    <a:pt x="8107" y="6772"/>
                  </a:cubicBezTo>
                  <a:cubicBezTo>
                    <a:pt x="7562" y="6877"/>
                    <a:pt x="7008" y="6919"/>
                    <a:pt x="6440" y="6931"/>
                  </a:cubicBezTo>
                  <a:lnTo>
                    <a:pt x="6440" y="5248"/>
                  </a:lnTo>
                  <a:cubicBezTo>
                    <a:pt x="7171" y="5218"/>
                    <a:pt x="7843" y="5166"/>
                    <a:pt x="8474" y="5072"/>
                  </a:cubicBezTo>
                  <a:close/>
                  <a:moveTo>
                    <a:pt x="3629" y="5201"/>
                  </a:moveTo>
                  <a:lnTo>
                    <a:pt x="3629" y="5201"/>
                  </a:lnTo>
                  <a:cubicBezTo>
                    <a:pt x="3974" y="5224"/>
                    <a:pt x="4314" y="5242"/>
                    <a:pt x="4652" y="5248"/>
                  </a:cubicBezTo>
                  <a:cubicBezTo>
                    <a:pt x="4951" y="5259"/>
                    <a:pt x="5242" y="5259"/>
                    <a:pt x="5523" y="5259"/>
                  </a:cubicBezTo>
                  <a:lnTo>
                    <a:pt x="5979" y="5259"/>
                  </a:lnTo>
                  <a:lnTo>
                    <a:pt x="5979" y="6936"/>
                  </a:lnTo>
                  <a:cubicBezTo>
                    <a:pt x="5798" y="6936"/>
                    <a:pt x="5611" y="6936"/>
                    <a:pt x="5430" y="6931"/>
                  </a:cubicBezTo>
                  <a:cubicBezTo>
                    <a:pt x="4897" y="6925"/>
                    <a:pt x="4406" y="6907"/>
                    <a:pt x="3934" y="6837"/>
                  </a:cubicBezTo>
                  <a:lnTo>
                    <a:pt x="3934" y="6831"/>
                  </a:lnTo>
                  <a:cubicBezTo>
                    <a:pt x="3735" y="6316"/>
                    <a:pt x="3635" y="5755"/>
                    <a:pt x="3629" y="5201"/>
                  </a:cubicBezTo>
                  <a:close/>
                  <a:moveTo>
                    <a:pt x="5887" y="1"/>
                  </a:moveTo>
                  <a:cubicBezTo>
                    <a:pt x="3252" y="1"/>
                    <a:pt x="1246" y="453"/>
                    <a:pt x="497" y="648"/>
                  </a:cubicBezTo>
                  <a:lnTo>
                    <a:pt x="479" y="648"/>
                  </a:lnTo>
                  <a:cubicBezTo>
                    <a:pt x="444" y="648"/>
                    <a:pt x="416" y="659"/>
                    <a:pt x="386" y="678"/>
                  </a:cubicBezTo>
                  <a:cubicBezTo>
                    <a:pt x="263" y="713"/>
                    <a:pt x="187" y="735"/>
                    <a:pt x="182" y="735"/>
                  </a:cubicBezTo>
                  <a:cubicBezTo>
                    <a:pt x="65" y="770"/>
                    <a:pt x="1" y="899"/>
                    <a:pt x="41" y="1010"/>
                  </a:cubicBezTo>
                  <a:cubicBezTo>
                    <a:pt x="71" y="1104"/>
                    <a:pt x="158" y="1169"/>
                    <a:pt x="252" y="1169"/>
                  </a:cubicBezTo>
                  <a:cubicBezTo>
                    <a:pt x="269" y="1169"/>
                    <a:pt x="287" y="1162"/>
                    <a:pt x="311" y="1156"/>
                  </a:cubicBezTo>
                  <a:lnTo>
                    <a:pt x="427" y="2261"/>
                  </a:lnTo>
                  <a:cubicBezTo>
                    <a:pt x="457" y="2564"/>
                    <a:pt x="497" y="2974"/>
                    <a:pt x="748" y="3284"/>
                  </a:cubicBezTo>
                  <a:cubicBezTo>
                    <a:pt x="813" y="3360"/>
                    <a:pt x="883" y="3424"/>
                    <a:pt x="964" y="3483"/>
                  </a:cubicBezTo>
                  <a:cubicBezTo>
                    <a:pt x="935" y="4283"/>
                    <a:pt x="912" y="5043"/>
                    <a:pt x="1328" y="5768"/>
                  </a:cubicBezTo>
                  <a:cubicBezTo>
                    <a:pt x="1684" y="6399"/>
                    <a:pt x="2344" y="6884"/>
                    <a:pt x="3186" y="7130"/>
                  </a:cubicBezTo>
                  <a:cubicBezTo>
                    <a:pt x="3899" y="7340"/>
                    <a:pt x="4617" y="7363"/>
                    <a:pt x="5418" y="7375"/>
                  </a:cubicBezTo>
                  <a:cubicBezTo>
                    <a:pt x="5617" y="7381"/>
                    <a:pt x="5816" y="7381"/>
                    <a:pt x="6014" y="7381"/>
                  </a:cubicBezTo>
                  <a:cubicBezTo>
                    <a:pt x="6785" y="7381"/>
                    <a:pt x="7546" y="7346"/>
                    <a:pt x="8293" y="7193"/>
                  </a:cubicBezTo>
                  <a:cubicBezTo>
                    <a:pt x="8621" y="7123"/>
                    <a:pt x="9035" y="7018"/>
                    <a:pt x="9393" y="6772"/>
                  </a:cubicBezTo>
                  <a:cubicBezTo>
                    <a:pt x="9860" y="6451"/>
                    <a:pt x="10211" y="5908"/>
                    <a:pt x="10375" y="5236"/>
                  </a:cubicBezTo>
                  <a:cubicBezTo>
                    <a:pt x="10432" y="4996"/>
                    <a:pt x="10462" y="4757"/>
                    <a:pt x="10480" y="4517"/>
                  </a:cubicBezTo>
                  <a:cubicBezTo>
                    <a:pt x="10485" y="4493"/>
                    <a:pt x="10491" y="4465"/>
                    <a:pt x="10485" y="4441"/>
                  </a:cubicBezTo>
                  <a:cubicBezTo>
                    <a:pt x="10508" y="4131"/>
                    <a:pt x="10508" y="3827"/>
                    <a:pt x="10502" y="3524"/>
                  </a:cubicBezTo>
                  <a:cubicBezTo>
                    <a:pt x="10777" y="3308"/>
                    <a:pt x="10842" y="2933"/>
                    <a:pt x="10877" y="2723"/>
                  </a:cubicBezTo>
                  <a:lnTo>
                    <a:pt x="11163" y="1098"/>
                  </a:lnTo>
                  <a:cubicBezTo>
                    <a:pt x="11192" y="1110"/>
                    <a:pt x="11222" y="1115"/>
                    <a:pt x="11251" y="1121"/>
                  </a:cubicBezTo>
                  <a:cubicBezTo>
                    <a:pt x="11269" y="1125"/>
                    <a:pt x="11287" y="1128"/>
                    <a:pt x="11305" y="1128"/>
                  </a:cubicBezTo>
                  <a:cubicBezTo>
                    <a:pt x="11403" y="1128"/>
                    <a:pt x="11494" y="1062"/>
                    <a:pt x="11519" y="964"/>
                  </a:cubicBezTo>
                  <a:cubicBezTo>
                    <a:pt x="11554" y="846"/>
                    <a:pt x="11484" y="724"/>
                    <a:pt x="11362" y="695"/>
                  </a:cubicBezTo>
                  <a:cubicBezTo>
                    <a:pt x="10866" y="560"/>
                    <a:pt x="10375" y="455"/>
                    <a:pt x="9895" y="368"/>
                  </a:cubicBezTo>
                  <a:cubicBezTo>
                    <a:pt x="9854" y="327"/>
                    <a:pt x="9795" y="303"/>
                    <a:pt x="9725" y="303"/>
                  </a:cubicBezTo>
                  <a:cubicBezTo>
                    <a:pt x="9701" y="303"/>
                    <a:pt x="9679" y="309"/>
                    <a:pt x="9655" y="320"/>
                  </a:cubicBezTo>
                  <a:cubicBezTo>
                    <a:pt x="8314" y="87"/>
                    <a:pt x="7040" y="1"/>
                    <a:pt x="5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8" name="Google Shape;3448;p41"/>
          <p:cNvSpPr/>
          <p:nvPr/>
        </p:nvSpPr>
        <p:spPr>
          <a:xfrm>
            <a:off x="3623525" y="3164525"/>
            <a:ext cx="4866600" cy="8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28"/>
          <p:cNvSpPr txBox="1"/>
          <p:nvPr>
            <p:ph idx="1" type="body"/>
          </p:nvPr>
        </p:nvSpPr>
        <p:spPr>
          <a:xfrm>
            <a:off x="420175" y="724925"/>
            <a:ext cx="83352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purpose of the dashboard in your project is to provide a clear, visual representation of complex data, making it easier to understand and analyze the financial performance of NCAA Athletic Departments. Specifically, the dashboard allows users to: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2" name="Google Shape;3102;p28"/>
          <p:cNvSpPr txBox="1"/>
          <p:nvPr>
            <p:ph type="title"/>
          </p:nvPr>
        </p:nvSpPr>
        <p:spPr>
          <a:xfrm>
            <a:off x="720000" y="2259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Dashboard</a:t>
            </a:r>
            <a:r>
              <a:rPr lang="en">
                <a:solidFill>
                  <a:schemeClr val="accent3"/>
                </a:solidFill>
              </a:rPr>
              <a:t> </a:t>
            </a:r>
            <a:endParaRPr/>
          </a:p>
        </p:txBody>
      </p:sp>
      <p:sp>
        <p:nvSpPr>
          <p:cNvPr id="3103" name="Google Shape;3103;p28"/>
          <p:cNvSpPr txBox="1"/>
          <p:nvPr/>
        </p:nvSpPr>
        <p:spPr>
          <a:xfrm>
            <a:off x="488700" y="2052525"/>
            <a:ext cx="40806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Visualize Trends: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Year-over-year financial trends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Identify Disparities: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Show NCAA conference financial gaps.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4" name="Google Shape;3104;p28"/>
          <p:cNvSpPr txBox="1"/>
          <p:nvPr/>
        </p:nvSpPr>
        <p:spPr>
          <a:xfrm>
            <a:off x="4745700" y="2052525"/>
            <a:ext cx="43983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Facilitate Decision-Making: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Guide decisions on resource use.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Verdana"/>
                <a:ea typeface="Verdana"/>
                <a:cs typeface="Verdana"/>
                <a:sym typeface="Verdana"/>
              </a:rPr>
              <a:t>Engage Users: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Create interactive financial dashboard.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29"/>
          <p:cNvSpPr txBox="1"/>
          <p:nvPr>
            <p:ph idx="1" type="body"/>
          </p:nvPr>
        </p:nvSpPr>
        <p:spPr>
          <a:xfrm>
            <a:off x="420175" y="724925"/>
            <a:ext cx="83352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Enhanced Transparency and Engagement: </a:t>
            </a:r>
            <a:endParaRPr b="1"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Boost accountability with detailed financial data.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Facilitate informed discussions with accessible insights.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Strategic Planning and Policy Guidance:</a:t>
            </a:r>
            <a:endParaRPr b="1"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data to guide financial strategy and investments.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Influence policy changes for athlete compensation and budget management.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Operational and Risk Management:</a:t>
            </a:r>
            <a:endParaRPr b="1" sz="19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Detect financial issues early to mitigate risks.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Ensure effective allocation between academics and athletics.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10" name="Google Shape;3110;p29"/>
          <p:cNvSpPr txBox="1"/>
          <p:nvPr>
            <p:ph type="title"/>
          </p:nvPr>
        </p:nvSpPr>
        <p:spPr>
          <a:xfrm>
            <a:off x="720000" y="2259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Dashboard</a:t>
            </a:r>
            <a:r>
              <a:rPr lang="en">
                <a:solidFill>
                  <a:schemeClr val="accent3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30"/>
          <p:cNvSpPr txBox="1"/>
          <p:nvPr>
            <p:ph type="title"/>
          </p:nvPr>
        </p:nvSpPr>
        <p:spPr>
          <a:xfrm>
            <a:off x="429025" y="282575"/>
            <a:ext cx="810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116" name="Google Shape;3116;p30"/>
          <p:cNvSpPr txBox="1"/>
          <p:nvPr>
            <p:ph idx="1" type="subTitle"/>
          </p:nvPr>
        </p:nvSpPr>
        <p:spPr>
          <a:xfrm>
            <a:off x="3743300" y="2075975"/>
            <a:ext cx="4661100" cy="23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project addresses financial disparities in NCAA Athletic Departments, focusing on inconsistent revenue, high costs, and fluctuating profits. These issues affect resources for student-athletes, staff, and facilities. Understanding and addressing these challenges is vital for the sustainability and fairness of college sports programs.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grpSp>
        <p:nvGrpSpPr>
          <p:cNvPr id="3117" name="Google Shape;3117;p30"/>
          <p:cNvGrpSpPr/>
          <p:nvPr/>
        </p:nvGrpSpPr>
        <p:grpSpPr>
          <a:xfrm flipH="1" rot="-1804966">
            <a:off x="1091564" y="3792953"/>
            <a:ext cx="2033614" cy="945919"/>
            <a:chOff x="1338273" y="774556"/>
            <a:chExt cx="2124974" cy="988414"/>
          </a:xfrm>
        </p:grpSpPr>
        <p:sp>
          <p:nvSpPr>
            <p:cNvPr id="3118" name="Google Shape;3118;p30"/>
            <p:cNvSpPr/>
            <p:nvPr/>
          </p:nvSpPr>
          <p:spPr>
            <a:xfrm>
              <a:off x="1342345" y="774556"/>
              <a:ext cx="2120902" cy="988414"/>
            </a:xfrm>
            <a:custGeom>
              <a:rect b="b" l="l" r="r" t="t"/>
              <a:pathLst>
                <a:path extrusionOk="0" h="53162" w="114073">
                  <a:moveTo>
                    <a:pt x="80474" y="0"/>
                  </a:moveTo>
                  <a:cubicBezTo>
                    <a:pt x="78915" y="0"/>
                    <a:pt x="76917" y="153"/>
                    <a:pt x="74589" y="428"/>
                  </a:cubicBezTo>
                  <a:cubicBezTo>
                    <a:pt x="74444" y="439"/>
                    <a:pt x="74293" y="461"/>
                    <a:pt x="74149" y="477"/>
                  </a:cubicBezTo>
                  <a:cubicBezTo>
                    <a:pt x="74141" y="476"/>
                    <a:pt x="74135" y="475"/>
                    <a:pt x="74130" y="475"/>
                  </a:cubicBezTo>
                  <a:cubicBezTo>
                    <a:pt x="74121" y="475"/>
                    <a:pt x="74115" y="477"/>
                    <a:pt x="74103" y="477"/>
                  </a:cubicBezTo>
                  <a:lnTo>
                    <a:pt x="74092" y="477"/>
                  </a:lnTo>
                  <a:cubicBezTo>
                    <a:pt x="73847" y="511"/>
                    <a:pt x="73596" y="539"/>
                    <a:pt x="73345" y="578"/>
                  </a:cubicBezTo>
                  <a:cubicBezTo>
                    <a:pt x="72342" y="696"/>
                    <a:pt x="71282" y="852"/>
                    <a:pt x="70177" y="1020"/>
                  </a:cubicBezTo>
                  <a:cubicBezTo>
                    <a:pt x="68783" y="1231"/>
                    <a:pt x="67305" y="1465"/>
                    <a:pt x="65778" y="1728"/>
                  </a:cubicBezTo>
                  <a:cubicBezTo>
                    <a:pt x="65169" y="1839"/>
                    <a:pt x="64556" y="1939"/>
                    <a:pt x="63931" y="2050"/>
                  </a:cubicBezTo>
                  <a:cubicBezTo>
                    <a:pt x="63614" y="2101"/>
                    <a:pt x="63307" y="2157"/>
                    <a:pt x="62983" y="2217"/>
                  </a:cubicBezTo>
                  <a:cubicBezTo>
                    <a:pt x="62376" y="2330"/>
                    <a:pt x="61763" y="2441"/>
                    <a:pt x="61138" y="2559"/>
                  </a:cubicBezTo>
                  <a:cubicBezTo>
                    <a:pt x="60792" y="2626"/>
                    <a:pt x="60440" y="2686"/>
                    <a:pt x="60095" y="2747"/>
                  </a:cubicBezTo>
                  <a:cubicBezTo>
                    <a:pt x="60078" y="2759"/>
                    <a:pt x="60067" y="2753"/>
                    <a:pt x="60056" y="2759"/>
                  </a:cubicBezTo>
                  <a:cubicBezTo>
                    <a:pt x="59900" y="2786"/>
                    <a:pt x="59748" y="2814"/>
                    <a:pt x="59593" y="2848"/>
                  </a:cubicBezTo>
                  <a:cubicBezTo>
                    <a:pt x="46158" y="5396"/>
                    <a:pt x="30331" y="9071"/>
                    <a:pt x="20667" y="11398"/>
                  </a:cubicBezTo>
                  <a:cubicBezTo>
                    <a:pt x="20473" y="11442"/>
                    <a:pt x="20288" y="11481"/>
                    <a:pt x="20110" y="11526"/>
                  </a:cubicBezTo>
                  <a:cubicBezTo>
                    <a:pt x="14996" y="12764"/>
                    <a:pt x="11745" y="13578"/>
                    <a:pt x="11745" y="13578"/>
                  </a:cubicBezTo>
                  <a:lnTo>
                    <a:pt x="155" y="32533"/>
                  </a:lnTo>
                  <a:lnTo>
                    <a:pt x="0" y="32779"/>
                  </a:lnTo>
                  <a:cubicBezTo>
                    <a:pt x="0" y="32779"/>
                    <a:pt x="28" y="32846"/>
                    <a:pt x="78" y="32962"/>
                  </a:cubicBezTo>
                  <a:cubicBezTo>
                    <a:pt x="728" y="34632"/>
                    <a:pt x="5514" y="46782"/>
                    <a:pt x="6334" y="46782"/>
                  </a:cubicBezTo>
                  <a:cubicBezTo>
                    <a:pt x="6345" y="46782"/>
                    <a:pt x="6354" y="46780"/>
                    <a:pt x="6363" y="46776"/>
                  </a:cubicBezTo>
                  <a:cubicBezTo>
                    <a:pt x="9190" y="45605"/>
                    <a:pt x="11900" y="44552"/>
                    <a:pt x="14483" y="43626"/>
                  </a:cubicBezTo>
                  <a:cubicBezTo>
                    <a:pt x="14610" y="43581"/>
                    <a:pt x="14733" y="43541"/>
                    <a:pt x="14862" y="43492"/>
                  </a:cubicBezTo>
                  <a:cubicBezTo>
                    <a:pt x="26508" y="39354"/>
                    <a:pt x="35640" y="37700"/>
                    <a:pt x="42334" y="37700"/>
                  </a:cubicBezTo>
                  <a:cubicBezTo>
                    <a:pt x="46484" y="37700"/>
                    <a:pt x="49698" y="38336"/>
                    <a:pt x="51992" y="39409"/>
                  </a:cubicBezTo>
                  <a:cubicBezTo>
                    <a:pt x="58125" y="42276"/>
                    <a:pt x="62001" y="53161"/>
                    <a:pt x="74206" y="53161"/>
                  </a:cubicBezTo>
                  <a:cubicBezTo>
                    <a:pt x="75653" y="53161"/>
                    <a:pt x="77217" y="53008"/>
                    <a:pt x="78916" y="52671"/>
                  </a:cubicBezTo>
                  <a:cubicBezTo>
                    <a:pt x="81019" y="52253"/>
                    <a:pt x="82910" y="51600"/>
                    <a:pt x="84616" y="50775"/>
                  </a:cubicBezTo>
                  <a:lnTo>
                    <a:pt x="84627" y="50769"/>
                  </a:lnTo>
                  <a:cubicBezTo>
                    <a:pt x="85140" y="50518"/>
                    <a:pt x="85647" y="50251"/>
                    <a:pt x="86127" y="49972"/>
                  </a:cubicBezTo>
                  <a:lnTo>
                    <a:pt x="86133" y="49966"/>
                  </a:lnTo>
                  <a:cubicBezTo>
                    <a:pt x="95458" y="44552"/>
                    <a:pt x="98585" y="34038"/>
                    <a:pt x="99004" y="32478"/>
                  </a:cubicBezTo>
                  <a:cubicBezTo>
                    <a:pt x="99038" y="32349"/>
                    <a:pt x="99054" y="32282"/>
                    <a:pt x="99054" y="32282"/>
                  </a:cubicBezTo>
                  <a:cubicBezTo>
                    <a:pt x="99115" y="32265"/>
                    <a:pt x="99188" y="32254"/>
                    <a:pt x="99249" y="32238"/>
                  </a:cubicBezTo>
                  <a:cubicBezTo>
                    <a:pt x="114072" y="28752"/>
                    <a:pt x="113481" y="19724"/>
                    <a:pt x="108997" y="13589"/>
                  </a:cubicBezTo>
                  <a:cubicBezTo>
                    <a:pt x="106275" y="9861"/>
                    <a:pt x="102984" y="9121"/>
                    <a:pt x="100808" y="9121"/>
                  </a:cubicBezTo>
                  <a:cubicBezTo>
                    <a:pt x="99761" y="9121"/>
                    <a:pt x="98972" y="9292"/>
                    <a:pt x="98630" y="9385"/>
                  </a:cubicBezTo>
                  <a:cubicBezTo>
                    <a:pt x="98502" y="9418"/>
                    <a:pt x="98429" y="9434"/>
                    <a:pt x="98429" y="9434"/>
                  </a:cubicBezTo>
                  <a:cubicBezTo>
                    <a:pt x="98429" y="9434"/>
                    <a:pt x="98369" y="9367"/>
                    <a:pt x="98256" y="9239"/>
                  </a:cubicBezTo>
                  <a:cubicBezTo>
                    <a:pt x="97208" y="8073"/>
                    <a:pt x="91486" y="2117"/>
                    <a:pt x="82915" y="199"/>
                  </a:cubicBezTo>
                  <a:cubicBezTo>
                    <a:pt x="82303" y="64"/>
                    <a:pt x="81479" y="0"/>
                    <a:pt x="80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0"/>
            <p:cNvSpPr/>
            <p:nvPr/>
          </p:nvSpPr>
          <p:spPr>
            <a:xfrm>
              <a:off x="2450941" y="783387"/>
              <a:ext cx="270019" cy="341303"/>
            </a:xfrm>
            <a:custGeom>
              <a:rect b="b" l="l" r="r" t="t"/>
              <a:pathLst>
                <a:path extrusionOk="0" h="18357" w="14523">
                  <a:moveTo>
                    <a:pt x="14504" y="0"/>
                  </a:moveTo>
                  <a:cubicBezTo>
                    <a:pt x="14495" y="0"/>
                    <a:pt x="14489" y="2"/>
                    <a:pt x="14477" y="2"/>
                  </a:cubicBezTo>
                  <a:lnTo>
                    <a:pt x="14466" y="2"/>
                  </a:lnTo>
                  <a:cubicBezTo>
                    <a:pt x="14221" y="36"/>
                    <a:pt x="13970" y="64"/>
                    <a:pt x="13719" y="103"/>
                  </a:cubicBezTo>
                  <a:cubicBezTo>
                    <a:pt x="12710" y="231"/>
                    <a:pt x="11656" y="383"/>
                    <a:pt x="10551" y="545"/>
                  </a:cubicBezTo>
                  <a:cubicBezTo>
                    <a:pt x="9157" y="756"/>
                    <a:pt x="7679" y="990"/>
                    <a:pt x="6152" y="1253"/>
                  </a:cubicBezTo>
                  <a:cubicBezTo>
                    <a:pt x="5543" y="1364"/>
                    <a:pt x="4930" y="1464"/>
                    <a:pt x="4305" y="1575"/>
                  </a:cubicBezTo>
                  <a:cubicBezTo>
                    <a:pt x="3988" y="1626"/>
                    <a:pt x="3681" y="1682"/>
                    <a:pt x="3357" y="1742"/>
                  </a:cubicBezTo>
                  <a:cubicBezTo>
                    <a:pt x="2750" y="1855"/>
                    <a:pt x="2137" y="1966"/>
                    <a:pt x="1512" y="2084"/>
                  </a:cubicBezTo>
                  <a:cubicBezTo>
                    <a:pt x="1166" y="2151"/>
                    <a:pt x="814" y="2211"/>
                    <a:pt x="469" y="2272"/>
                  </a:cubicBezTo>
                  <a:cubicBezTo>
                    <a:pt x="452" y="2284"/>
                    <a:pt x="441" y="2278"/>
                    <a:pt x="430" y="2284"/>
                  </a:cubicBezTo>
                  <a:lnTo>
                    <a:pt x="117" y="2741"/>
                  </a:lnTo>
                  <a:lnTo>
                    <a:pt x="112" y="2741"/>
                  </a:lnTo>
                  <a:lnTo>
                    <a:pt x="1" y="2903"/>
                  </a:lnTo>
                  <a:lnTo>
                    <a:pt x="96" y="3003"/>
                  </a:lnTo>
                  <a:lnTo>
                    <a:pt x="5365" y="8653"/>
                  </a:lnTo>
                  <a:lnTo>
                    <a:pt x="5504" y="8803"/>
                  </a:lnTo>
                  <a:lnTo>
                    <a:pt x="5404" y="8982"/>
                  </a:lnTo>
                  <a:lnTo>
                    <a:pt x="369" y="18083"/>
                  </a:lnTo>
                  <a:cubicBezTo>
                    <a:pt x="365" y="18081"/>
                    <a:pt x="363" y="18081"/>
                    <a:pt x="362" y="18081"/>
                  </a:cubicBezTo>
                  <a:lnTo>
                    <a:pt x="362" y="18081"/>
                  </a:lnTo>
                  <a:cubicBezTo>
                    <a:pt x="360" y="18081"/>
                    <a:pt x="363" y="18083"/>
                    <a:pt x="363" y="18083"/>
                  </a:cubicBezTo>
                  <a:lnTo>
                    <a:pt x="251" y="18267"/>
                  </a:lnTo>
                  <a:lnTo>
                    <a:pt x="256" y="18279"/>
                  </a:lnTo>
                  <a:lnTo>
                    <a:pt x="212" y="18356"/>
                  </a:lnTo>
                  <a:lnTo>
                    <a:pt x="318" y="18346"/>
                  </a:lnTo>
                  <a:lnTo>
                    <a:pt x="580" y="18328"/>
                  </a:lnTo>
                  <a:lnTo>
                    <a:pt x="5270" y="17971"/>
                  </a:lnTo>
                  <a:lnTo>
                    <a:pt x="5321" y="17965"/>
                  </a:lnTo>
                  <a:lnTo>
                    <a:pt x="5416" y="17787"/>
                  </a:lnTo>
                  <a:lnTo>
                    <a:pt x="10351" y="8140"/>
                  </a:lnTo>
                  <a:lnTo>
                    <a:pt x="10580" y="7698"/>
                  </a:lnTo>
                  <a:lnTo>
                    <a:pt x="14523" y="2"/>
                  </a:lnTo>
                  <a:cubicBezTo>
                    <a:pt x="14515" y="1"/>
                    <a:pt x="14509" y="0"/>
                    <a:pt x="14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0"/>
            <p:cNvSpPr/>
            <p:nvPr/>
          </p:nvSpPr>
          <p:spPr>
            <a:xfrm>
              <a:off x="1338273" y="1113516"/>
              <a:ext cx="1733955" cy="604963"/>
            </a:xfrm>
            <a:custGeom>
              <a:rect b="b" l="l" r="r" t="t"/>
              <a:pathLst>
                <a:path extrusionOk="0" h="32538" w="93261">
                  <a:moveTo>
                    <a:pt x="67158" y="0"/>
                  </a:moveTo>
                  <a:cubicBezTo>
                    <a:pt x="66613" y="0"/>
                    <a:pt x="66055" y="7"/>
                    <a:pt x="65483" y="21"/>
                  </a:cubicBezTo>
                  <a:cubicBezTo>
                    <a:pt x="65405" y="26"/>
                    <a:pt x="65339" y="26"/>
                    <a:pt x="65261" y="31"/>
                  </a:cubicBezTo>
                  <a:cubicBezTo>
                    <a:pt x="65182" y="31"/>
                    <a:pt x="65115" y="31"/>
                    <a:pt x="65037" y="37"/>
                  </a:cubicBezTo>
                  <a:cubicBezTo>
                    <a:pt x="63637" y="76"/>
                    <a:pt x="62154" y="155"/>
                    <a:pt x="60593" y="294"/>
                  </a:cubicBezTo>
                  <a:cubicBezTo>
                    <a:pt x="60464" y="304"/>
                    <a:pt x="60336" y="310"/>
                    <a:pt x="60214" y="327"/>
                  </a:cubicBezTo>
                  <a:cubicBezTo>
                    <a:pt x="60210" y="325"/>
                    <a:pt x="60208" y="325"/>
                    <a:pt x="60207" y="325"/>
                  </a:cubicBezTo>
                  <a:lnTo>
                    <a:pt x="60207" y="325"/>
                  </a:lnTo>
                  <a:cubicBezTo>
                    <a:pt x="60205" y="325"/>
                    <a:pt x="60208" y="327"/>
                    <a:pt x="60208" y="327"/>
                  </a:cubicBezTo>
                  <a:cubicBezTo>
                    <a:pt x="60168" y="327"/>
                    <a:pt x="60141" y="333"/>
                    <a:pt x="60108" y="338"/>
                  </a:cubicBezTo>
                  <a:cubicBezTo>
                    <a:pt x="59198" y="410"/>
                    <a:pt x="58261" y="511"/>
                    <a:pt x="57308" y="623"/>
                  </a:cubicBezTo>
                  <a:cubicBezTo>
                    <a:pt x="55607" y="817"/>
                    <a:pt x="53684" y="1113"/>
                    <a:pt x="51609" y="1486"/>
                  </a:cubicBezTo>
                  <a:cubicBezTo>
                    <a:pt x="51442" y="1509"/>
                    <a:pt x="51280" y="1532"/>
                    <a:pt x="51118" y="1571"/>
                  </a:cubicBezTo>
                  <a:cubicBezTo>
                    <a:pt x="38632" y="3802"/>
                    <a:pt x="20702" y="8580"/>
                    <a:pt x="9783" y="11625"/>
                  </a:cubicBezTo>
                  <a:cubicBezTo>
                    <a:pt x="9593" y="11676"/>
                    <a:pt x="9415" y="11725"/>
                    <a:pt x="9236" y="11781"/>
                  </a:cubicBezTo>
                  <a:cubicBezTo>
                    <a:pt x="4518" y="13097"/>
                    <a:pt x="1205" y="14057"/>
                    <a:pt x="374" y="14302"/>
                  </a:cubicBezTo>
                  <a:cubicBezTo>
                    <a:pt x="258" y="14330"/>
                    <a:pt x="186" y="14353"/>
                    <a:pt x="168" y="14358"/>
                  </a:cubicBezTo>
                  <a:cubicBezTo>
                    <a:pt x="62" y="14391"/>
                    <a:pt x="1" y="14497"/>
                    <a:pt x="29" y="14610"/>
                  </a:cubicBezTo>
                  <a:cubicBezTo>
                    <a:pt x="55" y="14693"/>
                    <a:pt x="130" y="14749"/>
                    <a:pt x="213" y="14749"/>
                  </a:cubicBezTo>
                  <a:cubicBezTo>
                    <a:pt x="236" y="14749"/>
                    <a:pt x="258" y="14745"/>
                    <a:pt x="281" y="14737"/>
                  </a:cubicBezTo>
                  <a:cubicBezTo>
                    <a:pt x="281" y="14737"/>
                    <a:pt x="291" y="14737"/>
                    <a:pt x="297" y="14731"/>
                  </a:cubicBezTo>
                  <a:cubicBezTo>
                    <a:pt x="587" y="14648"/>
                    <a:pt x="4088" y="13616"/>
                    <a:pt x="9320" y="12160"/>
                  </a:cubicBezTo>
                  <a:cubicBezTo>
                    <a:pt x="9454" y="12127"/>
                    <a:pt x="9583" y="12093"/>
                    <a:pt x="9716" y="12054"/>
                  </a:cubicBezTo>
                  <a:cubicBezTo>
                    <a:pt x="22581" y="8469"/>
                    <a:pt x="45391" y="2412"/>
                    <a:pt x="57358" y="1018"/>
                  </a:cubicBezTo>
                  <a:cubicBezTo>
                    <a:pt x="61040" y="587"/>
                    <a:pt x="64302" y="399"/>
                    <a:pt x="67191" y="399"/>
                  </a:cubicBezTo>
                  <a:cubicBezTo>
                    <a:pt x="80103" y="399"/>
                    <a:pt x="85568" y="4151"/>
                    <a:pt x="87796" y="6713"/>
                  </a:cubicBezTo>
                  <a:cubicBezTo>
                    <a:pt x="90350" y="9657"/>
                    <a:pt x="92843" y="14777"/>
                    <a:pt x="92190" y="20319"/>
                  </a:cubicBezTo>
                  <a:cubicBezTo>
                    <a:pt x="91667" y="24803"/>
                    <a:pt x="89201" y="28908"/>
                    <a:pt x="84846" y="32538"/>
                  </a:cubicBezTo>
                  <a:lnTo>
                    <a:pt x="84846" y="32538"/>
                  </a:lnTo>
                  <a:cubicBezTo>
                    <a:pt x="85359" y="32287"/>
                    <a:pt x="85866" y="32020"/>
                    <a:pt x="86346" y="31741"/>
                  </a:cubicBezTo>
                  <a:cubicBezTo>
                    <a:pt x="86346" y="31741"/>
                    <a:pt x="86357" y="31741"/>
                    <a:pt x="86352" y="31735"/>
                  </a:cubicBezTo>
                  <a:cubicBezTo>
                    <a:pt x="90022" y="28322"/>
                    <a:pt x="92112" y="24507"/>
                    <a:pt x="92591" y="20365"/>
                  </a:cubicBezTo>
                  <a:cubicBezTo>
                    <a:pt x="93261" y="14692"/>
                    <a:pt x="90712" y="9457"/>
                    <a:pt x="88097" y="6450"/>
                  </a:cubicBezTo>
                  <a:cubicBezTo>
                    <a:pt x="85833" y="3832"/>
                    <a:pt x="80258" y="0"/>
                    <a:pt x="67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0"/>
            <p:cNvSpPr/>
            <p:nvPr/>
          </p:nvSpPr>
          <p:spPr>
            <a:xfrm>
              <a:off x="1509361" y="986455"/>
              <a:ext cx="217235" cy="599218"/>
            </a:xfrm>
            <a:custGeom>
              <a:rect b="b" l="l" r="r" t="t"/>
              <a:pathLst>
                <a:path extrusionOk="0" h="32229" w="11684">
                  <a:moveTo>
                    <a:pt x="11684" y="1"/>
                  </a:moveTo>
                  <a:lnTo>
                    <a:pt x="11684" y="1"/>
                  </a:lnTo>
                  <a:cubicBezTo>
                    <a:pt x="11490" y="45"/>
                    <a:pt x="11305" y="84"/>
                    <a:pt x="11127" y="129"/>
                  </a:cubicBezTo>
                  <a:lnTo>
                    <a:pt x="39" y="18582"/>
                  </a:lnTo>
                  <a:cubicBezTo>
                    <a:pt x="34" y="18593"/>
                    <a:pt x="34" y="18605"/>
                    <a:pt x="34" y="18615"/>
                  </a:cubicBezTo>
                  <a:cubicBezTo>
                    <a:pt x="1" y="18660"/>
                    <a:pt x="6" y="18721"/>
                    <a:pt x="29" y="18767"/>
                  </a:cubicBezTo>
                  <a:lnTo>
                    <a:pt x="5500" y="32229"/>
                  </a:lnTo>
                  <a:cubicBezTo>
                    <a:pt x="5627" y="32184"/>
                    <a:pt x="5750" y="32144"/>
                    <a:pt x="5879" y="32095"/>
                  </a:cubicBezTo>
                  <a:lnTo>
                    <a:pt x="436" y="18700"/>
                  </a:lnTo>
                  <a:lnTo>
                    <a:pt x="581" y="18459"/>
                  </a:lnTo>
                  <a:lnTo>
                    <a:pt x="116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2287959" y="825629"/>
              <a:ext cx="171720" cy="322115"/>
            </a:xfrm>
            <a:custGeom>
              <a:rect b="b" l="l" r="r" t="t"/>
              <a:pathLst>
                <a:path extrusionOk="0" h="17325" w="9236">
                  <a:moveTo>
                    <a:pt x="9235" y="0"/>
                  </a:moveTo>
                  <a:cubicBezTo>
                    <a:pt x="9218" y="12"/>
                    <a:pt x="9207" y="6"/>
                    <a:pt x="9196" y="12"/>
                  </a:cubicBezTo>
                  <a:cubicBezTo>
                    <a:pt x="9040" y="39"/>
                    <a:pt x="8888" y="67"/>
                    <a:pt x="8733" y="101"/>
                  </a:cubicBezTo>
                  <a:lnTo>
                    <a:pt x="39" y="17037"/>
                  </a:lnTo>
                  <a:lnTo>
                    <a:pt x="39" y="17055"/>
                  </a:lnTo>
                  <a:cubicBezTo>
                    <a:pt x="0" y="17150"/>
                    <a:pt x="44" y="17255"/>
                    <a:pt x="134" y="17305"/>
                  </a:cubicBezTo>
                  <a:cubicBezTo>
                    <a:pt x="160" y="17318"/>
                    <a:pt x="186" y="17324"/>
                    <a:pt x="213" y="17324"/>
                  </a:cubicBezTo>
                  <a:cubicBezTo>
                    <a:pt x="242" y="17324"/>
                    <a:pt x="272" y="17317"/>
                    <a:pt x="301" y="17305"/>
                  </a:cubicBezTo>
                  <a:cubicBezTo>
                    <a:pt x="345" y="17289"/>
                    <a:pt x="379" y="17266"/>
                    <a:pt x="402" y="17211"/>
                  </a:cubicBezTo>
                  <a:lnTo>
                    <a:pt x="530" y="16970"/>
                  </a:lnTo>
                  <a:lnTo>
                    <a:pt x="8767" y="927"/>
                  </a:lnTo>
                  <a:lnTo>
                    <a:pt x="8862" y="731"/>
                  </a:lnTo>
                  <a:lnTo>
                    <a:pt x="8955" y="541"/>
                  </a:lnTo>
                  <a:lnTo>
                    <a:pt x="9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2547269" y="782495"/>
              <a:ext cx="181872" cy="335743"/>
            </a:xfrm>
            <a:custGeom>
              <a:rect b="b" l="l" r="r" t="t"/>
              <a:pathLst>
                <a:path extrusionOk="0" h="18058" w="9782">
                  <a:moveTo>
                    <a:pt x="9782" y="1"/>
                  </a:moveTo>
                  <a:lnTo>
                    <a:pt x="9782" y="1"/>
                  </a:lnTo>
                  <a:cubicBezTo>
                    <a:pt x="9637" y="12"/>
                    <a:pt x="9486" y="34"/>
                    <a:pt x="9342" y="50"/>
                  </a:cubicBezTo>
                  <a:cubicBezTo>
                    <a:pt x="9334" y="49"/>
                    <a:pt x="9328" y="48"/>
                    <a:pt x="9323" y="48"/>
                  </a:cubicBezTo>
                  <a:cubicBezTo>
                    <a:pt x="9314" y="48"/>
                    <a:pt x="9308" y="50"/>
                    <a:pt x="9296" y="50"/>
                  </a:cubicBezTo>
                  <a:lnTo>
                    <a:pt x="9285" y="50"/>
                  </a:lnTo>
                  <a:lnTo>
                    <a:pt x="5259" y="7769"/>
                  </a:lnTo>
                  <a:lnTo>
                    <a:pt x="5025" y="8222"/>
                  </a:lnTo>
                  <a:lnTo>
                    <a:pt x="34" y="17763"/>
                  </a:lnTo>
                  <a:cubicBezTo>
                    <a:pt x="17" y="17785"/>
                    <a:pt x="11" y="17813"/>
                    <a:pt x="11" y="17841"/>
                  </a:cubicBezTo>
                  <a:cubicBezTo>
                    <a:pt x="1" y="17908"/>
                    <a:pt x="27" y="17975"/>
                    <a:pt x="89" y="18019"/>
                  </a:cubicBezTo>
                  <a:cubicBezTo>
                    <a:pt x="101" y="18019"/>
                    <a:pt x="106" y="18031"/>
                    <a:pt x="117" y="18031"/>
                  </a:cubicBezTo>
                  <a:cubicBezTo>
                    <a:pt x="145" y="18049"/>
                    <a:pt x="176" y="18057"/>
                    <a:pt x="207" y="18057"/>
                  </a:cubicBezTo>
                  <a:cubicBezTo>
                    <a:pt x="233" y="18057"/>
                    <a:pt x="259" y="18052"/>
                    <a:pt x="284" y="18042"/>
                  </a:cubicBezTo>
                  <a:cubicBezTo>
                    <a:pt x="329" y="18025"/>
                    <a:pt x="369" y="17992"/>
                    <a:pt x="390" y="17947"/>
                  </a:cubicBezTo>
                  <a:lnTo>
                    <a:pt x="457" y="17825"/>
                  </a:lnTo>
                  <a:lnTo>
                    <a:pt x="5527" y="8132"/>
                  </a:lnTo>
                  <a:lnTo>
                    <a:pt x="5532" y="8127"/>
                  </a:lnTo>
                  <a:lnTo>
                    <a:pt x="5677" y="7836"/>
                  </a:lnTo>
                  <a:lnTo>
                    <a:pt x="9782" y="1"/>
                  </a:lnTo>
                  <a:close/>
                </a:path>
              </a:pathLst>
            </a:custGeom>
            <a:solidFill>
              <a:srgbClr val="0B1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2454883" y="926159"/>
              <a:ext cx="198791" cy="199126"/>
            </a:xfrm>
            <a:custGeom>
              <a:rect b="b" l="l" r="r" t="t"/>
              <a:pathLst>
                <a:path extrusionOk="0" h="10710" w="10692">
                  <a:moveTo>
                    <a:pt x="10471" y="1"/>
                  </a:moveTo>
                  <a:cubicBezTo>
                    <a:pt x="10461" y="1"/>
                    <a:pt x="10450" y="2"/>
                    <a:pt x="10440" y="3"/>
                  </a:cubicBezTo>
                  <a:lnTo>
                    <a:pt x="5259" y="930"/>
                  </a:lnTo>
                  <a:cubicBezTo>
                    <a:pt x="5197" y="935"/>
                    <a:pt x="5142" y="974"/>
                    <a:pt x="5114" y="1030"/>
                  </a:cubicBezTo>
                  <a:lnTo>
                    <a:pt x="51" y="10415"/>
                  </a:lnTo>
                  <a:cubicBezTo>
                    <a:pt x="0" y="10510"/>
                    <a:pt x="34" y="10633"/>
                    <a:pt x="134" y="10688"/>
                  </a:cubicBezTo>
                  <a:cubicBezTo>
                    <a:pt x="161" y="10703"/>
                    <a:pt x="192" y="10710"/>
                    <a:pt x="223" y="10710"/>
                  </a:cubicBezTo>
                  <a:cubicBezTo>
                    <a:pt x="250" y="10710"/>
                    <a:pt x="278" y="10704"/>
                    <a:pt x="301" y="10693"/>
                  </a:cubicBezTo>
                  <a:cubicBezTo>
                    <a:pt x="345" y="10677"/>
                    <a:pt x="379" y="10649"/>
                    <a:pt x="407" y="10605"/>
                  </a:cubicBezTo>
                  <a:lnTo>
                    <a:pt x="5421" y="1308"/>
                  </a:lnTo>
                  <a:lnTo>
                    <a:pt x="10507" y="400"/>
                  </a:lnTo>
                  <a:cubicBezTo>
                    <a:pt x="10618" y="382"/>
                    <a:pt x="10691" y="276"/>
                    <a:pt x="10669" y="165"/>
                  </a:cubicBezTo>
                  <a:cubicBezTo>
                    <a:pt x="10653" y="70"/>
                    <a:pt x="10566" y="1"/>
                    <a:pt x="10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446795" y="833513"/>
              <a:ext cx="110644" cy="117319"/>
            </a:xfrm>
            <a:custGeom>
              <a:rect b="b" l="l" r="r" t="t"/>
              <a:pathLst>
                <a:path extrusionOk="0" h="6310" w="5951">
                  <a:moveTo>
                    <a:pt x="224" y="1"/>
                  </a:moveTo>
                  <a:cubicBezTo>
                    <a:pt x="175" y="1"/>
                    <a:pt x="127" y="19"/>
                    <a:pt x="90" y="57"/>
                  </a:cubicBezTo>
                  <a:cubicBezTo>
                    <a:pt x="6" y="135"/>
                    <a:pt x="0" y="263"/>
                    <a:pt x="78" y="341"/>
                  </a:cubicBezTo>
                  <a:lnTo>
                    <a:pt x="5583" y="6247"/>
                  </a:lnTo>
                  <a:cubicBezTo>
                    <a:pt x="5621" y="6289"/>
                    <a:pt x="5675" y="6310"/>
                    <a:pt x="5731" y="6310"/>
                  </a:cubicBezTo>
                  <a:cubicBezTo>
                    <a:pt x="5756" y="6310"/>
                    <a:pt x="5782" y="6305"/>
                    <a:pt x="5806" y="6297"/>
                  </a:cubicBezTo>
                  <a:cubicBezTo>
                    <a:pt x="5828" y="6286"/>
                    <a:pt x="5845" y="6274"/>
                    <a:pt x="5866" y="6252"/>
                  </a:cubicBezTo>
                  <a:cubicBezTo>
                    <a:pt x="5945" y="6180"/>
                    <a:pt x="5951" y="6052"/>
                    <a:pt x="5873" y="5973"/>
                  </a:cubicBezTo>
                  <a:lnTo>
                    <a:pt x="374" y="68"/>
                  </a:lnTo>
                  <a:cubicBezTo>
                    <a:pt x="333" y="23"/>
                    <a:pt x="278" y="1"/>
                    <a:pt x="224" y="1"/>
                  </a:cubicBezTo>
                  <a:close/>
                </a:path>
              </a:pathLst>
            </a:custGeom>
            <a:solidFill>
              <a:srgbClr val="0B1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2434970" y="1223565"/>
              <a:ext cx="464831" cy="462079"/>
            </a:xfrm>
            <a:custGeom>
              <a:rect b="b" l="l" r="r" t="t"/>
              <a:pathLst>
                <a:path extrusionOk="0" h="24853" w="25001">
                  <a:moveTo>
                    <a:pt x="12648" y="380"/>
                  </a:moveTo>
                  <a:cubicBezTo>
                    <a:pt x="13452" y="380"/>
                    <a:pt x="14254" y="460"/>
                    <a:pt x="15042" y="620"/>
                  </a:cubicBezTo>
                  <a:cubicBezTo>
                    <a:pt x="17356" y="1083"/>
                    <a:pt x="19541" y="2226"/>
                    <a:pt x="21287" y="4056"/>
                  </a:cubicBezTo>
                  <a:cubicBezTo>
                    <a:pt x="23500" y="6370"/>
                    <a:pt x="24666" y="9420"/>
                    <a:pt x="24578" y="12639"/>
                  </a:cubicBezTo>
                  <a:cubicBezTo>
                    <a:pt x="24477" y="15856"/>
                    <a:pt x="23139" y="18863"/>
                    <a:pt x="20802" y="21098"/>
                  </a:cubicBezTo>
                  <a:cubicBezTo>
                    <a:pt x="18517" y="23274"/>
                    <a:pt x="15541" y="24474"/>
                    <a:pt x="12410" y="24474"/>
                  </a:cubicBezTo>
                  <a:cubicBezTo>
                    <a:pt x="12331" y="24474"/>
                    <a:pt x="12253" y="24473"/>
                    <a:pt x="12175" y="24472"/>
                  </a:cubicBezTo>
                  <a:cubicBezTo>
                    <a:pt x="8957" y="24417"/>
                    <a:pt x="5962" y="23112"/>
                    <a:pt x="3753" y="20791"/>
                  </a:cubicBezTo>
                  <a:cubicBezTo>
                    <a:pt x="1545" y="18477"/>
                    <a:pt x="374" y="15421"/>
                    <a:pt x="469" y="12209"/>
                  </a:cubicBezTo>
                  <a:cubicBezTo>
                    <a:pt x="559" y="8992"/>
                    <a:pt x="1897" y="5986"/>
                    <a:pt x="4239" y="3749"/>
                  </a:cubicBezTo>
                  <a:cubicBezTo>
                    <a:pt x="5382" y="2656"/>
                    <a:pt x="6693" y="1831"/>
                    <a:pt x="8070" y="1273"/>
                  </a:cubicBezTo>
                  <a:cubicBezTo>
                    <a:pt x="9540" y="678"/>
                    <a:pt x="11096" y="380"/>
                    <a:pt x="12648" y="380"/>
                  </a:cubicBezTo>
                  <a:close/>
                  <a:moveTo>
                    <a:pt x="12648" y="1"/>
                  </a:moveTo>
                  <a:cubicBezTo>
                    <a:pt x="9539" y="1"/>
                    <a:pt x="6416" y="1156"/>
                    <a:pt x="3988" y="3476"/>
                  </a:cubicBezTo>
                  <a:cubicBezTo>
                    <a:pt x="1568" y="5773"/>
                    <a:pt x="185" y="8874"/>
                    <a:pt x="90" y="12197"/>
                  </a:cubicBezTo>
                  <a:cubicBezTo>
                    <a:pt x="0" y="15510"/>
                    <a:pt x="1205" y="18655"/>
                    <a:pt x="3480" y="21048"/>
                  </a:cubicBezTo>
                  <a:cubicBezTo>
                    <a:pt x="5761" y="23435"/>
                    <a:pt x="8851" y="24790"/>
                    <a:pt x="12169" y="24852"/>
                  </a:cubicBezTo>
                  <a:cubicBezTo>
                    <a:pt x="12225" y="24853"/>
                    <a:pt x="12280" y="24853"/>
                    <a:pt x="12335" y="24853"/>
                  </a:cubicBezTo>
                  <a:cubicBezTo>
                    <a:pt x="13994" y="24853"/>
                    <a:pt x="15604" y="24541"/>
                    <a:pt x="17104" y="23936"/>
                  </a:cubicBezTo>
                  <a:cubicBezTo>
                    <a:pt x="18548" y="23346"/>
                    <a:pt x="19893" y="22482"/>
                    <a:pt x="21058" y="21365"/>
                  </a:cubicBezTo>
                  <a:cubicBezTo>
                    <a:pt x="23474" y="19063"/>
                    <a:pt x="24856" y="15973"/>
                    <a:pt x="24946" y="12650"/>
                  </a:cubicBezTo>
                  <a:cubicBezTo>
                    <a:pt x="25001" y="10904"/>
                    <a:pt x="24689" y="9208"/>
                    <a:pt x="24053" y="7647"/>
                  </a:cubicBezTo>
                  <a:cubicBezTo>
                    <a:pt x="23479" y="6236"/>
                    <a:pt x="22642" y="4931"/>
                    <a:pt x="21560" y="3799"/>
                  </a:cubicBezTo>
                  <a:cubicBezTo>
                    <a:pt x="19149" y="1270"/>
                    <a:pt x="15906" y="1"/>
                    <a:pt x="12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0"/>
            <p:cNvSpPr/>
            <p:nvPr/>
          </p:nvSpPr>
          <p:spPr>
            <a:xfrm>
              <a:off x="2987614" y="946220"/>
              <a:ext cx="200130" cy="432294"/>
            </a:xfrm>
            <a:custGeom>
              <a:rect b="b" l="l" r="r" t="t"/>
              <a:pathLst>
                <a:path extrusionOk="0" h="23251" w="10764">
                  <a:moveTo>
                    <a:pt x="9937" y="0"/>
                  </a:moveTo>
                  <a:cubicBezTo>
                    <a:pt x="9934" y="0"/>
                    <a:pt x="9931" y="0"/>
                    <a:pt x="9927" y="0"/>
                  </a:cubicBezTo>
                  <a:cubicBezTo>
                    <a:pt x="9871" y="6"/>
                    <a:pt x="9765" y="6"/>
                    <a:pt x="9631" y="6"/>
                  </a:cubicBezTo>
                  <a:cubicBezTo>
                    <a:pt x="5639" y="6"/>
                    <a:pt x="3011" y="1089"/>
                    <a:pt x="1819" y="3223"/>
                  </a:cubicBezTo>
                  <a:cubicBezTo>
                    <a:pt x="0" y="6476"/>
                    <a:pt x="2365" y="9514"/>
                    <a:pt x="5639" y="13725"/>
                  </a:cubicBezTo>
                  <a:cubicBezTo>
                    <a:pt x="5968" y="14149"/>
                    <a:pt x="6308" y="14584"/>
                    <a:pt x="6653" y="15035"/>
                  </a:cubicBezTo>
                  <a:cubicBezTo>
                    <a:pt x="10323" y="19814"/>
                    <a:pt x="10362" y="23016"/>
                    <a:pt x="10362" y="23049"/>
                  </a:cubicBezTo>
                  <a:cubicBezTo>
                    <a:pt x="10362" y="23160"/>
                    <a:pt x="10452" y="23250"/>
                    <a:pt x="10563" y="23250"/>
                  </a:cubicBezTo>
                  <a:cubicBezTo>
                    <a:pt x="10591" y="23250"/>
                    <a:pt x="10614" y="23245"/>
                    <a:pt x="10635" y="23233"/>
                  </a:cubicBezTo>
                  <a:cubicBezTo>
                    <a:pt x="10714" y="23206"/>
                    <a:pt x="10764" y="23132"/>
                    <a:pt x="10764" y="23049"/>
                  </a:cubicBezTo>
                  <a:cubicBezTo>
                    <a:pt x="10764" y="22916"/>
                    <a:pt x="10741" y="19693"/>
                    <a:pt x="6972" y="14790"/>
                  </a:cubicBezTo>
                  <a:cubicBezTo>
                    <a:pt x="6625" y="14339"/>
                    <a:pt x="6285" y="13904"/>
                    <a:pt x="5956" y="13480"/>
                  </a:cubicBezTo>
                  <a:cubicBezTo>
                    <a:pt x="2777" y="9392"/>
                    <a:pt x="481" y="6436"/>
                    <a:pt x="2170" y="3424"/>
                  </a:cubicBezTo>
                  <a:cubicBezTo>
                    <a:pt x="3286" y="1423"/>
                    <a:pt x="5801" y="407"/>
                    <a:pt x="9631" y="407"/>
                  </a:cubicBezTo>
                  <a:cubicBezTo>
                    <a:pt x="9777" y="407"/>
                    <a:pt x="9888" y="407"/>
                    <a:pt x="9955" y="402"/>
                  </a:cubicBezTo>
                  <a:cubicBezTo>
                    <a:pt x="10066" y="397"/>
                    <a:pt x="10151" y="302"/>
                    <a:pt x="10145" y="190"/>
                  </a:cubicBezTo>
                  <a:cubicBezTo>
                    <a:pt x="10134" y="81"/>
                    <a:pt x="10044" y="0"/>
                    <a:pt x="9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0"/>
            <p:cNvSpPr/>
            <p:nvPr/>
          </p:nvSpPr>
          <p:spPr>
            <a:xfrm>
              <a:off x="3113801" y="1067146"/>
              <a:ext cx="206154" cy="181705"/>
            </a:xfrm>
            <a:custGeom>
              <a:rect b="b" l="l" r="r" t="t"/>
              <a:pathLst>
                <a:path extrusionOk="0" h="9773" w="11088">
                  <a:moveTo>
                    <a:pt x="5541" y="1"/>
                  </a:moveTo>
                  <a:cubicBezTo>
                    <a:pt x="4929" y="1"/>
                    <a:pt x="4306" y="117"/>
                    <a:pt x="3704" y="361"/>
                  </a:cubicBezTo>
                  <a:cubicBezTo>
                    <a:pt x="1205" y="1377"/>
                    <a:pt x="0" y="4227"/>
                    <a:pt x="1016" y="6724"/>
                  </a:cubicBezTo>
                  <a:cubicBezTo>
                    <a:pt x="1790" y="8622"/>
                    <a:pt x="3620" y="9773"/>
                    <a:pt x="5550" y="9773"/>
                  </a:cubicBezTo>
                  <a:cubicBezTo>
                    <a:pt x="6161" y="9773"/>
                    <a:pt x="6783" y="9657"/>
                    <a:pt x="7384" y="9413"/>
                  </a:cubicBezTo>
                  <a:cubicBezTo>
                    <a:pt x="9883" y="8397"/>
                    <a:pt x="11088" y="5548"/>
                    <a:pt x="10072" y="3050"/>
                  </a:cubicBezTo>
                  <a:cubicBezTo>
                    <a:pt x="9298" y="1150"/>
                    <a:pt x="7470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0"/>
            <p:cNvSpPr/>
            <p:nvPr/>
          </p:nvSpPr>
          <p:spPr>
            <a:xfrm>
              <a:off x="2837554" y="814139"/>
              <a:ext cx="147996" cy="96904"/>
            </a:xfrm>
            <a:custGeom>
              <a:rect b="b" l="l" r="r" t="t"/>
              <a:pathLst>
                <a:path extrusionOk="0" h="5212" w="7960">
                  <a:moveTo>
                    <a:pt x="2532" y="1"/>
                  </a:moveTo>
                  <a:cubicBezTo>
                    <a:pt x="1155" y="1"/>
                    <a:pt x="0" y="523"/>
                    <a:pt x="699" y="2275"/>
                  </a:cubicBezTo>
                  <a:cubicBezTo>
                    <a:pt x="956" y="2916"/>
                    <a:pt x="1491" y="3413"/>
                    <a:pt x="2055" y="3815"/>
                  </a:cubicBezTo>
                  <a:cubicBezTo>
                    <a:pt x="2668" y="4250"/>
                    <a:pt x="3337" y="4606"/>
                    <a:pt x="4040" y="4868"/>
                  </a:cubicBezTo>
                  <a:cubicBezTo>
                    <a:pt x="4559" y="5063"/>
                    <a:pt x="5105" y="5211"/>
                    <a:pt x="5655" y="5211"/>
                  </a:cubicBezTo>
                  <a:cubicBezTo>
                    <a:pt x="5767" y="5211"/>
                    <a:pt x="5879" y="5205"/>
                    <a:pt x="5991" y="5192"/>
                  </a:cubicBezTo>
                  <a:cubicBezTo>
                    <a:pt x="6650" y="5114"/>
                    <a:pt x="7308" y="4751"/>
                    <a:pt x="7603" y="4160"/>
                  </a:cubicBezTo>
                  <a:cubicBezTo>
                    <a:pt x="7960" y="3441"/>
                    <a:pt x="7731" y="2543"/>
                    <a:pt x="7229" y="1918"/>
                  </a:cubicBezTo>
                  <a:cubicBezTo>
                    <a:pt x="6727" y="1293"/>
                    <a:pt x="5996" y="904"/>
                    <a:pt x="5272" y="564"/>
                  </a:cubicBezTo>
                  <a:cubicBezTo>
                    <a:pt x="4667" y="281"/>
                    <a:pt x="3540" y="1"/>
                    <a:pt x="2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0"/>
            <p:cNvSpPr/>
            <p:nvPr/>
          </p:nvSpPr>
          <p:spPr>
            <a:xfrm>
              <a:off x="2986070" y="896002"/>
              <a:ext cx="71655" cy="63177"/>
            </a:xfrm>
            <a:custGeom>
              <a:rect b="b" l="l" r="r" t="t"/>
              <a:pathLst>
                <a:path extrusionOk="0" h="3398" w="3854">
                  <a:moveTo>
                    <a:pt x="1924" y="1"/>
                  </a:moveTo>
                  <a:cubicBezTo>
                    <a:pt x="1712" y="1"/>
                    <a:pt x="1496" y="41"/>
                    <a:pt x="1288" y="125"/>
                  </a:cubicBezTo>
                  <a:cubicBezTo>
                    <a:pt x="418" y="482"/>
                    <a:pt x="0" y="1469"/>
                    <a:pt x="357" y="2339"/>
                  </a:cubicBezTo>
                  <a:cubicBezTo>
                    <a:pt x="623" y="2998"/>
                    <a:pt x="1254" y="3398"/>
                    <a:pt x="1923" y="3398"/>
                  </a:cubicBezTo>
                  <a:cubicBezTo>
                    <a:pt x="2137" y="3398"/>
                    <a:pt x="2355" y="3357"/>
                    <a:pt x="2566" y="3270"/>
                  </a:cubicBezTo>
                  <a:cubicBezTo>
                    <a:pt x="3436" y="2920"/>
                    <a:pt x="3853" y="1932"/>
                    <a:pt x="3503" y="1062"/>
                  </a:cubicBezTo>
                  <a:cubicBezTo>
                    <a:pt x="3231" y="401"/>
                    <a:pt x="2596" y="1"/>
                    <a:pt x="1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31"/>
          <p:cNvSpPr txBox="1"/>
          <p:nvPr>
            <p:ph type="title"/>
          </p:nvPr>
        </p:nvSpPr>
        <p:spPr>
          <a:xfrm>
            <a:off x="1443300" y="1897375"/>
            <a:ext cx="62574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Offensive Strategies</a:t>
            </a:r>
            <a:endParaRPr/>
          </a:p>
        </p:txBody>
      </p:sp>
      <p:sp>
        <p:nvSpPr>
          <p:cNvPr id="3136" name="Google Shape;3136;p31"/>
          <p:cNvSpPr txBox="1"/>
          <p:nvPr>
            <p:ph idx="2" type="title"/>
          </p:nvPr>
        </p:nvSpPr>
        <p:spPr>
          <a:xfrm>
            <a:off x="244500" y="1017475"/>
            <a:ext cx="7069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The Financial Story of NCAA Programs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</p:txBody>
      </p:sp>
      <p:grpSp>
        <p:nvGrpSpPr>
          <p:cNvPr id="3137" name="Google Shape;3137;p31"/>
          <p:cNvGrpSpPr/>
          <p:nvPr/>
        </p:nvGrpSpPr>
        <p:grpSpPr>
          <a:xfrm rot="-7199969">
            <a:off x="3915121" y="3003686"/>
            <a:ext cx="1480939" cy="2064660"/>
            <a:chOff x="788100" y="2438200"/>
            <a:chExt cx="223575" cy="311700"/>
          </a:xfrm>
        </p:grpSpPr>
        <p:sp>
          <p:nvSpPr>
            <p:cNvPr id="3138" name="Google Shape;3138;p31"/>
            <p:cNvSpPr/>
            <p:nvPr/>
          </p:nvSpPr>
          <p:spPr>
            <a:xfrm>
              <a:off x="788100" y="2438200"/>
              <a:ext cx="223575" cy="311700"/>
            </a:xfrm>
            <a:custGeom>
              <a:rect b="b" l="l" r="r" t="t"/>
              <a:pathLst>
                <a:path extrusionOk="0" h="12468" w="8943">
                  <a:moveTo>
                    <a:pt x="4472" y="1"/>
                  </a:moveTo>
                  <a:cubicBezTo>
                    <a:pt x="3227" y="1"/>
                    <a:pt x="2105" y="708"/>
                    <a:pt x="1292" y="1848"/>
                  </a:cubicBezTo>
                  <a:cubicBezTo>
                    <a:pt x="1234" y="1929"/>
                    <a:pt x="1182" y="2012"/>
                    <a:pt x="1128" y="2099"/>
                  </a:cubicBezTo>
                  <a:cubicBezTo>
                    <a:pt x="421" y="3197"/>
                    <a:pt x="1" y="4648"/>
                    <a:pt x="1" y="6231"/>
                  </a:cubicBezTo>
                  <a:cubicBezTo>
                    <a:pt x="1" y="8044"/>
                    <a:pt x="556" y="9673"/>
                    <a:pt x="1438" y="10814"/>
                  </a:cubicBezTo>
                  <a:cubicBezTo>
                    <a:pt x="1508" y="10901"/>
                    <a:pt x="1573" y="10982"/>
                    <a:pt x="1643" y="11059"/>
                  </a:cubicBezTo>
                  <a:cubicBezTo>
                    <a:pt x="2415" y="11936"/>
                    <a:pt x="3396" y="12468"/>
                    <a:pt x="4472" y="12468"/>
                  </a:cubicBezTo>
                  <a:cubicBezTo>
                    <a:pt x="5611" y="12468"/>
                    <a:pt x="6658" y="11866"/>
                    <a:pt x="7447" y="10884"/>
                  </a:cubicBezTo>
                  <a:cubicBezTo>
                    <a:pt x="7510" y="10801"/>
                    <a:pt x="7575" y="10720"/>
                    <a:pt x="7639" y="10626"/>
                  </a:cubicBezTo>
                  <a:cubicBezTo>
                    <a:pt x="8446" y="9504"/>
                    <a:pt x="8943" y="7950"/>
                    <a:pt x="8943" y="6231"/>
                  </a:cubicBezTo>
                  <a:cubicBezTo>
                    <a:pt x="8943" y="4565"/>
                    <a:pt x="8475" y="3052"/>
                    <a:pt x="7710" y="1935"/>
                  </a:cubicBezTo>
                  <a:cubicBezTo>
                    <a:pt x="7658" y="1854"/>
                    <a:pt x="7599" y="1772"/>
                    <a:pt x="7534" y="1697"/>
                  </a:cubicBezTo>
                  <a:cubicBezTo>
                    <a:pt x="6739" y="645"/>
                    <a:pt x="5659" y="1"/>
                    <a:pt x="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1"/>
            <p:cNvSpPr/>
            <p:nvPr/>
          </p:nvSpPr>
          <p:spPr>
            <a:xfrm>
              <a:off x="816300" y="2480600"/>
              <a:ext cx="164550" cy="24850"/>
            </a:xfrm>
            <a:custGeom>
              <a:rect b="b" l="l" r="r" t="t"/>
              <a:pathLst>
                <a:path extrusionOk="0" h="994" w="6582">
                  <a:moveTo>
                    <a:pt x="6406" y="1"/>
                  </a:moveTo>
                  <a:cubicBezTo>
                    <a:pt x="5471" y="421"/>
                    <a:pt x="4454" y="654"/>
                    <a:pt x="3420" y="689"/>
                  </a:cubicBezTo>
                  <a:cubicBezTo>
                    <a:pt x="3305" y="694"/>
                    <a:pt x="3189" y="697"/>
                    <a:pt x="3074" y="697"/>
                  </a:cubicBezTo>
                  <a:cubicBezTo>
                    <a:pt x="2078" y="697"/>
                    <a:pt x="1086" y="513"/>
                    <a:pt x="164" y="152"/>
                  </a:cubicBezTo>
                  <a:cubicBezTo>
                    <a:pt x="106" y="233"/>
                    <a:pt x="54" y="316"/>
                    <a:pt x="0" y="403"/>
                  </a:cubicBezTo>
                  <a:cubicBezTo>
                    <a:pt x="977" y="794"/>
                    <a:pt x="2034" y="994"/>
                    <a:pt x="3099" y="994"/>
                  </a:cubicBezTo>
                  <a:cubicBezTo>
                    <a:pt x="3210" y="994"/>
                    <a:pt x="3315" y="988"/>
                    <a:pt x="3431" y="982"/>
                  </a:cubicBezTo>
                  <a:cubicBezTo>
                    <a:pt x="4518" y="940"/>
                    <a:pt x="5600" y="695"/>
                    <a:pt x="6582" y="239"/>
                  </a:cubicBezTo>
                  <a:cubicBezTo>
                    <a:pt x="6530" y="158"/>
                    <a:pt x="6471" y="76"/>
                    <a:pt x="6406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1"/>
            <p:cNvSpPr/>
            <p:nvPr/>
          </p:nvSpPr>
          <p:spPr>
            <a:xfrm>
              <a:off x="824050" y="2695950"/>
              <a:ext cx="155050" cy="18750"/>
            </a:xfrm>
            <a:custGeom>
              <a:rect b="b" l="l" r="r" t="t"/>
              <a:pathLst>
                <a:path extrusionOk="0" h="750" w="6202">
                  <a:moveTo>
                    <a:pt x="3433" y="0"/>
                  </a:moveTo>
                  <a:cubicBezTo>
                    <a:pt x="3409" y="0"/>
                    <a:pt x="3385" y="0"/>
                    <a:pt x="3361" y="0"/>
                  </a:cubicBezTo>
                  <a:cubicBezTo>
                    <a:pt x="2222" y="6"/>
                    <a:pt x="1087" y="176"/>
                    <a:pt x="0" y="504"/>
                  </a:cubicBezTo>
                  <a:cubicBezTo>
                    <a:pt x="70" y="591"/>
                    <a:pt x="135" y="672"/>
                    <a:pt x="205" y="749"/>
                  </a:cubicBezTo>
                  <a:cubicBezTo>
                    <a:pt x="1233" y="451"/>
                    <a:pt x="2303" y="299"/>
                    <a:pt x="3372" y="293"/>
                  </a:cubicBezTo>
                  <a:cubicBezTo>
                    <a:pt x="3403" y="293"/>
                    <a:pt x="3434" y="293"/>
                    <a:pt x="3464" y="293"/>
                  </a:cubicBezTo>
                  <a:cubicBezTo>
                    <a:pt x="4318" y="293"/>
                    <a:pt x="5174" y="387"/>
                    <a:pt x="6009" y="574"/>
                  </a:cubicBezTo>
                  <a:cubicBezTo>
                    <a:pt x="6072" y="491"/>
                    <a:pt x="6137" y="410"/>
                    <a:pt x="6201" y="316"/>
                  </a:cubicBezTo>
                  <a:cubicBezTo>
                    <a:pt x="5302" y="105"/>
                    <a:pt x="4362" y="0"/>
                    <a:pt x="3433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899025" y="2438200"/>
              <a:ext cx="11700" cy="310675"/>
            </a:xfrm>
            <a:custGeom>
              <a:rect b="b" l="l" r="r" t="t"/>
              <a:pathLst>
                <a:path extrusionOk="0" h="12427" w="468">
                  <a:moveTo>
                    <a:pt x="0" y="1"/>
                  </a:moveTo>
                  <a:lnTo>
                    <a:pt x="392" y="12427"/>
                  </a:lnTo>
                  <a:lnTo>
                    <a:pt x="467" y="12427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1"/>
            <p:cNvSpPr/>
            <p:nvPr/>
          </p:nvSpPr>
          <p:spPr>
            <a:xfrm>
              <a:off x="885875" y="2548675"/>
              <a:ext cx="34625" cy="1900"/>
            </a:xfrm>
            <a:custGeom>
              <a:rect b="b" l="l" r="r" t="t"/>
              <a:pathLst>
                <a:path extrusionOk="0" h="76" w="1385">
                  <a:moveTo>
                    <a:pt x="35" y="0"/>
                  </a:moveTo>
                  <a:cubicBezTo>
                    <a:pt x="17" y="0"/>
                    <a:pt x="0" y="18"/>
                    <a:pt x="0" y="41"/>
                  </a:cubicBezTo>
                  <a:cubicBezTo>
                    <a:pt x="0" y="59"/>
                    <a:pt x="17" y="76"/>
                    <a:pt x="35" y="76"/>
                  </a:cubicBezTo>
                  <a:lnTo>
                    <a:pt x="1350" y="76"/>
                  </a:lnTo>
                  <a:cubicBezTo>
                    <a:pt x="1368" y="76"/>
                    <a:pt x="1385" y="59"/>
                    <a:pt x="1385" y="41"/>
                  </a:cubicBezTo>
                  <a:cubicBezTo>
                    <a:pt x="1385" y="18"/>
                    <a:pt x="1368" y="0"/>
                    <a:pt x="1350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1"/>
            <p:cNvSpPr/>
            <p:nvPr/>
          </p:nvSpPr>
          <p:spPr>
            <a:xfrm>
              <a:off x="885875" y="2567950"/>
              <a:ext cx="34625" cy="1775"/>
            </a:xfrm>
            <a:custGeom>
              <a:rect b="b" l="l" r="r" t="t"/>
              <a:pathLst>
                <a:path extrusionOk="0" h="71" w="1385">
                  <a:moveTo>
                    <a:pt x="35" y="1"/>
                  </a:moveTo>
                  <a:cubicBezTo>
                    <a:pt x="17" y="1"/>
                    <a:pt x="0" y="13"/>
                    <a:pt x="0" y="36"/>
                  </a:cubicBezTo>
                  <a:cubicBezTo>
                    <a:pt x="0" y="54"/>
                    <a:pt x="17" y="71"/>
                    <a:pt x="35" y="71"/>
                  </a:cubicBezTo>
                  <a:lnTo>
                    <a:pt x="1350" y="71"/>
                  </a:lnTo>
                  <a:cubicBezTo>
                    <a:pt x="1368" y="71"/>
                    <a:pt x="1385" y="54"/>
                    <a:pt x="1385" y="36"/>
                  </a:cubicBezTo>
                  <a:cubicBezTo>
                    <a:pt x="1385" y="13"/>
                    <a:pt x="1368" y="1"/>
                    <a:pt x="1350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1"/>
            <p:cNvSpPr/>
            <p:nvPr/>
          </p:nvSpPr>
          <p:spPr>
            <a:xfrm>
              <a:off x="885875" y="2587100"/>
              <a:ext cx="34625" cy="1775"/>
            </a:xfrm>
            <a:custGeom>
              <a:rect b="b" l="l" r="r" t="t"/>
              <a:pathLst>
                <a:path extrusionOk="0" h="71" w="1385">
                  <a:moveTo>
                    <a:pt x="35" y="0"/>
                  </a:moveTo>
                  <a:cubicBezTo>
                    <a:pt x="17" y="0"/>
                    <a:pt x="0" y="19"/>
                    <a:pt x="0" y="36"/>
                  </a:cubicBezTo>
                  <a:cubicBezTo>
                    <a:pt x="0" y="59"/>
                    <a:pt x="17" y="71"/>
                    <a:pt x="35" y="71"/>
                  </a:cubicBezTo>
                  <a:lnTo>
                    <a:pt x="1350" y="71"/>
                  </a:lnTo>
                  <a:cubicBezTo>
                    <a:pt x="1368" y="71"/>
                    <a:pt x="1385" y="59"/>
                    <a:pt x="1385" y="36"/>
                  </a:cubicBezTo>
                  <a:cubicBezTo>
                    <a:pt x="1385" y="19"/>
                    <a:pt x="1368" y="0"/>
                    <a:pt x="1350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1"/>
            <p:cNvSpPr/>
            <p:nvPr/>
          </p:nvSpPr>
          <p:spPr>
            <a:xfrm>
              <a:off x="885875" y="2606250"/>
              <a:ext cx="34625" cy="1925"/>
            </a:xfrm>
            <a:custGeom>
              <a:rect b="b" l="l" r="r" t="t"/>
              <a:pathLst>
                <a:path extrusionOk="0" h="77" w="1385">
                  <a:moveTo>
                    <a:pt x="35" y="0"/>
                  </a:moveTo>
                  <a:cubicBezTo>
                    <a:pt x="17" y="0"/>
                    <a:pt x="0" y="17"/>
                    <a:pt x="0" y="35"/>
                  </a:cubicBezTo>
                  <a:cubicBezTo>
                    <a:pt x="0" y="59"/>
                    <a:pt x="17" y="76"/>
                    <a:pt x="35" y="76"/>
                  </a:cubicBezTo>
                  <a:lnTo>
                    <a:pt x="1350" y="76"/>
                  </a:lnTo>
                  <a:cubicBezTo>
                    <a:pt x="1368" y="76"/>
                    <a:pt x="1385" y="59"/>
                    <a:pt x="1385" y="35"/>
                  </a:cubicBezTo>
                  <a:cubicBezTo>
                    <a:pt x="1385" y="17"/>
                    <a:pt x="1368" y="0"/>
                    <a:pt x="1350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1"/>
            <p:cNvSpPr/>
            <p:nvPr/>
          </p:nvSpPr>
          <p:spPr>
            <a:xfrm>
              <a:off x="885875" y="2625400"/>
              <a:ext cx="34625" cy="1900"/>
            </a:xfrm>
            <a:custGeom>
              <a:rect b="b" l="l" r="r" t="t"/>
              <a:pathLst>
                <a:path extrusionOk="0" h="76" w="1385">
                  <a:moveTo>
                    <a:pt x="35" y="0"/>
                  </a:moveTo>
                  <a:cubicBezTo>
                    <a:pt x="17" y="0"/>
                    <a:pt x="0" y="17"/>
                    <a:pt x="0" y="41"/>
                  </a:cubicBezTo>
                  <a:cubicBezTo>
                    <a:pt x="0" y="58"/>
                    <a:pt x="17" y="76"/>
                    <a:pt x="35" y="76"/>
                  </a:cubicBezTo>
                  <a:lnTo>
                    <a:pt x="1350" y="76"/>
                  </a:lnTo>
                  <a:cubicBezTo>
                    <a:pt x="1368" y="76"/>
                    <a:pt x="1385" y="58"/>
                    <a:pt x="1385" y="41"/>
                  </a:cubicBezTo>
                  <a:cubicBezTo>
                    <a:pt x="1385" y="17"/>
                    <a:pt x="1368" y="0"/>
                    <a:pt x="1350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1"/>
            <p:cNvSpPr/>
            <p:nvPr/>
          </p:nvSpPr>
          <p:spPr>
            <a:xfrm>
              <a:off x="885875" y="2644675"/>
              <a:ext cx="34625" cy="1775"/>
            </a:xfrm>
            <a:custGeom>
              <a:rect b="b" l="l" r="r" t="t"/>
              <a:pathLst>
                <a:path extrusionOk="0" h="71" w="1385">
                  <a:moveTo>
                    <a:pt x="35" y="1"/>
                  </a:moveTo>
                  <a:cubicBezTo>
                    <a:pt x="17" y="1"/>
                    <a:pt x="0" y="17"/>
                    <a:pt x="0" y="36"/>
                  </a:cubicBezTo>
                  <a:cubicBezTo>
                    <a:pt x="0" y="53"/>
                    <a:pt x="17" y="71"/>
                    <a:pt x="35" y="71"/>
                  </a:cubicBezTo>
                  <a:lnTo>
                    <a:pt x="1350" y="71"/>
                  </a:lnTo>
                  <a:cubicBezTo>
                    <a:pt x="1368" y="71"/>
                    <a:pt x="1385" y="53"/>
                    <a:pt x="1385" y="36"/>
                  </a:cubicBezTo>
                  <a:cubicBezTo>
                    <a:pt x="1385" y="17"/>
                    <a:pt x="1368" y="1"/>
                    <a:pt x="1350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8" name="Google Shape;3148;p31"/>
          <p:cNvSpPr/>
          <p:nvPr/>
        </p:nvSpPr>
        <p:spPr>
          <a:xfrm>
            <a:off x="1420800" y="1884400"/>
            <a:ext cx="62574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akra Petch"/>
              <a:ea typeface="Chakra Petch"/>
              <a:cs typeface="Chakra Petch"/>
              <a:sym typeface="Chakra Pe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32"/>
          <p:cNvSpPr txBox="1"/>
          <p:nvPr>
            <p:ph idx="1" type="body"/>
          </p:nvPr>
        </p:nvSpPr>
        <p:spPr>
          <a:xfrm>
            <a:off x="281800" y="136775"/>
            <a:ext cx="83352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Financial Story of NCAA Programs </a:t>
            </a:r>
            <a:endParaRPr b="1" sz="19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Challenge: </a:t>
            </a:r>
            <a:endParaRPr b="1"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Many NCAA programs face financial unsustainability due to uneven revenue and high costs.</a:t>
            </a:r>
            <a:endParaRPr sz="1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Solution:</a:t>
            </a:r>
            <a:endParaRPr b="1"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Insightful Visualization:</a:t>
            </a:r>
            <a:r>
              <a:rPr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 dashboard visualizes financial inefficiencies, helping universities make informed decisions to boost profitability and sustainability.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Significance:</a:t>
            </a:r>
            <a:endParaRPr b="1"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Enhanced Equity and Stability:</a:t>
            </a:r>
            <a:r>
              <a:rPr lang="en" sz="15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Addressing financial challenges ensures equity, fair compensation, and long-term viability for NCAA sports.</a:t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33"/>
          <p:cNvSpPr txBox="1"/>
          <p:nvPr>
            <p:ph type="title"/>
          </p:nvPr>
        </p:nvSpPr>
        <p:spPr>
          <a:xfrm>
            <a:off x="4846500" y="1897375"/>
            <a:ext cx="3422100" cy="10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</a:rPr>
              <a:t>Target Audience &amp; Their Needs</a:t>
            </a:r>
            <a:endParaRPr sz="3500">
              <a:solidFill>
                <a:schemeClr val="accent4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9" name="Google Shape;3159;p33"/>
          <p:cNvGrpSpPr/>
          <p:nvPr/>
        </p:nvGrpSpPr>
        <p:grpSpPr>
          <a:xfrm>
            <a:off x="878337" y="2856624"/>
            <a:ext cx="1737372" cy="2019113"/>
            <a:chOff x="1389800" y="2159425"/>
            <a:chExt cx="304050" cy="353350"/>
          </a:xfrm>
        </p:grpSpPr>
        <p:sp>
          <p:nvSpPr>
            <p:cNvPr id="3160" name="Google Shape;3160;p33"/>
            <p:cNvSpPr/>
            <p:nvPr/>
          </p:nvSpPr>
          <p:spPr>
            <a:xfrm>
              <a:off x="1401200" y="2177950"/>
              <a:ext cx="283900" cy="326375"/>
            </a:xfrm>
            <a:custGeom>
              <a:rect b="b" l="l" r="r" t="t"/>
              <a:pathLst>
                <a:path extrusionOk="0" h="13055" w="11356">
                  <a:moveTo>
                    <a:pt x="5791" y="0"/>
                  </a:moveTo>
                  <a:cubicBezTo>
                    <a:pt x="2890" y="0"/>
                    <a:pt x="426" y="2709"/>
                    <a:pt x="217" y="6203"/>
                  </a:cubicBezTo>
                  <a:cubicBezTo>
                    <a:pt x="1" y="9803"/>
                    <a:pt x="2273" y="12865"/>
                    <a:pt x="5289" y="13046"/>
                  </a:cubicBezTo>
                  <a:cubicBezTo>
                    <a:pt x="5383" y="13052"/>
                    <a:pt x="5477" y="13055"/>
                    <a:pt x="5570" y="13055"/>
                  </a:cubicBezTo>
                  <a:cubicBezTo>
                    <a:pt x="8466" y="13055"/>
                    <a:pt x="10935" y="10346"/>
                    <a:pt x="11139" y="6858"/>
                  </a:cubicBezTo>
                  <a:cubicBezTo>
                    <a:pt x="11355" y="3252"/>
                    <a:pt x="9088" y="190"/>
                    <a:pt x="6073" y="9"/>
                  </a:cubicBezTo>
                  <a:cubicBezTo>
                    <a:pt x="5978" y="3"/>
                    <a:pt x="5884" y="0"/>
                    <a:pt x="5791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3"/>
            <p:cNvSpPr/>
            <p:nvPr/>
          </p:nvSpPr>
          <p:spPr>
            <a:xfrm>
              <a:off x="1438025" y="2204800"/>
              <a:ext cx="157225" cy="80625"/>
            </a:xfrm>
            <a:custGeom>
              <a:rect b="b" l="l" r="r" t="t"/>
              <a:pathLst>
                <a:path extrusionOk="0" h="3225" w="6289">
                  <a:moveTo>
                    <a:pt x="4222" y="1"/>
                  </a:moveTo>
                  <a:cubicBezTo>
                    <a:pt x="2985" y="1"/>
                    <a:pt x="1780" y="501"/>
                    <a:pt x="894" y="1371"/>
                  </a:cubicBezTo>
                  <a:cubicBezTo>
                    <a:pt x="526" y="1733"/>
                    <a:pt x="228" y="2148"/>
                    <a:pt x="0" y="2604"/>
                  </a:cubicBezTo>
                  <a:cubicBezTo>
                    <a:pt x="117" y="2733"/>
                    <a:pt x="239" y="2855"/>
                    <a:pt x="386" y="2955"/>
                  </a:cubicBezTo>
                  <a:cubicBezTo>
                    <a:pt x="584" y="3084"/>
                    <a:pt x="813" y="3154"/>
                    <a:pt x="1052" y="3189"/>
                  </a:cubicBezTo>
                  <a:cubicBezTo>
                    <a:pt x="1195" y="3213"/>
                    <a:pt x="1340" y="3224"/>
                    <a:pt x="1486" y="3224"/>
                  </a:cubicBezTo>
                  <a:cubicBezTo>
                    <a:pt x="1917" y="3224"/>
                    <a:pt x="2349" y="3121"/>
                    <a:pt x="2729" y="2920"/>
                  </a:cubicBezTo>
                  <a:cubicBezTo>
                    <a:pt x="3238" y="2652"/>
                    <a:pt x="3653" y="2207"/>
                    <a:pt x="3880" y="1676"/>
                  </a:cubicBezTo>
                  <a:cubicBezTo>
                    <a:pt x="4131" y="1868"/>
                    <a:pt x="4401" y="2067"/>
                    <a:pt x="4716" y="2108"/>
                  </a:cubicBezTo>
                  <a:cubicBezTo>
                    <a:pt x="4757" y="2113"/>
                    <a:pt x="4797" y="2115"/>
                    <a:pt x="4838" y="2115"/>
                  </a:cubicBezTo>
                  <a:cubicBezTo>
                    <a:pt x="5256" y="2115"/>
                    <a:pt x="5650" y="1847"/>
                    <a:pt x="5885" y="1500"/>
                  </a:cubicBezTo>
                  <a:cubicBezTo>
                    <a:pt x="6089" y="1196"/>
                    <a:pt x="6200" y="840"/>
                    <a:pt x="6288" y="478"/>
                  </a:cubicBezTo>
                  <a:cubicBezTo>
                    <a:pt x="6178" y="424"/>
                    <a:pt x="6067" y="372"/>
                    <a:pt x="5949" y="325"/>
                  </a:cubicBezTo>
                  <a:cubicBezTo>
                    <a:pt x="5488" y="144"/>
                    <a:pt x="4997" y="39"/>
                    <a:pt x="4500" y="9"/>
                  </a:cubicBezTo>
                  <a:cubicBezTo>
                    <a:pt x="4407" y="3"/>
                    <a:pt x="4314" y="1"/>
                    <a:pt x="4222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3"/>
            <p:cNvSpPr/>
            <p:nvPr/>
          </p:nvSpPr>
          <p:spPr>
            <a:xfrm>
              <a:off x="1399875" y="2159425"/>
              <a:ext cx="288025" cy="292400"/>
            </a:xfrm>
            <a:custGeom>
              <a:rect b="b" l="l" r="r" t="t"/>
              <a:pathLst>
                <a:path extrusionOk="0" h="11696" w="11521">
                  <a:moveTo>
                    <a:pt x="5675" y="1"/>
                  </a:moveTo>
                  <a:cubicBezTo>
                    <a:pt x="5570" y="1"/>
                    <a:pt x="5471" y="1"/>
                    <a:pt x="5371" y="6"/>
                  </a:cubicBezTo>
                  <a:cubicBezTo>
                    <a:pt x="5290" y="6"/>
                    <a:pt x="5208" y="13"/>
                    <a:pt x="5131" y="13"/>
                  </a:cubicBezTo>
                  <a:cubicBezTo>
                    <a:pt x="5120" y="19"/>
                    <a:pt x="5103" y="19"/>
                    <a:pt x="5091" y="19"/>
                  </a:cubicBezTo>
                  <a:cubicBezTo>
                    <a:pt x="5068" y="19"/>
                    <a:pt x="5044" y="25"/>
                    <a:pt x="5020" y="25"/>
                  </a:cubicBezTo>
                  <a:cubicBezTo>
                    <a:pt x="4939" y="30"/>
                    <a:pt x="4851" y="41"/>
                    <a:pt x="4769" y="48"/>
                  </a:cubicBezTo>
                  <a:cubicBezTo>
                    <a:pt x="4688" y="60"/>
                    <a:pt x="4612" y="71"/>
                    <a:pt x="4529" y="83"/>
                  </a:cubicBezTo>
                  <a:cubicBezTo>
                    <a:pt x="3981" y="165"/>
                    <a:pt x="3501" y="316"/>
                    <a:pt x="3081" y="515"/>
                  </a:cubicBezTo>
                  <a:cubicBezTo>
                    <a:pt x="41" y="1924"/>
                    <a:pt x="0" y="5792"/>
                    <a:pt x="6" y="6366"/>
                  </a:cubicBezTo>
                  <a:cubicBezTo>
                    <a:pt x="12" y="6412"/>
                    <a:pt x="12" y="6436"/>
                    <a:pt x="12" y="6436"/>
                  </a:cubicBezTo>
                  <a:cubicBezTo>
                    <a:pt x="24" y="7108"/>
                    <a:pt x="70" y="10404"/>
                    <a:pt x="655" y="11141"/>
                  </a:cubicBezTo>
                  <a:cubicBezTo>
                    <a:pt x="803" y="11329"/>
                    <a:pt x="928" y="11409"/>
                    <a:pt x="1031" y="11409"/>
                  </a:cubicBezTo>
                  <a:cubicBezTo>
                    <a:pt x="1350" y="11409"/>
                    <a:pt x="1462" y="10635"/>
                    <a:pt x="1427" y="9902"/>
                  </a:cubicBezTo>
                  <a:cubicBezTo>
                    <a:pt x="1386" y="9118"/>
                    <a:pt x="1427" y="6962"/>
                    <a:pt x="1444" y="6172"/>
                  </a:cubicBezTo>
                  <a:cubicBezTo>
                    <a:pt x="2537" y="6013"/>
                    <a:pt x="3605" y="5950"/>
                    <a:pt x="4611" y="5950"/>
                  </a:cubicBezTo>
                  <a:cubicBezTo>
                    <a:pt x="6843" y="5950"/>
                    <a:pt x="8773" y="6261"/>
                    <a:pt x="10005" y="6523"/>
                  </a:cubicBezTo>
                  <a:cubicBezTo>
                    <a:pt x="9970" y="7370"/>
                    <a:pt x="9883" y="9411"/>
                    <a:pt x="9802" y="10170"/>
                  </a:cubicBezTo>
                  <a:cubicBezTo>
                    <a:pt x="9716" y="10909"/>
                    <a:pt x="9782" y="11695"/>
                    <a:pt x="10112" y="11695"/>
                  </a:cubicBezTo>
                  <a:cubicBezTo>
                    <a:pt x="10212" y="11695"/>
                    <a:pt x="10338" y="11622"/>
                    <a:pt x="10491" y="11451"/>
                  </a:cubicBezTo>
                  <a:cubicBezTo>
                    <a:pt x="11100" y="10779"/>
                    <a:pt x="11351" y="7698"/>
                    <a:pt x="11415" y="6879"/>
                  </a:cubicBezTo>
                  <a:cubicBezTo>
                    <a:pt x="11426" y="6879"/>
                    <a:pt x="11438" y="6886"/>
                    <a:pt x="11438" y="6886"/>
                  </a:cubicBezTo>
                  <a:cubicBezTo>
                    <a:pt x="11438" y="6886"/>
                    <a:pt x="11443" y="6851"/>
                    <a:pt x="11443" y="6781"/>
                  </a:cubicBezTo>
                  <a:cubicBezTo>
                    <a:pt x="11478" y="6021"/>
                    <a:pt x="11520" y="1438"/>
                    <a:pt x="7634" y="276"/>
                  </a:cubicBezTo>
                  <a:cubicBezTo>
                    <a:pt x="7394" y="200"/>
                    <a:pt x="7148" y="141"/>
                    <a:pt x="6879" y="100"/>
                  </a:cubicBezTo>
                  <a:cubicBezTo>
                    <a:pt x="6814" y="89"/>
                    <a:pt x="6744" y="76"/>
                    <a:pt x="6674" y="65"/>
                  </a:cubicBezTo>
                  <a:cubicBezTo>
                    <a:pt x="6563" y="54"/>
                    <a:pt x="6453" y="41"/>
                    <a:pt x="6336" y="30"/>
                  </a:cubicBezTo>
                  <a:cubicBezTo>
                    <a:pt x="6312" y="25"/>
                    <a:pt x="6288" y="25"/>
                    <a:pt x="6266" y="25"/>
                  </a:cubicBezTo>
                  <a:cubicBezTo>
                    <a:pt x="6201" y="19"/>
                    <a:pt x="6143" y="19"/>
                    <a:pt x="6085" y="13"/>
                  </a:cubicBezTo>
                  <a:cubicBezTo>
                    <a:pt x="5950" y="6"/>
                    <a:pt x="5816" y="1"/>
                    <a:pt x="5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3"/>
            <p:cNvSpPr/>
            <p:nvPr/>
          </p:nvSpPr>
          <p:spPr>
            <a:xfrm>
              <a:off x="1506075" y="2159425"/>
              <a:ext cx="65775" cy="114725"/>
            </a:xfrm>
            <a:custGeom>
              <a:rect b="b" l="l" r="r" t="t"/>
              <a:pathLst>
                <a:path extrusionOk="0" h="4589" w="2631">
                  <a:moveTo>
                    <a:pt x="1427" y="1"/>
                  </a:moveTo>
                  <a:cubicBezTo>
                    <a:pt x="1322" y="1"/>
                    <a:pt x="1223" y="1"/>
                    <a:pt x="1123" y="6"/>
                  </a:cubicBezTo>
                  <a:cubicBezTo>
                    <a:pt x="1042" y="6"/>
                    <a:pt x="960" y="13"/>
                    <a:pt x="883" y="13"/>
                  </a:cubicBezTo>
                  <a:cubicBezTo>
                    <a:pt x="872" y="19"/>
                    <a:pt x="855" y="19"/>
                    <a:pt x="843" y="19"/>
                  </a:cubicBezTo>
                  <a:cubicBezTo>
                    <a:pt x="820" y="19"/>
                    <a:pt x="796" y="25"/>
                    <a:pt x="772" y="25"/>
                  </a:cubicBezTo>
                  <a:cubicBezTo>
                    <a:pt x="691" y="30"/>
                    <a:pt x="603" y="41"/>
                    <a:pt x="521" y="48"/>
                  </a:cubicBezTo>
                  <a:cubicBezTo>
                    <a:pt x="440" y="60"/>
                    <a:pt x="364" y="71"/>
                    <a:pt x="281" y="83"/>
                  </a:cubicBezTo>
                  <a:cubicBezTo>
                    <a:pt x="211" y="1263"/>
                    <a:pt x="71" y="3758"/>
                    <a:pt x="1" y="4513"/>
                  </a:cubicBezTo>
                  <a:lnTo>
                    <a:pt x="2369" y="4589"/>
                  </a:lnTo>
                  <a:cubicBezTo>
                    <a:pt x="2456" y="2117"/>
                    <a:pt x="2561" y="772"/>
                    <a:pt x="2631" y="100"/>
                  </a:cubicBezTo>
                  <a:cubicBezTo>
                    <a:pt x="2566" y="89"/>
                    <a:pt x="2496" y="76"/>
                    <a:pt x="2426" y="65"/>
                  </a:cubicBezTo>
                  <a:cubicBezTo>
                    <a:pt x="2315" y="54"/>
                    <a:pt x="2205" y="41"/>
                    <a:pt x="2088" y="30"/>
                  </a:cubicBezTo>
                  <a:cubicBezTo>
                    <a:pt x="2064" y="25"/>
                    <a:pt x="2040" y="25"/>
                    <a:pt x="2018" y="25"/>
                  </a:cubicBezTo>
                  <a:cubicBezTo>
                    <a:pt x="1953" y="19"/>
                    <a:pt x="1895" y="19"/>
                    <a:pt x="1837" y="13"/>
                  </a:cubicBezTo>
                  <a:cubicBezTo>
                    <a:pt x="1702" y="6"/>
                    <a:pt x="1568" y="1"/>
                    <a:pt x="1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3"/>
            <p:cNvSpPr/>
            <p:nvPr/>
          </p:nvSpPr>
          <p:spPr>
            <a:xfrm>
              <a:off x="1519975" y="2159425"/>
              <a:ext cx="38325" cy="120125"/>
            </a:xfrm>
            <a:custGeom>
              <a:rect b="b" l="l" r="r" t="t"/>
              <a:pathLst>
                <a:path extrusionOk="0" h="4805" w="1533">
                  <a:moveTo>
                    <a:pt x="871" y="1"/>
                  </a:moveTo>
                  <a:cubicBezTo>
                    <a:pt x="766" y="1"/>
                    <a:pt x="667" y="1"/>
                    <a:pt x="567" y="6"/>
                  </a:cubicBezTo>
                  <a:cubicBezTo>
                    <a:pt x="486" y="6"/>
                    <a:pt x="404" y="13"/>
                    <a:pt x="327" y="13"/>
                  </a:cubicBezTo>
                  <a:cubicBezTo>
                    <a:pt x="316" y="19"/>
                    <a:pt x="299" y="19"/>
                    <a:pt x="287" y="19"/>
                  </a:cubicBezTo>
                  <a:lnTo>
                    <a:pt x="12" y="4530"/>
                  </a:lnTo>
                  <a:lnTo>
                    <a:pt x="0" y="4729"/>
                  </a:lnTo>
                  <a:lnTo>
                    <a:pt x="1239" y="4805"/>
                  </a:lnTo>
                  <a:lnTo>
                    <a:pt x="1257" y="4572"/>
                  </a:lnTo>
                  <a:lnTo>
                    <a:pt x="1532" y="30"/>
                  </a:lnTo>
                  <a:cubicBezTo>
                    <a:pt x="1508" y="25"/>
                    <a:pt x="1484" y="25"/>
                    <a:pt x="1462" y="25"/>
                  </a:cubicBezTo>
                  <a:cubicBezTo>
                    <a:pt x="1397" y="19"/>
                    <a:pt x="1339" y="19"/>
                    <a:pt x="1281" y="13"/>
                  </a:cubicBezTo>
                  <a:cubicBezTo>
                    <a:pt x="1146" y="6"/>
                    <a:pt x="1012" y="1"/>
                    <a:pt x="87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3"/>
            <p:cNvSpPr/>
            <p:nvPr/>
          </p:nvSpPr>
          <p:spPr>
            <a:xfrm>
              <a:off x="1476425" y="2268125"/>
              <a:ext cx="113850" cy="42250"/>
            </a:xfrm>
            <a:custGeom>
              <a:rect b="b" l="l" r="r" t="t"/>
              <a:pathLst>
                <a:path extrusionOk="0" h="1690" w="4554">
                  <a:moveTo>
                    <a:pt x="779" y="1"/>
                  </a:moveTo>
                  <a:cubicBezTo>
                    <a:pt x="473" y="1"/>
                    <a:pt x="210" y="224"/>
                    <a:pt x="164" y="527"/>
                  </a:cubicBezTo>
                  <a:lnTo>
                    <a:pt x="0" y="1649"/>
                  </a:lnTo>
                  <a:lnTo>
                    <a:pt x="4553" y="1690"/>
                  </a:lnTo>
                  <a:lnTo>
                    <a:pt x="4443" y="673"/>
                  </a:lnTo>
                  <a:cubicBezTo>
                    <a:pt x="4413" y="370"/>
                    <a:pt x="4162" y="136"/>
                    <a:pt x="3852" y="124"/>
                  </a:cubicBezTo>
                  <a:lnTo>
                    <a:pt x="801" y="1"/>
                  </a:lnTo>
                  <a:cubicBezTo>
                    <a:pt x="794" y="1"/>
                    <a:pt x="786" y="1"/>
                    <a:pt x="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3"/>
            <p:cNvSpPr/>
            <p:nvPr/>
          </p:nvSpPr>
          <p:spPr>
            <a:xfrm>
              <a:off x="1604875" y="2190650"/>
              <a:ext cx="22800" cy="18100"/>
            </a:xfrm>
            <a:custGeom>
              <a:rect b="b" l="l" r="r" t="t"/>
              <a:pathLst>
                <a:path extrusionOk="0" h="724" w="912">
                  <a:moveTo>
                    <a:pt x="207" y="1"/>
                  </a:moveTo>
                  <a:cubicBezTo>
                    <a:pt x="153" y="1"/>
                    <a:pt x="109" y="16"/>
                    <a:pt x="82" y="49"/>
                  </a:cubicBezTo>
                  <a:cubicBezTo>
                    <a:pt x="0" y="149"/>
                    <a:pt x="100" y="370"/>
                    <a:pt x="305" y="546"/>
                  </a:cubicBezTo>
                  <a:cubicBezTo>
                    <a:pt x="441" y="659"/>
                    <a:pt x="593" y="723"/>
                    <a:pt x="704" y="723"/>
                  </a:cubicBezTo>
                  <a:cubicBezTo>
                    <a:pt x="759" y="723"/>
                    <a:pt x="803" y="708"/>
                    <a:pt x="831" y="675"/>
                  </a:cubicBezTo>
                  <a:cubicBezTo>
                    <a:pt x="912" y="570"/>
                    <a:pt x="812" y="354"/>
                    <a:pt x="608" y="178"/>
                  </a:cubicBezTo>
                  <a:cubicBezTo>
                    <a:pt x="467" y="65"/>
                    <a:pt x="316" y="1"/>
                    <a:pt x="207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3"/>
            <p:cNvSpPr/>
            <p:nvPr/>
          </p:nvSpPr>
          <p:spPr>
            <a:xfrm>
              <a:off x="1585575" y="2216725"/>
              <a:ext cx="22975" cy="18050"/>
            </a:xfrm>
            <a:custGeom>
              <a:rect b="b" l="l" r="r" t="t"/>
              <a:pathLst>
                <a:path extrusionOk="0" h="722" w="919">
                  <a:moveTo>
                    <a:pt x="214" y="0"/>
                  </a:moveTo>
                  <a:cubicBezTo>
                    <a:pt x="158" y="0"/>
                    <a:pt x="112" y="17"/>
                    <a:pt x="82" y="53"/>
                  </a:cubicBezTo>
                  <a:cubicBezTo>
                    <a:pt x="1" y="152"/>
                    <a:pt x="100" y="368"/>
                    <a:pt x="305" y="543"/>
                  </a:cubicBezTo>
                  <a:cubicBezTo>
                    <a:pt x="446" y="657"/>
                    <a:pt x="597" y="721"/>
                    <a:pt x="706" y="721"/>
                  </a:cubicBezTo>
                  <a:cubicBezTo>
                    <a:pt x="760" y="721"/>
                    <a:pt x="804" y="705"/>
                    <a:pt x="831" y="673"/>
                  </a:cubicBezTo>
                  <a:cubicBezTo>
                    <a:pt x="918" y="573"/>
                    <a:pt x="819" y="351"/>
                    <a:pt x="608" y="182"/>
                  </a:cubicBezTo>
                  <a:cubicBezTo>
                    <a:pt x="472" y="65"/>
                    <a:pt x="324" y="0"/>
                    <a:pt x="214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3"/>
            <p:cNvSpPr/>
            <p:nvPr/>
          </p:nvSpPr>
          <p:spPr>
            <a:xfrm>
              <a:off x="1477150" y="2209425"/>
              <a:ext cx="24575" cy="15500"/>
            </a:xfrm>
            <a:custGeom>
              <a:rect b="b" l="l" r="r" t="t"/>
              <a:pathLst>
                <a:path extrusionOk="0" h="620" w="983">
                  <a:moveTo>
                    <a:pt x="733" y="0"/>
                  </a:moveTo>
                  <a:cubicBezTo>
                    <a:pt x="633" y="0"/>
                    <a:pt x="505" y="34"/>
                    <a:pt x="381" y="99"/>
                  </a:cubicBezTo>
                  <a:cubicBezTo>
                    <a:pt x="141" y="228"/>
                    <a:pt x="1" y="426"/>
                    <a:pt x="65" y="538"/>
                  </a:cubicBezTo>
                  <a:cubicBezTo>
                    <a:pt x="93" y="593"/>
                    <a:pt x="162" y="619"/>
                    <a:pt x="251" y="619"/>
                  </a:cubicBezTo>
                  <a:cubicBezTo>
                    <a:pt x="352" y="619"/>
                    <a:pt x="479" y="585"/>
                    <a:pt x="602" y="520"/>
                  </a:cubicBezTo>
                  <a:cubicBezTo>
                    <a:pt x="842" y="391"/>
                    <a:pt x="983" y="193"/>
                    <a:pt x="918" y="82"/>
                  </a:cubicBezTo>
                  <a:cubicBezTo>
                    <a:pt x="891" y="27"/>
                    <a:pt x="823" y="0"/>
                    <a:pt x="733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3"/>
            <p:cNvSpPr/>
            <p:nvPr/>
          </p:nvSpPr>
          <p:spPr>
            <a:xfrm>
              <a:off x="1460825" y="2184900"/>
              <a:ext cx="24550" cy="15550"/>
            </a:xfrm>
            <a:custGeom>
              <a:rect b="b" l="l" r="r" t="t"/>
              <a:pathLst>
                <a:path extrusionOk="0" h="622" w="982">
                  <a:moveTo>
                    <a:pt x="735" y="0"/>
                  </a:moveTo>
                  <a:cubicBezTo>
                    <a:pt x="633" y="0"/>
                    <a:pt x="504" y="35"/>
                    <a:pt x="379" y="104"/>
                  </a:cubicBezTo>
                  <a:cubicBezTo>
                    <a:pt x="140" y="227"/>
                    <a:pt x="0" y="425"/>
                    <a:pt x="63" y="543"/>
                  </a:cubicBezTo>
                  <a:cubicBezTo>
                    <a:pt x="91" y="595"/>
                    <a:pt x="160" y="621"/>
                    <a:pt x="249" y="621"/>
                  </a:cubicBezTo>
                  <a:cubicBezTo>
                    <a:pt x="350" y="621"/>
                    <a:pt x="478" y="587"/>
                    <a:pt x="602" y="519"/>
                  </a:cubicBezTo>
                  <a:cubicBezTo>
                    <a:pt x="842" y="390"/>
                    <a:pt x="982" y="198"/>
                    <a:pt x="917" y="81"/>
                  </a:cubicBezTo>
                  <a:cubicBezTo>
                    <a:pt x="890" y="27"/>
                    <a:pt x="823" y="0"/>
                    <a:pt x="735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3"/>
            <p:cNvSpPr/>
            <p:nvPr/>
          </p:nvSpPr>
          <p:spPr>
            <a:xfrm>
              <a:off x="1390225" y="2270725"/>
              <a:ext cx="303625" cy="66150"/>
            </a:xfrm>
            <a:custGeom>
              <a:rect b="b" l="l" r="r" t="t"/>
              <a:pathLst>
                <a:path extrusionOk="0" h="2646" w="12145">
                  <a:moveTo>
                    <a:pt x="1833" y="0"/>
                  </a:moveTo>
                  <a:cubicBezTo>
                    <a:pt x="1718" y="0"/>
                    <a:pt x="1618" y="83"/>
                    <a:pt x="1602" y="196"/>
                  </a:cubicBezTo>
                  <a:cubicBezTo>
                    <a:pt x="1597" y="236"/>
                    <a:pt x="1468" y="1102"/>
                    <a:pt x="1462" y="1523"/>
                  </a:cubicBezTo>
                  <a:cubicBezTo>
                    <a:pt x="1047" y="1593"/>
                    <a:pt x="626" y="1674"/>
                    <a:pt x="205" y="1774"/>
                  </a:cubicBezTo>
                  <a:cubicBezTo>
                    <a:pt x="82" y="1803"/>
                    <a:pt x="1" y="1925"/>
                    <a:pt x="30" y="2054"/>
                  </a:cubicBezTo>
                  <a:cubicBezTo>
                    <a:pt x="55" y="2159"/>
                    <a:pt x="153" y="2230"/>
                    <a:pt x="259" y="2230"/>
                  </a:cubicBezTo>
                  <a:cubicBezTo>
                    <a:pt x="276" y="2230"/>
                    <a:pt x="293" y="2228"/>
                    <a:pt x="311" y="2224"/>
                  </a:cubicBezTo>
                  <a:cubicBezTo>
                    <a:pt x="2050" y="1821"/>
                    <a:pt x="3717" y="1676"/>
                    <a:pt x="5216" y="1676"/>
                  </a:cubicBezTo>
                  <a:cubicBezTo>
                    <a:pt x="9040" y="1676"/>
                    <a:pt x="11768" y="2620"/>
                    <a:pt x="11807" y="2632"/>
                  </a:cubicBezTo>
                  <a:cubicBezTo>
                    <a:pt x="11829" y="2645"/>
                    <a:pt x="11853" y="2645"/>
                    <a:pt x="11877" y="2645"/>
                  </a:cubicBezTo>
                  <a:cubicBezTo>
                    <a:pt x="11881" y="2645"/>
                    <a:pt x="11886" y="2645"/>
                    <a:pt x="11890" y="2645"/>
                  </a:cubicBezTo>
                  <a:cubicBezTo>
                    <a:pt x="11984" y="2645"/>
                    <a:pt x="12071" y="2587"/>
                    <a:pt x="12104" y="2492"/>
                  </a:cubicBezTo>
                  <a:cubicBezTo>
                    <a:pt x="12145" y="2370"/>
                    <a:pt x="12082" y="2241"/>
                    <a:pt x="11964" y="2194"/>
                  </a:cubicBezTo>
                  <a:cubicBezTo>
                    <a:pt x="11947" y="2194"/>
                    <a:pt x="11486" y="2030"/>
                    <a:pt x="10690" y="1844"/>
                  </a:cubicBezTo>
                  <a:lnTo>
                    <a:pt x="10690" y="616"/>
                  </a:lnTo>
                  <a:cubicBezTo>
                    <a:pt x="10690" y="487"/>
                    <a:pt x="10585" y="382"/>
                    <a:pt x="10462" y="382"/>
                  </a:cubicBezTo>
                  <a:cubicBezTo>
                    <a:pt x="10334" y="382"/>
                    <a:pt x="10229" y="487"/>
                    <a:pt x="10229" y="616"/>
                  </a:cubicBezTo>
                  <a:lnTo>
                    <a:pt x="10229" y="1739"/>
                  </a:lnTo>
                  <a:cubicBezTo>
                    <a:pt x="9030" y="1482"/>
                    <a:pt x="7284" y="1215"/>
                    <a:pt x="5228" y="1215"/>
                  </a:cubicBezTo>
                  <a:cubicBezTo>
                    <a:pt x="4194" y="1215"/>
                    <a:pt x="3083" y="1282"/>
                    <a:pt x="1924" y="1452"/>
                  </a:cubicBezTo>
                  <a:cubicBezTo>
                    <a:pt x="1940" y="1107"/>
                    <a:pt x="2023" y="499"/>
                    <a:pt x="2058" y="266"/>
                  </a:cubicBezTo>
                  <a:cubicBezTo>
                    <a:pt x="2081" y="142"/>
                    <a:pt x="1994" y="20"/>
                    <a:pt x="1865" y="2"/>
                  </a:cubicBezTo>
                  <a:cubicBezTo>
                    <a:pt x="1854" y="1"/>
                    <a:pt x="1843" y="0"/>
                    <a:pt x="18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3"/>
            <p:cNvSpPr/>
            <p:nvPr/>
          </p:nvSpPr>
          <p:spPr>
            <a:xfrm>
              <a:off x="1389800" y="2318750"/>
              <a:ext cx="302625" cy="194025"/>
            </a:xfrm>
            <a:custGeom>
              <a:rect b="b" l="l" r="r" t="t"/>
              <a:pathLst>
                <a:path extrusionOk="0" h="7761" w="12105">
                  <a:moveTo>
                    <a:pt x="1654" y="746"/>
                  </a:moveTo>
                  <a:lnTo>
                    <a:pt x="1654" y="746"/>
                  </a:lnTo>
                  <a:cubicBezTo>
                    <a:pt x="1607" y="1612"/>
                    <a:pt x="1642" y="2477"/>
                    <a:pt x="1771" y="3330"/>
                  </a:cubicBezTo>
                  <a:cubicBezTo>
                    <a:pt x="1701" y="3319"/>
                    <a:pt x="1636" y="3306"/>
                    <a:pt x="1572" y="3295"/>
                  </a:cubicBezTo>
                  <a:cubicBezTo>
                    <a:pt x="1490" y="3284"/>
                    <a:pt x="1415" y="3265"/>
                    <a:pt x="1361" y="3236"/>
                  </a:cubicBezTo>
                  <a:cubicBezTo>
                    <a:pt x="1199" y="3149"/>
                    <a:pt x="1145" y="2898"/>
                    <a:pt x="1105" y="2634"/>
                  </a:cubicBezTo>
                  <a:lnTo>
                    <a:pt x="859" y="892"/>
                  </a:lnTo>
                  <a:cubicBezTo>
                    <a:pt x="1128" y="840"/>
                    <a:pt x="1391" y="794"/>
                    <a:pt x="1654" y="746"/>
                  </a:cubicBezTo>
                  <a:close/>
                  <a:moveTo>
                    <a:pt x="9866" y="916"/>
                  </a:moveTo>
                  <a:lnTo>
                    <a:pt x="9866" y="916"/>
                  </a:lnTo>
                  <a:cubicBezTo>
                    <a:pt x="10502" y="1045"/>
                    <a:pt x="10993" y="1173"/>
                    <a:pt x="11320" y="1267"/>
                  </a:cubicBezTo>
                  <a:lnTo>
                    <a:pt x="11152" y="2494"/>
                  </a:lnTo>
                  <a:cubicBezTo>
                    <a:pt x="11104" y="2839"/>
                    <a:pt x="11058" y="3119"/>
                    <a:pt x="10888" y="3312"/>
                  </a:cubicBezTo>
                  <a:cubicBezTo>
                    <a:pt x="10753" y="3465"/>
                    <a:pt x="10543" y="3570"/>
                    <a:pt x="10222" y="3645"/>
                  </a:cubicBezTo>
                  <a:cubicBezTo>
                    <a:pt x="10058" y="3686"/>
                    <a:pt x="9895" y="3710"/>
                    <a:pt x="9725" y="3727"/>
                  </a:cubicBezTo>
                  <a:cubicBezTo>
                    <a:pt x="9831" y="2798"/>
                    <a:pt x="9877" y="1851"/>
                    <a:pt x="9866" y="916"/>
                  </a:cubicBezTo>
                  <a:close/>
                  <a:moveTo>
                    <a:pt x="5250" y="462"/>
                  </a:moveTo>
                  <a:cubicBezTo>
                    <a:pt x="6878" y="462"/>
                    <a:pt x="8303" y="632"/>
                    <a:pt x="9399" y="829"/>
                  </a:cubicBezTo>
                  <a:cubicBezTo>
                    <a:pt x="9415" y="1804"/>
                    <a:pt x="9369" y="2793"/>
                    <a:pt x="9258" y="3762"/>
                  </a:cubicBezTo>
                  <a:cubicBezTo>
                    <a:pt x="9059" y="3767"/>
                    <a:pt x="8860" y="3767"/>
                    <a:pt x="8668" y="3767"/>
                  </a:cubicBezTo>
                  <a:cubicBezTo>
                    <a:pt x="6791" y="3756"/>
                    <a:pt x="4886" y="3610"/>
                    <a:pt x="3045" y="3465"/>
                  </a:cubicBezTo>
                  <a:cubicBezTo>
                    <a:pt x="2782" y="3446"/>
                    <a:pt x="2513" y="3424"/>
                    <a:pt x="2245" y="3394"/>
                  </a:cubicBezTo>
                  <a:cubicBezTo>
                    <a:pt x="2105" y="2494"/>
                    <a:pt x="2063" y="1582"/>
                    <a:pt x="2127" y="676"/>
                  </a:cubicBezTo>
                  <a:cubicBezTo>
                    <a:pt x="3223" y="523"/>
                    <a:pt x="4273" y="462"/>
                    <a:pt x="5250" y="462"/>
                  </a:cubicBezTo>
                  <a:close/>
                  <a:moveTo>
                    <a:pt x="1474" y="3751"/>
                  </a:moveTo>
                  <a:cubicBezTo>
                    <a:pt x="1474" y="3751"/>
                    <a:pt x="1479" y="3756"/>
                    <a:pt x="1485" y="3756"/>
                  </a:cubicBezTo>
                  <a:cubicBezTo>
                    <a:pt x="1993" y="3850"/>
                    <a:pt x="2507" y="3891"/>
                    <a:pt x="3009" y="3932"/>
                  </a:cubicBezTo>
                  <a:cubicBezTo>
                    <a:pt x="4500" y="4048"/>
                    <a:pt x="6038" y="4166"/>
                    <a:pt x="7575" y="4212"/>
                  </a:cubicBezTo>
                  <a:cubicBezTo>
                    <a:pt x="7937" y="4223"/>
                    <a:pt x="8304" y="4236"/>
                    <a:pt x="8668" y="4236"/>
                  </a:cubicBezTo>
                  <a:cubicBezTo>
                    <a:pt x="9205" y="4236"/>
                    <a:pt x="9772" y="4230"/>
                    <a:pt x="10327" y="4101"/>
                  </a:cubicBezTo>
                  <a:cubicBezTo>
                    <a:pt x="10403" y="4083"/>
                    <a:pt x="10473" y="4061"/>
                    <a:pt x="10543" y="4042"/>
                  </a:cubicBezTo>
                  <a:lnTo>
                    <a:pt x="10543" y="4042"/>
                  </a:lnTo>
                  <a:cubicBezTo>
                    <a:pt x="10543" y="4271"/>
                    <a:pt x="10543" y="4498"/>
                    <a:pt x="10526" y="4714"/>
                  </a:cubicBezTo>
                  <a:cubicBezTo>
                    <a:pt x="9458" y="5015"/>
                    <a:pt x="8326" y="5072"/>
                    <a:pt x="7252" y="5072"/>
                  </a:cubicBezTo>
                  <a:cubicBezTo>
                    <a:pt x="7198" y="5072"/>
                    <a:pt x="7144" y="5072"/>
                    <a:pt x="7090" y="5072"/>
                  </a:cubicBezTo>
                  <a:cubicBezTo>
                    <a:pt x="4763" y="5059"/>
                    <a:pt x="3022" y="4843"/>
                    <a:pt x="1461" y="4364"/>
                  </a:cubicBezTo>
                  <a:cubicBezTo>
                    <a:pt x="1461" y="4160"/>
                    <a:pt x="1461" y="3955"/>
                    <a:pt x="1474" y="3751"/>
                  </a:cubicBezTo>
                  <a:close/>
                  <a:moveTo>
                    <a:pt x="1490" y="4878"/>
                  </a:moveTo>
                  <a:cubicBezTo>
                    <a:pt x="1852" y="4984"/>
                    <a:pt x="2227" y="5078"/>
                    <a:pt x="2612" y="5153"/>
                  </a:cubicBezTo>
                  <a:cubicBezTo>
                    <a:pt x="2589" y="5738"/>
                    <a:pt x="2666" y="6322"/>
                    <a:pt x="2852" y="6877"/>
                  </a:cubicBezTo>
                  <a:cubicBezTo>
                    <a:pt x="2677" y="6813"/>
                    <a:pt x="2502" y="6731"/>
                    <a:pt x="2343" y="6620"/>
                  </a:cubicBezTo>
                  <a:cubicBezTo>
                    <a:pt x="1957" y="6334"/>
                    <a:pt x="1677" y="5855"/>
                    <a:pt x="1549" y="5258"/>
                  </a:cubicBezTo>
                  <a:cubicBezTo>
                    <a:pt x="1525" y="5129"/>
                    <a:pt x="1509" y="5007"/>
                    <a:pt x="1490" y="4878"/>
                  </a:cubicBezTo>
                  <a:close/>
                  <a:moveTo>
                    <a:pt x="10451" y="5229"/>
                  </a:moveTo>
                  <a:lnTo>
                    <a:pt x="10451" y="5229"/>
                  </a:lnTo>
                  <a:cubicBezTo>
                    <a:pt x="10392" y="5486"/>
                    <a:pt x="10303" y="5726"/>
                    <a:pt x="10163" y="5960"/>
                  </a:cubicBezTo>
                  <a:cubicBezTo>
                    <a:pt x="9831" y="6503"/>
                    <a:pt x="9216" y="6912"/>
                    <a:pt x="8445" y="7117"/>
                  </a:cubicBezTo>
                  <a:cubicBezTo>
                    <a:pt x="8410" y="7128"/>
                    <a:pt x="8375" y="7134"/>
                    <a:pt x="8340" y="7141"/>
                  </a:cubicBezTo>
                  <a:cubicBezTo>
                    <a:pt x="8527" y="6620"/>
                    <a:pt x="8627" y="6065"/>
                    <a:pt x="8644" y="5510"/>
                  </a:cubicBezTo>
                  <a:cubicBezTo>
                    <a:pt x="9246" y="5469"/>
                    <a:pt x="9854" y="5388"/>
                    <a:pt x="10451" y="5229"/>
                  </a:cubicBezTo>
                  <a:close/>
                  <a:moveTo>
                    <a:pt x="3092" y="5247"/>
                  </a:moveTo>
                  <a:lnTo>
                    <a:pt x="3092" y="5247"/>
                  </a:lnTo>
                  <a:cubicBezTo>
                    <a:pt x="3746" y="5358"/>
                    <a:pt x="4447" y="5439"/>
                    <a:pt x="5213" y="5493"/>
                  </a:cubicBezTo>
                  <a:lnTo>
                    <a:pt x="5161" y="7257"/>
                  </a:lnTo>
                  <a:cubicBezTo>
                    <a:pt x="4571" y="7228"/>
                    <a:pt x="3986" y="7163"/>
                    <a:pt x="3419" y="7041"/>
                  </a:cubicBezTo>
                  <a:cubicBezTo>
                    <a:pt x="3185" y="6475"/>
                    <a:pt x="3074" y="5860"/>
                    <a:pt x="3092" y="5247"/>
                  </a:cubicBezTo>
                  <a:close/>
                  <a:moveTo>
                    <a:pt x="5693" y="5515"/>
                  </a:moveTo>
                  <a:cubicBezTo>
                    <a:pt x="5850" y="5528"/>
                    <a:pt x="6014" y="5533"/>
                    <a:pt x="6178" y="5539"/>
                  </a:cubicBezTo>
                  <a:cubicBezTo>
                    <a:pt x="6470" y="5545"/>
                    <a:pt x="6774" y="5550"/>
                    <a:pt x="7090" y="5550"/>
                  </a:cubicBezTo>
                  <a:cubicBezTo>
                    <a:pt x="7177" y="5552"/>
                    <a:pt x="7265" y="5552"/>
                    <a:pt x="7354" y="5552"/>
                  </a:cubicBezTo>
                  <a:cubicBezTo>
                    <a:pt x="7619" y="5552"/>
                    <a:pt x="7887" y="5546"/>
                    <a:pt x="8159" y="5533"/>
                  </a:cubicBezTo>
                  <a:lnTo>
                    <a:pt x="8159" y="5533"/>
                  </a:lnTo>
                  <a:cubicBezTo>
                    <a:pt x="8142" y="6117"/>
                    <a:pt x="8013" y="6696"/>
                    <a:pt x="7791" y="7233"/>
                  </a:cubicBezTo>
                  <a:lnTo>
                    <a:pt x="7791" y="7239"/>
                  </a:lnTo>
                  <a:cubicBezTo>
                    <a:pt x="7412" y="7284"/>
                    <a:pt x="7022" y="7295"/>
                    <a:pt x="6611" y="7295"/>
                  </a:cubicBezTo>
                  <a:cubicBezTo>
                    <a:pt x="6484" y="7295"/>
                    <a:pt x="6355" y="7294"/>
                    <a:pt x="6224" y="7292"/>
                  </a:cubicBezTo>
                  <a:cubicBezTo>
                    <a:pt x="6025" y="7287"/>
                    <a:pt x="5833" y="7281"/>
                    <a:pt x="5639" y="7274"/>
                  </a:cubicBezTo>
                  <a:lnTo>
                    <a:pt x="5693" y="5515"/>
                  </a:lnTo>
                  <a:close/>
                  <a:moveTo>
                    <a:pt x="5237" y="0"/>
                  </a:moveTo>
                  <a:cubicBezTo>
                    <a:pt x="4227" y="0"/>
                    <a:pt x="3140" y="64"/>
                    <a:pt x="2005" y="226"/>
                  </a:cubicBezTo>
                  <a:cubicBezTo>
                    <a:pt x="1981" y="215"/>
                    <a:pt x="1957" y="209"/>
                    <a:pt x="1929" y="203"/>
                  </a:cubicBezTo>
                  <a:cubicBezTo>
                    <a:pt x="1922" y="203"/>
                    <a:pt x="1915" y="202"/>
                    <a:pt x="1909" y="202"/>
                  </a:cubicBezTo>
                  <a:cubicBezTo>
                    <a:pt x="1848" y="202"/>
                    <a:pt x="1796" y="225"/>
                    <a:pt x="1754" y="268"/>
                  </a:cubicBezTo>
                  <a:cubicBezTo>
                    <a:pt x="1245" y="344"/>
                    <a:pt x="725" y="443"/>
                    <a:pt x="199" y="560"/>
                  </a:cubicBezTo>
                  <a:cubicBezTo>
                    <a:pt x="76" y="589"/>
                    <a:pt x="1" y="717"/>
                    <a:pt x="29" y="840"/>
                  </a:cubicBezTo>
                  <a:cubicBezTo>
                    <a:pt x="54" y="945"/>
                    <a:pt x="150" y="1021"/>
                    <a:pt x="254" y="1021"/>
                  </a:cubicBezTo>
                  <a:cubicBezTo>
                    <a:pt x="270" y="1021"/>
                    <a:pt x="287" y="1020"/>
                    <a:pt x="304" y="1015"/>
                  </a:cubicBezTo>
                  <a:cubicBezTo>
                    <a:pt x="339" y="1004"/>
                    <a:pt x="368" y="997"/>
                    <a:pt x="398" y="992"/>
                  </a:cubicBezTo>
                  <a:lnTo>
                    <a:pt x="643" y="2704"/>
                  </a:lnTo>
                  <a:cubicBezTo>
                    <a:pt x="678" y="2926"/>
                    <a:pt x="737" y="3319"/>
                    <a:pt x="1011" y="3557"/>
                  </a:cubicBezTo>
                  <a:cubicBezTo>
                    <a:pt x="999" y="3873"/>
                    <a:pt x="988" y="4195"/>
                    <a:pt x="999" y="4516"/>
                  </a:cubicBezTo>
                  <a:cubicBezTo>
                    <a:pt x="994" y="4546"/>
                    <a:pt x="999" y="4568"/>
                    <a:pt x="1005" y="4598"/>
                  </a:cubicBezTo>
                  <a:cubicBezTo>
                    <a:pt x="1018" y="4849"/>
                    <a:pt x="1040" y="5100"/>
                    <a:pt x="1093" y="5352"/>
                  </a:cubicBezTo>
                  <a:cubicBezTo>
                    <a:pt x="1245" y="6059"/>
                    <a:pt x="1590" y="6643"/>
                    <a:pt x="2070" y="6994"/>
                  </a:cubicBezTo>
                  <a:cubicBezTo>
                    <a:pt x="2437" y="7263"/>
                    <a:pt x="2869" y="7392"/>
                    <a:pt x="3209" y="7468"/>
                  </a:cubicBezTo>
                  <a:cubicBezTo>
                    <a:pt x="3991" y="7660"/>
                    <a:pt x="4787" y="7719"/>
                    <a:pt x="5593" y="7743"/>
                  </a:cubicBezTo>
                  <a:cubicBezTo>
                    <a:pt x="5798" y="7748"/>
                    <a:pt x="6008" y="7754"/>
                    <a:pt x="6213" y="7754"/>
                  </a:cubicBezTo>
                  <a:cubicBezTo>
                    <a:pt x="6392" y="7758"/>
                    <a:pt x="6567" y="7760"/>
                    <a:pt x="6740" y="7760"/>
                  </a:cubicBezTo>
                  <a:cubicBezTo>
                    <a:pt x="7377" y="7760"/>
                    <a:pt x="7973" y="7723"/>
                    <a:pt x="8563" y="7567"/>
                  </a:cubicBezTo>
                  <a:cubicBezTo>
                    <a:pt x="9456" y="7333"/>
                    <a:pt x="10163" y="6853"/>
                    <a:pt x="10561" y="6205"/>
                  </a:cubicBezTo>
                  <a:cubicBezTo>
                    <a:pt x="11017" y="5458"/>
                    <a:pt x="11017" y="4662"/>
                    <a:pt x="11012" y="3821"/>
                  </a:cubicBezTo>
                  <a:cubicBezTo>
                    <a:pt x="11099" y="3762"/>
                    <a:pt x="11174" y="3692"/>
                    <a:pt x="11239" y="3616"/>
                  </a:cubicBezTo>
                  <a:cubicBezTo>
                    <a:pt x="11514" y="3306"/>
                    <a:pt x="11573" y="2874"/>
                    <a:pt x="11613" y="2558"/>
                  </a:cubicBezTo>
                  <a:lnTo>
                    <a:pt x="11776" y="1401"/>
                  </a:lnTo>
                  <a:cubicBezTo>
                    <a:pt x="11794" y="1407"/>
                    <a:pt x="11811" y="1412"/>
                    <a:pt x="11835" y="1412"/>
                  </a:cubicBezTo>
                  <a:cubicBezTo>
                    <a:pt x="11839" y="1413"/>
                    <a:pt x="11844" y="1413"/>
                    <a:pt x="11848" y="1413"/>
                  </a:cubicBezTo>
                  <a:cubicBezTo>
                    <a:pt x="11943" y="1413"/>
                    <a:pt x="12030" y="1356"/>
                    <a:pt x="12057" y="1261"/>
                  </a:cubicBezTo>
                  <a:cubicBezTo>
                    <a:pt x="12104" y="1138"/>
                    <a:pt x="12040" y="1010"/>
                    <a:pt x="11916" y="962"/>
                  </a:cubicBezTo>
                  <a:cubicBezTo>
                    <a:pt x="11911" y="962"/>
                    <a:pt x="11835" y="934"/>
                    <a:pt x="11706" y="899"/>
                  </a:cubicBezTo>
                  <a:cubicBezTo>
                    <a:pt x="11678" y="881"/>
                    <a:pt x="11648" y="870"/>
                    <a:pt x="11613" y="864"/>
                  </a:cubicBezTo>
                  <a:lnTo>
                    <a:pt x="11589" y="864"/>
                  </a:lnTo>
                  <a:cubicBezTo>
                    <a:pt x="10746" y="612"/>
                    <a:pt x="8356" y="0"/>
                    <a:pt x="5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34"/>
          <p:cNvSpPr txBox="1"/>
          <p:nvPr>
            <p:ph idx="1" type="body"/>
          </p:nvPr>
        </p:nvSpPr>
        <p:spPr>
          <a:xfrm>
            <a:off x="420175" y="724925"/>
            <a:ext cx="83352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Primary Audience: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University Administrators and Athletic Directors: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Decision-makers in charge of budgeting, policy, and managing NCAA athletic programs.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Secondary Audience:</a:t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Coaches and Athletic Staff: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Operational leaders needing financial insights for effective program management.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Student-Athletes:</a:t>
            </a: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Directly affected by financial decisions impacting their well-being and opportunities.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7" name="Google Shape;3177;p34"/>
          <p:cNvSpPr txBox="1"/>
          <p:nvPr>
            <p:ph type="title"/>
          </p:nvPr>
        </p:nvSpPr>
        <p:spPr>
          <a:xfrm>
            <a:off x="404400" y="152225"/>
            <a:ext cx="8335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Target Audience &amp; Their Needs 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200"/>
              <a:t>Key Insights &amp; Valuable Findings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3" name="Google Shape;3183;p35"/>
          <p:cNvGrpSpPr/>
          <p:nvPr/>
        </p:nvGrpSpPr>
        <p:grpSpPr>
          <a:xfrm>
            <a:off x="3296554" y="3853301"/>
            <a:ext cx="1279387" cy="755209"/>
            <a:chOff x="3641140" y="2925076"/>
            <a:chExt cx="1279387" cy="755209"/>
          </a:xfrm>
        </p:grpSpPr>
        <p:sp>
          <p:nvSpPr>
            <p:cNvPr id="3184" name="Google Shape;3184;p35"/>
            <p:cNvSpPr/>
            <p:nvPr/>
          </p:nvSpPr>
          <p:spPr>
            <a:xfrm>
              <a:off x="3641140" y="2984274"/>
              <a:ext cx="1239283" cy="696010"/>
            </a:xfrm>
            <a:custGeom>
              <a:rect b="b" l="l" r="r" t="t"/>
              <a:pathLst>
                <a:path extrusionOk="0" h="37435" w="66655">
                  <a:moveTo>
                    <a:pt x="51545" y="0"/>
                  </a:moveTo>
                  <a:cubicBezTo>
                    <a:pt x="48275" y="0"/>
                    <a:pt x="43760" y="1011"/>
                    <a:pt x="38743" y="2566"/>
                  </a:cubicBezTo>
                  <a:cubicBezTo>
                    <a:pt x="34388" y="3915"/>
                    <a:pt x="29652" y="5678"/>
                    <a:pt x="25045" y="7534"/>
                  </a:cubicBezTo>
                  <a:cubicBezTo>
                    <a:pt x="12047" y="12799"/>
                    <a:pt x="1" y="18872"/>
                    <a:pt x="1" y="18872"/>
                  </a:cubicBezTo>
                  <a:lnTo>
                    <a:pt x="4267" y="29507"/>
                  </a:lnTo>
                  <a:lnTo>
                    <a:pt x="4412" y="29858"/>
                  </a:lnTo>
                  <a:lnTo>
                    <a:pt x="6330" y="34643"/>
                  </a:lnTo>
                  <a:lnTo>
                    <a:pt x="34455" y="28933"/>
                  </a:lnTo>
                  <a:cubicBezTo>
                    <a:pt x="34455" y="28933"/>
                    <a:pt x="39179" y="37434"/>
                    <a:pt x="48792" y="37434"/>
                  </a:cubicBezTo>
                  <a:cubicBezTo>
                    <a:pt x="48960" y="37434"/>
                    <a:pt x="49129" y="37432"/>
                    <a:pt x="49299" y="37426"/>
                  </a:cubicBezTo>
                  <a:cubicBezTo>
                    <a:pt x="61161" y="37064"/>
                    <a:pt x="64055" y="31296"/>
                    <a:pt x="65929" y="24092"/>
                  </a:cubicBezTo>
                  <a:cubicBezTo>
                    <a:pt x="66130" y="23340"/>
                    <a:pt x="66269" y="22537"/>
                    <a:pt x="66359" y="21683"/>
                  </a:cubicBezTo>
                  <a:cubicBezTo>
                    <a:pt x="66403" y="21304"/>
                    <a:pt x="66431" y="20918"/>
                    <a:pt x="66454" y="20517"/>
                  </a:cubicBezTo>
                  <a:cubicBezTo>
                    <a:pt x="66654" y="16368"/>
                    <a:pt x="65622" y="11466"/>
                    <a:pt x="63023" y="7412"/>
                  </a:cubicBezTo>
                  <a:cubicBezTo>
                    <a:pt x="62956" y="7300"/>
                    <a:pt x="62889" y="7189"/>
                    <a:pt x="62812" y="7088"/>
                  </a:cubicBezTo>
                  <a:cubicBezTo>
                    <a:pt x="61329" y="4847"/>
                    <a:pt x="59349" y="2895"/>
                    <a:pt x="56822" y="1472"/>
                  </a:cubicBezTo>
                  <a:cubicBezTo>
                    <a:pt x="56717" y="1406"/>
                    <a:pt x="56599" y="1356"/>
                    <a:pt x="56493" y="1294"/>
                  </a:cubicBezTo>
                  <a:cubicBezTo>
                    <a:pt x="55952" y="999"/>
                    <a:pt x="55389" y="742"/>
                    <a:pt x="54792" y="502"/>
                  </a:cubicBezTo>
                  <a:cubicBezTo>
                    <a:pt x="53935" y="158"/>
                    <a:pt x="52837" y="0"/>
                    <a:pt x="51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4364965" y="3145825"/>
              <a:ext cx="431365" cy="383861"/>
            </a:xfrm>
            <a:custGeom>
              <a:rect b="b" l="l" r="r" t="t"/>
              <a:pathLst>
                <a:path extrusionOk="0" h="20646" w="23201">
                  <a:moveTo>
                    <a:pt x="11611" y="376"/>
                  </a:moveTo>
                  <a:cubicBezTo>
                    <a:pt x="12656" y="376"/>
                    <a:pt x="13719" y="542"/>
                    <a:pt x="14763" y="892"/>
                  </a:cubicBezTo>
                  <a:cubicBezTo>
                    <a:pt x="19960" y="2638"/>
                    <a:pt x="22776" y="8286"/>
                    <a:pt x="21031" y="13490"/>
                  </a:cubicBezTo>
                  <a:cubicBezTo>
                    <a:pt x="19641" y="17639"/>
                    <a:pt x="15753" y="20268"/>
                    <a:pt x="11592" y="20268"/>
                  </a:cubicBezTo>
                  <a:cubicBezTo>
                    <a:pt x="10547" y="20268"/>
                    <a:pt x="9484" y="20102"/>
                    <a:pt x="8439" y="19753"/>
                  </a:cubicBezTo>
                  <a:cubicBezTo>
                    <a:pt x="3241" y="18007"/>
                    <a:pt x="425" y="12358"/>
                    <a:pt x="2165" y="7166"/>
                  </a:cubicBezTo>
                  <a:cubicBezTo>
                    <a:pt x="3560" y="3007"/>
                    <a:pt x="7449" y="376"/>
                    <a:pt x="11611" y="376"/>
                  </a:cubicBezTo>
                  <a:close/>
                  <a:moveTo>
                    <a:pt x="11608" y="0"/>
                  </a:moveTo>
                  <a:cubicBezTo>
                    <a:pt x="7291" y="0"/>
                    <a:pt x="3257" y="2729"/>
                    <a:pt x="1807" y="7043"/>
                  </a:cubicBezTo>
                  <a:cubicBezTo>
                    <a:pt x="1" y="12435"/>
                    <a:pt x="2918" y="18298"/>
                    <a:pt x="8322" y="20110"/>
                  </a:cubicBezTo>
                  <a:cubicBezTo>
                    <a:pt x="9405" y="20473"/>
                    <a:pt x="10507" y="20645"/>
                    <a:pt x="11592" y="20645"/>
                  </a:cubicBezTo>
                  <a:cubicBezTo>
                    <a:pt x="15907" y="20645"/>
                    <a:pt x="19945" y="17917"/>
                    <a:pt x="21389" y="13607"/>
                  </a:cubicBezTo>
                  <a:cubicBezTo>
                    <a:pt x="23201" y="8209"/>
                    <a:pt x="20272" y="2348"/>
                    <a:pt x="14880" y="536"/>
                  </a:cubicBezTo>
                  <a:cubicBezTo>
                    <a:pt x="13796" y="173"/>
                    <a:pt x="12693" y="0"/>
                    <a:pt x="11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4106789" y="3031964"/>
              <a:ext cx="257376" cy="128586"/>
            </a:xfrm>
            <a:custGeom>
              <a:rect b="b" l="l" r="r" t="t"/>
              <a:pathLst>
                <a:path extrusionOk="0" h="6916" w="13843">
                  <a:moveTo>
                    <a:pt x="13698" y="1"/>
                  </a:moveTo>
                  <a:cubicBezTo>
                    <a:pt x="9343" y="1350"/>
                    <a:pt x="4607" y="3113"/>
                    <a:pt x="0" y="4969"/>
                  </a:cubicBezTo>
                  <a:cubicBezTo>
                    <a:pt x="241" y="5622"/>
                    <a:pt x="481" y="6269"/>
                    <a:pt x="715" y="6915"/>
                  </a:cubicBezTo>
                  <a:lnTo>
                    <a:pt x="13842" y="3581"/>
                  </a:lnTo>
                  <a:lnTo>
                    <a:pt x="136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3720456" y="3365718"/>
              <a:ext cx="1156230" cy="270130"/>
            </a:xfrm>
            <a:custGeom>
              <a:rect b="b" l="l" r="r" t="t"/>
              <a:pathLst>
                <a:path extrusionOk="0" h="14529" w="62188">
                  <a:moveTo>
                    <a:pt x="62188" y="1"/>
                  </a:moveTo>
                  <a:lnTo>
                    <a:pt x="62188" y="1"/>
                  </a:lnTo>
                  <a:cubicBezTo>
                    <a:pt x="60832" y="3364"/>
                    <a:pt x="56054" y="13029"/>
                    <a:pt x="45669" y="14072"/>
                  </a:cubicBezTo>
                  <a:cubicBezTo>
                    <a:pt x="45159" y="14123"/>
                    <a:pt x="44661" y="14147"/>
                    <a:pt x="44174" y="14147"/>
                  </a:cubicBezTo>
                  <a:cubicBezTo>
                    <a:pt x="32721" y="14147"/>
                    <a:pt x="27531" y="569"/>
                    <a:pt x="27484" y="430"/>
                  </a:cubicBezTo>
                  <a:cubicBezTo>
                    <a:pt x="27456" y="355"/>
                    <a:pt x="27372" y="309"/>
                    <a:pt x="27294" y="309"/>
                  </a:cubicBezTo>
                  <a:cubicBezTo>
                    <a:pt x="27279" y="309"/>
                    <a:pt x="27264" y="310"/>
                    <a:pt x="27249" y="314"/>
                  </a:cubicBezTo>
                  <a:lnTo>
                    <a:pt x="1" y="8991"/>
                  </a:lnTo>
                  <a:lnTo>
                    <a:pt x="146" y="9342"/>
                  </a:lnTo>
                  <a:lnTo>
                    <a:pt x="27193" y="732"/>
                  </a:lnTo>
                  <a:cubicBezTo>
                    <a:pt x="27838" y="2317"/>
                    <a:pt x="33163" y="14528"/>
                    <a:pt x="44177" y="14528"/>
                  </a:cubicBezTo>
                  <a:cubicBezTo>
                    <a:pt x="44678" y="14528"/>
                    <a:pt x="45190" y="14503"/>
                    <a:pt x="45714" y="14450"/>
                  </a:cubicBezTo>
                  <a:cubicBezTo>
                    <a:pt x="55362" y="13475"/>
                    <a:pt x="60258" y="5205"/>
                    <a:pt x="62093" y="1167"/>
                  </a:cubicBezTo>
                  <a:cubicBezTo>
                    <a:pt x="62137" y="788"/>
                    <a:pt x="62165" y="402"/>
                    <a:pt x="62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4689515" y="2925076"/>
              <a:ext cx="231012" cy="199293"/>
            </a:xfrm>
            <a:custGeom>
              <a:rect b="b" l="l" r="r" t="t"/>
              <a:pathLst>
                <a:path extrusionOk="0" h="10719" w="12425">
                  <a:moveTo>
                    <a:pt x="7141" y="1"/>
                  </a:moveTo>
                  <a:cubicBezTo>
                    <a:pt x="6503" y="1"/>
                    <a:pt x="5875" y="97"/>
                    <a:pt x="5310" y="278"/>
                  </a:cubicBezTo>
                  <a:cubicBezTo>
                    <a:pt x="3464" y="870"/>
                    <a:pt x="1751" y="2258"/>
                    <a:pt x="62" y="4528"/>
                  </a:cubicBezTo>
                  <a:cubicBezTo>
                    <a:pt x="0" y="4612"/>
                    <a:pt x="18" y="4729"/>
                    <a:pt x="101" y="4790"/>
                  </a:cubicBezTo>
                  <a:cubicBezTo>
                    <a:pt x="136" y="4817"/>
                    <a:pt x="176" y="4829"/>
                    <a:pt x="214" y="4829"/>
                  </a:cubicBezTo>
                  <a:cubicBezTo>
                    <a:pt x="271" y="4829"/>
                    <a:pt x="326" y="4801"/>
                    <a:pt x="363" y="4751"/>
                  </a:cubicBezTo>
                  <a:cubicBezTo>
                    <a:pt x="2003" y="2548"/>
                    <a:pt x="3658" y="1205"/>
                    <a:pt x="5426" y="641"/>
                  </a:cubicBezTo>
                  <a:cubicBezTo>
                    <a:pt x="5961" y="470"/>
                    <a:pt x="6554" y="378"/>
                    <a:pt x="7158" y="378"/>
                  </a:cubicBezTo>
                  <a:cubicBezTo>
                    <a:pt x="8712" y="378"/>
                    <a:pt x="10331" y="987"/>
                    <a:pt x="11171" y="2409"/>
                  </a:cubicBezTo>
                  <a:cubicBezTo>
                    <a:pt x="12013" y="3843"/>
                    <a:pt x="11823" y="5917"/>
                    <a:pt x="10702" y="7456"/>
                  </a:cubicBezTo>
                  <a:cubicBezTo>
                    <a:pt x="9498" y="9107"/>
                    <a:pt x="7580" y="9943"/>
                    <a:pt x="6185" y="10350"/>
                  </a:cubicBezTo>
                  <a:cubicBezTo>
                    <a:pt x="6085" y="10378"/>
                    <a:pt x="6023" y="10484"/>
                    <a:pt x="6057" y="10584"/>
                  </a:cubicBezTo>
                  <a:cubicBezTo>
                    <a:pt x="6074" y="10646"/>
                    <a:pt x="6118" y="10690"/>
                    <a:pt x="6174" y="10707"/>
                  </a:cubicBezTo>
                  <a:cubicBezTo>
                    <a:pt x="6198" y="10714"/>
                    <a:pt x="6222" y="10719"/>
                    <a:pt x="6245" y="10719"/>
                  </a:cubicBezTo>
                  <a:cubicBezTo>
                    <a:pt x="6259" y="10719"/>
                    <a:pt x="6273" y="10717"/>
                    <a:pt x="6285" y="10713"/>
                  </a:cubicBezTo>
                  <a:cubicBezTo>
                    <a:pt x="7740" y="10283"/>
                    <a:pt x="9743" y="9413"/>
                    <a:pt x="11003" y="7679"/>
                  </a:cubicBezTo>
                  <a:cubicBezTo>
                    <a:pt x="12231" y="5995"/>
                    <a:pt x="12425" y="3797"/>
                    <a:pt x="11495" y="2219"/>
                  </a:cubicBezTo>
                  <a:cubicBezTo>
                    <a:pt x="10577" y="668"/>
                    <a:pt x="8820" y="1"/>
                    <a:pt x="7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3823960" y="3512394"/>
              <a:ext cx="114995" cy="72474"/>
            </a:xfrm>
            <a:custGeom>
              <a:rect b="b" l="l" r="r" t="t"/>
              <a:pathLst>
                <a:path extrusionOk="0" h="3898" w="6185">
                  <a:moveTo>
                    <a:pt x="4345" y="0"/>
                  </a:moveTo>
                  <a:cubicBezTo>
                    <a:pt x="3116" y="0"/>
                    <a:pt x="1945" y="786"/>
                    <a:pt x="998" y="1470"/>
                  </a:cubicBezTo>
                  <a:cubicBezTo>
                    <a:pt x="513" y="1821"/>
                    <a:pt x="0" y="2317"/>
                    <a:pt x="78" y="2909"/>
                  </a:cubicBezTo>
                  <a:cubicBezTo>
                    <a:pt x="134" y="3400"/>
                    <a:pt x="597" y="3756"/>
                    <a:pt x="1076" y="3856"/>
                  </a:cubicBezTo>
                  <a:cubicBezTo>
                    <a:pt x="1216" y="3886"/>
                    <a:pt x="1357" y="3898"/>
                    <a:pt x="1499" y="3898"/>
                  </a:cubicBezTo>
                  <a:cubicBezTo>
                    <a:pt x="1845" y="3898"/>
                    <a:pt x="2195" y="3826"/>
                    <a:pt x="2531" y="3751"/>
                  </a:cubicBezTo>
                  <a:cubicBezTo>
                    <a:pt x="3764" y="3478"/>
                    <a:pt x="5097" y="3104"/>
                    <a:pt x="5822" y="2072"/>
                  </a:cubicBezTo>
                  <a:cubicBezTo>
                    <a:pt x="5956" y="1882"/>
                    <a:pt x="6067" y="1671"/>
                    <a:pt x="6101" y="1442"/>
                  </a:cubicBezTo>
                  <a:cubicBezTo>
                    <a:pt x="6185" y="796"/>
                    <a:pt x="5599" y="215"/>
                    <a:pt x="4963" y="70"/>
                  </a:cubicBezTo>
                  <a:cubicBezTo>
                    <a:pt x="4756" y="22"/>
                    <a:pt x="4549" y="0"/>
                    <a:pt x="4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3971175" y="3492129"/>
              <a:ext cx="58195" cy="51873"/>
            </a:xfrm>
            <a:custGeom>
              <a:rect b="b" l="l" r="r" t="t"/>
              <a:pathLst>
                <a:path extrusionOk="0" h="2790" w="3130">
                  <a:moveTo>
                    <a:pt x="1565" y="0"/>
                  </a:moveTo>
                  <a:cubicBezTo>
                    <a:pt x="983" y="0"/>
                    <a:pt x="442" y="369"/>
                    <a:pt x="246" y="949"/>
                  </a:cubicBezTo>
                  <a:cubicBezTo>
                    <a:pt x="0" y="1679"/>
                    <a:pt x="391" y="2470"/>
                    <a:pt x="1122" y="2717"/>
                  </a:cubicBezTo>
                  <a:cubicBezTo>
                    <a:pt x="1268" y="2766"/>
                    <a:pt x="1417" y="2789"/>
                    <a:pt x="1564" y="2789"/>
                  </a:cubicBezTo>
                  <a:cubicBezTo>
                    <a:pt x="2148" y="2789"/>
                    <a:pt x="2692" y="2419"/>
                    <a:pt x="2884" y="1835"/>
                  </a:cubicBezTo>
                  <a:cubicBezTo>
                    <a:pt x="3129" y="1104"/>
                    <a:pt x="2739" y="318"/>
                    <a:pt x="2008" y="73"/>
                  </a:cubicBezTo>
                  <a:cubicBezTo>
                    <a:pt x="1861" y="24"/>
                    <a:pt x="1711" y="0"/>
                    <a:pt x="1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1" name="Google Shape;3191;p35"/>
          <p:cNvGrpSpPr/>
          <p:nvPr/>
        </p:nvGrpSpPr>
        <p:grpSpPr>
          <a:xfrm>
            <a:off x="685203" y="2117056"/>
            <a:ext cx="2273072" cy="2594769"/>
            <a:chOff x="1636925" y="1825675"/>
            <a:chExt cx="1429425" cy="1631725"/>
          </a:xfrm>
        </p:grpSpPr>
        <p:sp>
          <p:nvSpPr>
            <p:cNvPr id="3192" name="Google Shape;3192;p35"/>
            <p:cNvSpPr/>
            <p:nvPr/>
          </p:nvSpPr>
          <p:spPr>
            <a:xfrm>
              <a:off x="1636925" y="1825675"/>
              <a:ext cx="1429425" cy="1191275"/>
            </a:xfrm>
            <a:custGeom>
              <a:rect b="b" l="l" r="r" t="t"/>
              <a:pathLst>
                <a:path extrusionOk="0" h="47651" w="57177">
                  <a:moveTo>
                    <a:pt x="907" y="0"/>
                  </a:moveTo>
                  <a:cubicBezTo>
                    <a:pt x="409" y="0"/>
                    <a:pt x="1" y="403"/>
                    <a:pt x="1" y="906"/>
                  </a:cubicBezTo>
                  <a:lnTo>
                    <a:pt x="1" y="46744"/>
                  </a:lnTo>
                  <a:cubicBezTo>
                    <a:pt x="1" y="47249"/>
                    <a:pt x="409" y="47651"/>
                    <a:pt x="907" y="47651"/>
                  </a:cubicBezTo>
                  <a:lnTo>
                    <a:pt x="56270" y="47651"/>
                  </a:lnTo>
                  <a:cubicBezTo>
                    <a:pt x="56769" y="47651"/>
                    <a:pt x="57177" y="47249"/>
                    <a:pt x="57177" y="46744"/>
                  </a:cubicBezTo>
                  <a:lnTo>
                    <a:pt x="57177" y="1292"/>
                  </a:lnTo>
                  <a:cubicBezTo>
                    <a:pt x="57177" y="794"/>
                    <a:pt x="56769" y="386"/>
                    <a:pt x="56270" y="386"/>
                  </a:cubicBezTo>
                  <a:cubicBezTo>
                    <a:pt x="56189" y="386"/>
                    <a:pt x="56120" y="398"/>
                    <a:pt x="56045" y="413"/>
                  </a:cubicBezTo>
                  <a:cubicBezTo>
                    <a:pt x="55653" y="515"/>
                    <a:pt x="55363" y="869"/>
                    <a:pt x="55363" y="1292"/>
                  </a:cubicBezTo>
                  <a:lnTo>
                    <a:pt x="55363" y="45838"/>
                  </a:lnTo>
                  <a:lnTo>
                    <a:pt x="1818" y="45838"/>
                  </a:lnTo>
                  <a:lnTo>
                    <a:pt x="1818" y="906"/>
                  </a:lnTo>
                  <a:cubicBezTo>
                    <a:pt x="1818" y="483"/>
                    <a:pt x="1529" y="129"/>
                    <a:pt x="1132" y="27"/>
                  </a:cubicBezTo>
                  <a:cubicBezTo>
                    <a:pt x="1063" y="5"/>
                    <a:pt x="988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349275" y="2977650"/>
              <a:ext cx="45350" cy="479750"/>
            </a:xfrm>
            <a:custGeom>
              <a:rect b="b" l="l" r="r" t="t"/>
              <a:pathLst>
                <a:path extrusionOk="0" h="19190" w="1814">
                  <a:moveTo>
                    <a:pt x="908" y="0"/>
                  </a:moveTo>
                  <a:cubicBezTo>
                    <a:pt x="403" y="0"/>
                    <a:pt x="0" y="408"/>
                    <a:pt x="0" y="906"/>
                  </a:cubicBezTo>
                  <a:lnTo>
                    <a:pt x="0" y="18277"/>
                  </a:lnTo>
                  <a:cubicBezTo>
                    <a:pt x="0" y="18782"/>
                    <a:pt x="403" y="19190"/>
                    <a:pt x="908" y="19190"/>
                  </a:cubicBezTo>
                  <a:cubicBezTo>
                    <a:pt x="1406" y="19190"/>
                    <a:pt x="1814" y="18782"/>
                    <a:pt x="1814" y="18277"/>
                  </a:cubicBezTo>
                  <a:lnTo>
                    <a:pt x="1814" y="906"/>
                  </a:lnTo>
                  <a:cubicBezTo>
                    <a:pt x="1814" y="408"/>
                    <a:pt x="1406" y="0"/>
                    <a:pt x="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1661750" y="1826350"/>
              <a:ext cx="1379925" cy="1167400"/>
            </a:xfrm>
            <a:custGeom>
              <a:rect b="b" l="l" r="r" t="t"/>
              <a:pathLst>
                <a:path extrusionOk="0" h="46696" w="55197">
                  <a:moveTo>
                    <a:pt x="139" y="0"/>
                  </a:moveTo>
                  <a:cubicBezTo>
                    <a:pt x="48" y="139"/>
                    <a:pt x="0" y="312"/>
                    <a:pt x="0" y="488"/>
                  </a:cubicBezTo>
                  <a:lnTo>
                    <a:pt x="0" y="45800"/>
                  </a:lnTo>
                  <a:cubicBezTo>
                    <a:pt x="0" y="46299"/>
                    <a:pt x="392" y="46696"/>
                    <a:pt x="874" y="46696"/>
                  </a:cubicBezTo>
                  <a:lnTo>
                    <a:pt x="27540" y="46696"/>
                  </a:lnTo>
                  <a:cubicBezTo>
                    <a:pt x="27652" y="46326"/>
                    <a:pt x="27995" y="46052"/>
                    <a:pt x="28409" y="46052"/>
                  </a:cubicBezTo>
                  <a:cubicBezTo>
                    <a:pt x="28815" y="46052"/>
                    <a:pt x="29164" y="46326"/>
                    <a:pt x="29277" y="46696"/>
                  </a:cubicBezTo>
                  <a:lnTo>
                    <a:pt x="54317" y="46696"/>
                  </a:lnTo>
                  <a:cubicBezTo>
                    <a:pt x="54800" y="46696"/>
                    <a:pt x="55196" y="46299"/>
                    <a:pt x="55196" y="45800"/>
                  </a:cubicBezTo>
                  <a:lnTo>
                    <a:pt x="55196" y="874"/>
                  </a:lnTo>
                  <a:cubicBezTo>
                    <a:pt x="55196" y="698"/>
                    <a:pt x="55142" y="525"/>
                    <a:pt x="55052" y="386"/>
                  </a:cubicBezTo>
                  <a:cubicBezTo>
                    <a:pt x="54660" y="488"/>
                    <a:pt x="54370" y="842"/>
                    <a:pt x="54370" y="1265"/>
                  </a:cubicBezTo>
                  <a:lnTo>
                    <a:pt x="54370" y="45811"/>
                  </a:lnTo>
                  <a:lnTo>
                    <a:pt x="825" y="45811"/>
                  </a:lnTo>
                  <a:lnTo>
                    <a:pt x="825" y="879"/>
                  </a:lnTo>
                  <a:cubicBezTo>
                    <a:pt x="825" y="456"/>
                    <a:pt x="536" y="102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350225" y="2977650"/>
              <a:ext cx="43475" cy="16100"/>
            </a:xfrm>
            <a:custGeom>
              <a:rect b="b" l="l" r="r" t="t"/>
              <a:pathLst>
                <a:path extrusionOk="0" h="644" w="1739">
                  <a:moveTo>
                    <a:pt x="870" y="0"/>
                  </a:moveTo>
                  <a:cubicBezTo>
                    <a:pt x="456" y="0"/>
                    <a:pt x="113" y="274"/>
                    <a:pt x="1" y="644"/>
                  </a:cubicBezTo>
                  <a:lnTo>
                    <a:pt x="1738" y="644"/>
                  </a:lnTo>
                  <a:cubicBezTo>
                    <a:pt x="1625" y="274"/>
                    <a:pt x="1276" y="0"/>
                    <a:pt x="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6" name="Google Shape;3196;p35"/>
          <p:cNvGrpSpPr/>
          <p:nvPr/>
        </p:nvGrpSpPr>
        <p:grpSpPr>
          <a:xfrm>
            <a:off x="4914221" y="1936381"/>
            <a:ext cx="1870782" cy="2956107"/>
            <a:chOff x="5489075" y="1785175"/>
            <a:chExt cx="1627050" cy="2570975"/>
          </a:xfrm>
        </p:grpSpPr>
        <p:sp>
          <p:nvSpPr>
            <p:cNvPr id="3197" name="Google Shape;3197;p35"/>
            <p:cNvSpPr/>
            <p:nvPr/>
          </p:nvSpPr>
          <p:spPr>
            <a:xfrm>
              <a:off x="6032500" y="3405725"/>
              <a:ext cx="870825" cy="950425"/>
            </a:xfrm>
            <a:custGeom>
              <a:rect b="b" l="l" r="r" t="t"/>
              <a:pathLst>
                <a:path extrusionOk="0" h="38017" w="34833">
                  <a:moveTo>
                    <a:pt x="4714" y="1"/>
                  </a:moveTo>
                  <a:cubicBezTo>
                    <a:pt x="4714" y="1"/>
                    <a:pt x="263" y="19250"/>
                    <a:pt x="0" y="35746"/>
                  </a:cubicBezTo>
                  <a:cubicBezTo>
                    <a:pt x="0" y="35746"/>
                    <a:pt x="1777" y="38016"/>
                    <a:pt x="7555" y="38016"/>
                  </a:cubicBezTo>
                  <a:cubicBezTo>
                    <a:pt x="8435" y="38016"/>
                    <a:pt x="9407" y="37964"/>
                    <a:pt x="10480" y="37842"/>
                  </a:cubicBezTo>
                  <a:lnTo>
                    <a:pt x="16503" y="16889"/>
                  </a:lnTo>
                  <a:lnTo>
                    <a:pt x="18074" y="16627"/>
                  </a:lnTo>
                  <a:cubicBezTo>
                    <a:pt x="18074" y="16627"/>
                    <a:pt x="22263" y="33520"/>
                    <a:pt x="23570" y="37188"/>
                  </a:cubicBezTo>
                  <a:cubicBezTo>
                    <a:pt x="23570" y="37188"/>
                    <a:pt x="24383" y="37361"/>
                    <a:pt x="25664" y="37361"/>
                  </a:cubicBezTo>
                  <a:cubicBezTo>
                    <a:pt x="27907" y="37361"/>
                    <a:pt x="31583" y="36831"/>
                    <a:pt x="34833" y="33911"/>
                  </a:cubicBezTo>
                  <a:cubicBezTo>
                    <a:pt x="34833" y="33911"/>
                    <a:pt x="31036" y="7859"/>
                    <a:pt x="28944" y="522"/>
                  </a:cubicBezTo>
                  <a:cubicBezTo>
                    <a:pt x="28944" y="522"/>
                    <a:pt x="24772" y="1146"/>
                    <a:pt x="18635" y="1146"/>
                  </a:cubicBezTo>
                  <a:cubicBezTo>
                    <a:pt x="14628" y="1146"/>
                    <a:pt x="9783" y="880"/>
                    <a:pt x="4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6737575" y="3425850"/>
              <a:ext cx="154775" cy="852350"/>
            </a:xfrm>
            <a:custGeom>
              <a:rect b="b" l="l" r="r" t="t"/>
              <a:pathLst>
                <a:path extrusionOk="0" h="34094" w="6191">
                  <a:moveTo>
                    <a:pt x="253" y="0"/>
                  </a:moveTo>
                  <a:lnTo>
                    <a:pt x="1" y="44"/>
                  </a:lnTo>
                  <a:lnTo>
                    <a:pt x="5938" y="34094"/>
                  </a:lnTo>
                  <a:lnTo>
                    <a:pt x="6191" y="3404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6043625" y="3410425"/>
              <a:ext cx="135050" cy="930525"/>
            </a:xfrm>
            <a:custGeom>
              <a:rect b="b" l="l" r="r" t="t"/>
              <a:pathLst>
                <a:path extrusionOk="0" h="37221" w="5402">
                  <a:moveTo>
                    <a:pt x="5149" y="1"/>
                  </a:moveTo>
                  <a:cubicBezTo>
                    <a:pt x="5100" y="253"/>
                    <a:pt x="1" y="25127"/>
                    <a:pt x="343" y="37221"/>
                  </a:cubicBezTo>
                  <a:lnTo>
                    <a:pt x="600" y="37215"/>
                  </a:lnTo>
                  <a:cubicBezTo>
                    <a:pt x="258" y="25149"/>
                    <a:pt x="5347" y="307"/>
                    <a:pt x="5401" y="55"/>
                  </a:cubicBezTo>
                  <a:lnTo>
                    <a:pt x="5149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6463950" y="3463825"/>
              <a:ext cx="11025" cy="182475"/>
            </a:xfrm>
            <a:custGeom>
              <a:rect b="b" l="l" r="r" t="t"/>
              <a:pathLst>
                <a:path extrusionOk="0" h="7299" w="441">
                  <a:moveTo>
                    <a:pt x="124" y="0"/>
                  </a:moveTo>
                  <a:cubicBezTo>
                    <a:pt x="54" y="5"/>
                    <a:pt x="0" y="65"/>
                    <a:pt x="0" y="134"/>
                  </a:cubicBezTo>
                  <a:lnTo>
                    <a:pt x="183" y="7169"/>
                  </a:lnTo>
                  <a:cubicBezTo>
                    <a:pt x="183" y="7240"/>
                    <a:pt x="242" y="7298"/>
                    <a:pt x="312" y="7298"/>
                  </a:cubicBezTo>
                  <a:cubicBezTo>
                    <a:pt x="381" y="7293"/>
                    <a:pt x="440" y="7234"/>
                    <a:pt x="435" y="7164"/>
                  </a:cubicBezTo>
                  <a:lnTo>
                    <a:pt x="258" y="129"/>
                  </a:lnTo>
                  <a:cubicBezTo>
                    <a:pt x="252" y="58"/>
                    <a:pt x="205" y="0"/>
                    <a:pt x="124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6425750" y="3477300"/>
              <a:ext cx="94275" cy="158150"/>
            </a:xfrm>
            <a:custGeom>
              <a:rect b="b" l="l" r="r" t="t"/>
              <a:pathLst>
                <a:path extrusionOk="0" h="6326" w="3771">
                  <a:moveTo>
                    <a:pt x="3107" y="0"/>
                  </a:moveTo>
                  <a:cubicBezTo>
                    <a:pt x="3097" y="0"/>
                    <a:pt x="3086" y="3"/>
                    <a:pt x="3078" y="8"/>
                  </a:cubicBezTo>
                  <a:lnTo>
                    <a:pt x="32" y="1622"/>
                  </a:lnTo>
                  <a:cubicBezTo>
                    <a:pt x="11" y="1633"/>
                    <a:pt x="0" y="1660"/>
                    <a:pt x="0" y="1681"/>
                  </a:cubicBezTo>
                  <a:cubicBezTo>
                    <a:pt x="0" y="1707"/>
                    <a:pt x="16" y="1729"/>
                    <a:pt x="38" y="1739"/>
                  </a:cubicBezTo>
                  <a:lnTo>
                    <a:pt x="3186" y="3001"/>
                  </a:lnTo>
                  <a:lnTo>
                    <a:pt x="80" y="5006"/>
                  </a:lnTo>
                  <a:cubicBezTo>
                    <a:pt x="65" y="5016"/>
                    <a:pt x="48" y="5043"/>
                    <a:pt x="53" y="5065"/>
                  </a:cubicBezTo>
                  <a:cubicBezTo>
                    <a:pt x="60" y="5092"/>
                    <a:pt x="75" y="5113"/>
                    <a:pt x="97" y="5118"/>
                  </a:cubicBezTo>
                  <a:lnTo>
                    <a:pt x="3674" y="6320"/>
                  </a:lnTo>
                  <a:cubicBezTo>
                    <a:pt x="3684" y="6320"/>
                    <a:pt x="3689" y="6325"/>
                    <a:pt x="3696" y="6325"/>
                  </a:cubicBezTo>
                  <a:cubicBezTo>
                    <a:pt x="3721" y="6325"/>
                    <a:pt x="3748" y="6304"/>
                    <a:pt x="3760" y="6276"/>
                  </a:cubicBezTo>
                  <a:cubicBezTo>
                    <a:pt x="3770" y="6244"/>
                    <a:pt x="3748" y="6207"/>
                    <a:pt x="3716" y="6197"/>
                  </a:cubicBezTo>
                  <a:lnTo>
                    <a:pt x="263" y="5038"/>
                  </a:lnTo>
                  <a:lnTo>
                    <a:pt x="3362" y="3038"/>
                  </a:lnTo>
                  <a:cubicBezTo>
                    <a:pt x="3379" y="3027"/>
                    <a:pt x="3389" y="3001"/>
                    <a:pt x="3389" y="2979"/>
                  </a:cubicBezTo>
                  <a:cubicBezTo>
                    <a:pt x="3389" y="2957"/>
                    <a:pt x="3374" y="2936"/>
                    <a:pt x="3352" y="2925"/>
                  </a:cubicBezTo>
                  <a:lnTo>
                    <a:pt x="214" y="1670"/>
                  </a:lnTo>
                  <a:lnTo>
                    <a:pt x="3137" y="120"/>
                  </a:lnTo>
                  <a:cubicBezTo>
                    <a:pt x="3169" y="105"/>
                    <a:pt x="3181" y="61"/>
                    <a:pt x="3164" y="34"/>
                  </a:cubicBezTo>
                  <a:cubicBezTo>
                    <a:pt x="3154" y="12"/>
                    <a:pt x="3130" y="0"/>
                    <a:pt x="3107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6427350" y="3478800"/>
              <a:ext cx="81525" cy="164275"/>
            </a:xfrm>
            <a:custGeom>
              <a:rect b="b" l="l" r="r" t="t"/>
              <a:pathLst>
                <a:path extrusionOk="0" h="6571" w="3261">
                  <a:moveTo>
                    <a:pt x="119" y="0"/>
                  </a:moveTo>
                  <a:cubicBezTo>
                    <a:pt x="94" y="0"/>
                    <a:pt x="71" y="15"/>
                    <a:pt x="60" y="38"/>
                  </a:cubicBezTo>
                  <a:cubicBezTo>
                    <a:pt x="43" y="70"/>
                    <a:pt x="60" y="109"/>
                    <a:pt x="92" y="125"/>
                  </a:cubicBezTo>
                  <a:lnTo>
                    <a:pt x="3058" y="1449"/>
                  </a:lnTo>
                  <a:lnTo>
                    <a:pt x="107" y="3241"/>
                  </a:lnTo>
                  <a:cubicBezTo>
                    <a:pt x="86" y="3251"/>
                    <a:pt x="75" y="3278"/>
                    <a:pt x="75" y="3300"/>
                  </a:cubicBezTo>
                  <a:cubicBezTo>
                    <a:pt x="75" y="3320"/>
                    <a:pt x="92" y="3342"/>
                    <a:pt x="113" y="3353"/>
                  </a:cubicBezTo>
                  <a:lnTo>
                    <a:pt x="3058" y="4785"/>
                  </a:lnTo>
                  <a:lnTo>
                    <a:pt x="43" y="6448"/>
                  </a:lnTo>
                  <a:cubicBezTo>
                    <a:pt x="11" y="6464"/>
                    <a:pt x="1" y="6506"/>
                    <a:pt x="16" y="6533"/>
                  </a:cubicBezTo>
                  <a:cubicBezTo>
                    <a:pt x="33" y="6555"/>
                    <a:pt x="53" y="6570"/>
                    <a:pt x="75" y="6570"/>
                  </a:cubicBezTo>
                  <a:cubicBezTo>
                    <a:pt x="86" y="6570"/>
                    <a:pt x="97" y="6565"/>
                    <a:pt x="107" y="6560"/>
                  </a:cubicBezTo>
                  <a:lnTo>
                    <a:pt x="3229" y="4839"/>
                  </a:lnTo>
                  <a:cubicBezTo>
                    <a:pt x="3251" y="4823"/>
                    <a:pt x="3261" y="4801"/>
                    <a:pt x="3261" y="4780"/>
                  </a:cubicBezTo>
                  <a:cubicBezTo>
                    <a:pt x="3261" y="4753"/>
                    <a:pt x="3246" y="4731"/>
                    <a:pt x="3224" y="4721"/>
                  </a:cubicBezTo>
                  <a:lnTo>
                    <a:pt x="274" y="3288"/>
                  </a:lnTo>
                  <a:lnTo>
                    <a:pt x="3229" y="1498"/>
                  </a:lnTo>
                  <a:cubicBezTo>
                    <a:pt x="3251" y="1481"/>
                    <a:pt x="3261" y="1461"/>
                    <a:pt x="3261" y="1439"/>
                  </a:cubicBezTo>
                  <a:cubicBezTo>
                    <a:pt x="3256" y="1412"/>
                    <a:pt x="3246" y="1390"/>
                    <a:pt x="3224" y="1385"/>
                  </a:cubicBezTo>
                  <a:lnTo>
                    <a:pt x="145" y="6"/>
                  </a:lnTo>
                  <a:cubicBezTo>
                    <a:pt x="136" y="2"/>
                    <a:pt x="127" y="0"/>
                    <a:pt x="119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5"/>
            <p:cNvSpPr/>
            <p:nvPr/>
          </p:nvSpPr>
          <p:spPr>
            <a:xfrm>
              <a:off x="6786150" y="2718225"/>
              <a:ext cx="327825" cy="788900"/>
            </a:xfrm>
            <a:custGeom>
              <a:rect b="b" l="l" r="r" t="t"/>
              <a:pathLst>
                <a:path extrusionOk="0" h="31556" w="13113">
                  <a:moveTo>
                    <a:pt x="7551" y="0"/>
                  </a:moveTo>
                  <a:lnTo>
                    <a:pt x="0" y="3679"/>
                  </a:lnTo>
                  <a:cubicBezTo>
                    <a:pt x="0" y="3679"/>
                    <a:pt x="4295" y="12351"/>
                    <a:pt x="5781" y="18025"/>
                  </a:cubicBezTo>
                  <a:cubicBezTo>
                    <a:pt x="7261" y="23699"/>
                    <a:pt x="8313" y="31555"/>
                    <a:pt x="8313" y="31555"/>
                  </a:cubicBezTo>
                  <a:lnTo>
                    <a:pt x="12416" y="31555"/>
                  </a:lnTo>
                  <a:cubicBezTo>
                    <a:pt x="12416" y="31555"/>
                    <a:pt x="13112" y="20384"/>
                    <a:pt x="11718" y="14013"/>
                  </a:cubicBezTo>
                  <a:cubicBezTo>
                    <a:pt x="10318" y="7637"/>
                    <a:pt x="7551" y="0"/>
                    <a:pt x="7551" y="0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5"/>
            <p:cNvSpPr/>
            <p:nvPr/>
          </p:nvSpPr>
          <p:spPr>
            <a:xfrm>
              <a:off x="6894625" y="3502825"/>
              <a:ext cx="221500" cy="347900"/>
            </a:xfrm>
            <a:custGeom>
              <a:rect b="b" l="l" r="r" t="t"/>
              <a:pathLst>
                <a:path extrusionOk="0" h="13916" w="8860">
                  <a:moveTo>
                    <a:pt x="3974" y="0"/>
                  </a:moveTo>
                  <a:cubicBezTo>
                    <a:pt x="3974" y="0"/>
                    <a:pt x="3533" y="1834"/>
                    <a:pt x="2793" y="3363"/>
                  </a:cubicBezTo>
                  <a:cubicBezTo>
                    <a:pt x="2053" y="4886"/>
                    <a:pt x="0" y="9386"/>
                    <a:pt x="612" y="9691"/>
                  </a:cubicBezTo>
                  <a:cubicBezTo>
                    <a:pt x="637" y="9703"/>
                    <a:pt x="665" y="9710"/>
                    <a:pt x="696" y="9710"/>
                  </a:cubicBezTo>
                  <a:cubicBezTo>
                    <a:pt x="1430" y="9710"/>
                    <a:pt x="3797" y="6414"/>
                    <a:pt x="3797" y="6414"/>
                  </a:cubicBezTo>
                  <a:cubicBezTo>
                    <a:pt x="3797" y="6414"/>
                    <a:pt x="4409" y="7857"/>
                    <a:pt x="3797" y="9428"/>
                  </a:cubicBezTo>
                  <a:cubicBezTo>
                    <a:pt x="3186" y="11000"/>
                    <a:pt x="1919" y="12528"/>
                    <a:pt x="2446" y="12920"/>
                  </a:cubicBezTo>
                  <a:cubicBezTo>
                    <a:pt x="2485" y="12949"/>
                    <a:pt x="2532" y="12963"/>
                    <a:pt x="2587" y="12963"/>
                  </a:cubicBezTo>
                  <a:cubicBezTo>
                    <a:pt x="3275" y="12963"/>
                    <a:pt x="5104" y="10867"/>
                    <a:pt x="5105" y="10866"/>
                  </a:cubicBezTo>
                  <a:lnTo>
                    <a:pt x="5105" y="10866"/>
                  </a:lnTo>
                  <a:cubicBezTo>
                    <a:pt x="5104" y="10867"/>
                    <a:pt x="3362" y="13446"/>
                    <a:pt x="3711" y="13837"/>
                  </a:cubicBezTo>
                  <a:cubicBezTo>
                    <a:pt x="3759" y="13890"/>
                    <a:pt x="3823" y="13915"/>
                    <a:pt x="3901" y="13915"/>
                  </a:cubicBezTo>
                  <a:cubicBezTo>
                    <a:pt x="4390" y="13915"/>
                    <a:pt x="5414" y="12923"/>
                    <a:pt x="6243" y="11831"/>
                  </a:cubicBezTo>
                  <a:lnTo>
                    <a:pt x="6243" y="11831"/>
                  </a:lnTo>
                  <a:cubicBezTo>
                    <a:pt x="6243" y="11832"/>
                    <a:pt x="5484" y="13354"/>
                    <a:pt x="6076" y="13354"/>
                  </a:cubicBezTo>
                  <a:cubicBezTo>
                    <a:pt x="6081" y="13354"/>
                    <a:pt x="6087" y="13354"/>
                    <a:pt x="6092" y="13354"/>
                  </a:cubicBezTo>
                  <a:cubicBezTo>
                    <a:pt x="6698" y="13332"/>
                    <a:pt x="7899" y="10822"/>
                    <a:pt x="8339" y="9691"/>
                  </a:cubicBezTo>
                  <a:cubicBezTo>
                    <a:pt x="8773" y="8554"/>
                    <a:pt x="8859" y="6285"/>
                    <a:pt x="8602" y="4629"/>
                  </a:cubicBezTo>
                  <a:cubicBezTo>
                    <a:pt x="8339" y="2966"/>
                    <a:pt x="8077" y="171"/>
                    <a:pt x="8077" y="171"/>
                  </a:cubicBezTo>
                  <a:lnTo>
                    <a:pt x="397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5"/>
            <p:cNvSpPr/>
            <p:nvPr/>
          </p:nvSpPr>
          <p:spPr>
            <a:xfrm>
              <a:off x="7019950" y="3774475"/>
              <a:ext cx="2300" cy="2825"/>
            </a:xfrm>
            <a:custGeom>
              <a:rect b="b" l="l" r="r" t="t"/>
              <a:pathLst>
                <a:path extrusionOk="0" h="113" w="92">
                  <a:moveTo>
                    <a:pt x="92" y="0"/>
                  </a:moveTo>
                  <a:cubicBezTo>
                    <a:pt x="92" y="0"/>
                    <a:pt x="60" y="43"/>
                    <a:pt x="1" y="107"/>
                  </a:cubicBezTo>
                  <a:cubicBezTo>
                    <a:pt x="1" y="112"/>
                    <a:pt x="7" y="112"/>
                    <a:pt x="7" y="112"/>
                  </a:cubicBezTo>
                  <a:cubicBezTo>
                    <a:pt x="12" y="112"/>
                    <a:pt x="17" y="107"/>
                    <a:pt x="22" y="107"/>
                  </a:cubicBezTo>
                  <a:cubicBezTo>
                    <a:pt x="71" y="43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0CB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5"/>
            <p:cNvSpPr/>
            <p:nvPr/>
          </p:nvSpPr>
          <p:spPr>
            <a:xfrm>
              <a:off x="7018350" y="3713450"/>
              <a:ext cx="31400" cy="63700"/>
            </a:xfrm>
            <a:custGeom>
              <a:rect b="b" l="l" r="r" t="t"/>
              <a:pathLst>
                <a:path extrusionOk="0" h="2548" w="1256">
                  <a:moveTo>
                    <a:pt x="1186" y="1"/>
                  </a:moveTo>
                  <a:cubicBezTo>
                    <a:pt x="1153" y="1"/>
                    <a:pt x="1133" y="16"/>
                    <a:pt x="1121" y="48"/>
                  </a:cubicBezTo>
                  <a:cubicBezTo>
                    <a:pt x="612" y="1835"/>
                    <a:pt x="32" y="2436"/>
                    <a:pt x="27" y="2441"/>
                  </a:cubicBezTo>
                  <a:cubicBezTo>
                    <a:pt x="0" y="2468"/>
                    <a:pt x="0" y="2505"/>
                    <a:pt x="27" y="2532"/>
                  </a:cubicBezTo>
                  <a:cubicBezTo>
                    <a:pt x="39" y="2543"/>
                    <a:pt x="49" y="2548"/>
                    <a:pt x="65" y="2548"/>
                  </a:cubicBezTo>
                  <a:cubicBezTo>
                    <a:pt x="124" y="2484"/>
                    <a:pt x="156" y="2441"/>
                    <a:pt x="156" y="2441"/>
                  </a:cubicBezTo>
                  <a:lnTo>
                    <a:pt x="156" y="2441"/>
                  </a:lnTo>
                  <a:cubicBezTo>
                    <a:pt x="156" y="2441"/>
                    <a:pt x="135" y="2484"/>
                    <a:pt x="86" y="2548"/>
                  </a:cubicBezTo>
                  <a:cubicBezTo>
                    <a:pt x="97" y="2548"/>
                    <a:pt x="108" y="2543"/>
                    <a:pt x="119" y="2532"/>
                  </a:cubicBezTo>
                  <a:cubicBezTo>
                    <a:pt x="140" y="2511"/>
                    <a:pt x="725" y="1909"/>
                    <a:pt x="1245" y="80"/>
                  </a:cubicBezTo>
                  <a:cubicBezTo>
                    <a:pt x="1255" y="48"/>
                    <a:pt x="1235" y="11"/>
                    <a:pt x="1202" y="1"/>
                  </a:cubicBezTo>
                  <a:close/>
                </a:path>
              </a:pathLst>
            </a:custGeom>
            <a:solidFill>
              <a:srgbClr val="D983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7049725" y="3798600"/>
              <a:ext cx="975" cy="1350"/>
            </a:xfrm>
            <a:custGeom>
              <a:rect b="b" l="l" r="r" t="t"/>
              <a:pathLst>
                <a:path extrusionOk="0" h="54" w="39">
                  <a:moveTo>
                    <a:pt x="39" y="0"/>
                  </a:moveTo>
                  <a:cubicBezTo>
                    <a:pt x="27" y="16"/>
                    <a:pt x="12" y="33"/>
                    <a:pt x="0" y="48"/>
                  </a:cubicBezTo>
                  <a:cubicBezTo>
                    <a:pt x="0" y="53"/>
                    <a:pt x="7" y="53"/>
                    <a:pt x="12" y="53"/>
                  </a:cubicBezTo>
                  <a:cubicBezTo>
                    <a:pt x="27" y="16"/>
                    <a:pt x="38" y="1"/>
                    <a:pt x="39" y="0"/>
                  </a:cubicBezTo>
                  <a:close/>
                </a:path>
              </a:pathLst>
            </a:custGeom>
            <a:solidFill>
              <a:srgbClr val="F0CB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7048900" y="3724850"/>
              <a:ext cx="36900" cy="75250"/>
            </a:xfrm>
            <a:custGeom>
              <a:rect b="b" l="l" r="r" t="t"/>
              <a:pathLst>
                <a:path extrusionOk="0" h="3010" w="1476">
                  <a:moveTo>
                    <a:pt x="1401" y="0"/>
                  </a:moveTo>
                  <a:cubicBezTo>
                    <a:pt x="1374" y="0"/>
                    <a:pt x="1352" y="22"/>
                    <a:pt x="1342" y="49"/>
                  </a:cubicBezTo>
                  <a:cubicBezTo>
                    <a:pt x="634" y="2124"/>
                    <a:pt x="28" y="2901"/>
                    <a:pt x="23" y="2907"/>
                  </a:cubicBezTo>
                  <a:cubicBezTo>
                    <a:pt x="1" y="2934"/>
                    <a:pt x="1" y="2977"/>
                    <a:pt x="33" y="2998"/>
                  </a:cubicBezTo>
                  <a:cubicBezTo>
                    <a:pt x="45" y="2983"/>
                    <a:pt x="60" y="2966"/>
                    <a:pt x="72" y="2950"/>
                  </a:cubicBezTo>
                  <a:lnTo>
                    <a:pt x="72" y="2950"/>
                  </a:lnTo>
                  <a:cubicBezTo>
                    <a:pt x="71" y="2951"/>
                    <a:pt x="60" y="2966"/>
                    <a:pt x="45" y="3003"/>
                  </a:cubicBezTo>
                  <a:cubicBezTo>
                    <a:pt x="50" y="3010"/>
                    <a:pt x="60" y="3010"/>
                    <a:pt x="72" y="3010"/>
                  </a:cubicBezTo>
                  <a:cubicBezTo>
                    <a:pt x="92" y="3010"/>
                    <a:pt x="109" y="3003"/>
                    <a:pt x="119" y="2988"/>
                  </a:cubicBezTo>
                  <a:cubicBezTo>
                    <a:pt x="146" y="2956"/>
                    <a:pt x="747" y="2188"/>
                    <a:pt x="1466" y="87"/>
                  </a:cubicBezTo>
                  <a:cubicBezTo>
                    <a:pt x="1476" y="54"/>
                    <a:pt x="1455" y="17"/>
                    <a:pt x="1423" y="5"/>
                  </a:cubicBezTo>
                  <a:cubicBezTo>
                    <a:pt x="1417" y="5"/>
                    <a:pt x="1406" y="0"/>
                    <a:pt x="1401" y="0"/>
                  </a:cubicBezTo>
                  <a:close/>
                </a:path>
              </a:pathLst>
            </a:custGeom>
            <a:solidFill>
              <a:srgbClr val="D983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5580775" y="3369975"/>
              <a:ext cx="545050" cy="291900"/>
            </a:xfrm>
            <a:custGeom>
              <a:rect b="b" l="l" r="r" t="t"/>
              <a:pathLst>
                <a:path extrusionOk="0" h="11676" w="21802">
                  <a:moveTo>
                    <a:pt x="11068" y="0"/>
                  </a:moveTo>
                  <a:cubicBezTo>
                    <a:pt x="10810" y="0"/>
                    <a:pt x="10548" y="7"/>
                    <a:pt x="10282" y="22"/>
                  </a:cubicBezTo>
                  <a:cubicBezTo>
                    <a:pt x="7601" y="166"/>
                    <a:pt x="5525" y="970"/>
                    <a:pt x="3958" y="1946"/>
                  </a:cubicBezTo>
                  <a:lnTo>
                    <a:pt x="3948" y="1952"/>
                  </a:lnTo>
                  <a:cubicBezTo>
                    <a:pt x="3728" y="2086"/>
                    <a:pt x="3525" y="2225"/>
                    <a:pt x="3326" y="2371"/>
                  </a:cubicBezTo>
                  <a:cubicBezTo>
                    <a:pt x="983" y="4037"/>
                    <a:pt x="0" y="5980"/>
                    <a:pt x="0" y="5980"/>
                  </a:cubicBezTo>
                  <a:cubicBezTo>
                    <a:pt x="0" y="5980"/>
                    <a:pt x="901" y="7894"/>
                    <a:pt x="3278" y="9502"/>
                  </a:cubicBezTo>
                  <a:cubicBezTo>
                    <a:pt x="3476" y="9631"/>
                    <a:pt x="3680" y="9765"/>
                    <a:pt x="3894" y="9894"/>
                  </a:cubicBezTo>
                  <a:cubicBezTo>
                    <a:pt x="5584" y="10886"/>
                    <a:pt x="7901" y="11675"/>
                    <a:pt x="11000" y="11675"/>
                  </a:cubicBezTo>
                  <a:cubicBezTo>
                    <a:pt x="14938" y="11675"/>
                    <a:pt x="17500" y="10388"/>
                    <a:pt x="19136" y="8945"/>
                  </a:cubicBezTo>
                  <a:cubicBezTo>
                    <a:pt x="19356" y="8747"/>
                    <a:pt x="19560" y="8554"/>
                    <a:pt x="19753" y="8349"/>
                  </a:cubicBezTo>
                  <a:cubicBezTo>
                    <a:pt x="21341" y="6676"/>
                    <a:pt x="21802" y="4998"/>
                    <a:pt x="21802" y="4998"/>
                  </a:cubicBezTo>
                  <a:cubicBezTo>
                    <a:pt x="21802" y="4998"/>
                    <a:pt x="21057" y="4012"/>
                    <a:pt x="19619" y="2918"/>
                  </a:cubicBezTo>
                  <a:cubicBezTo>
                    <a:pt x="19426" y="2767"/>
                    <a:pt x="19217" y="2616"/>
                    <a:pt x="18997" y="2467"/>
                  </a:cubicBezTo>
                  <a:cubicBezTo>
                    <a:pt x="17185" y="1229"/>
                    <a:pt x="14515" y="0"/>
                    <a:pt x="1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5650125" y="3418600"/>
              <a:ext cx="29625" cy="198725"/>
            </a:xfrm>
            <a:custGeom>
              <a:rect b="b" l="l" r="r" t="t"/>
              <a:pathLst>
                <a:path extrusionOk="0" h="7949" w="1185">
                  <a:moveTo>
                    <a:pt x="1184" y="1"/>
                  </a:moveTo>
                  <a:lnTo>
                    <a:pt x="1174" y="7"/>
                  </a:lnTo>
                  <a:lnTo>
                    <a:pt x="552" y="426"/>
                  </a:lnTo>
                  <a:cubicBezTo>
                    <a:pt x="11" y="2758"/>
                    <a:pt x="0" y="5214"/>
                    <a:pt x="504" y="7557"/>
                  </a:cubicBezTo>
                  <a:cubicBezTo>
                    <a:pt x="702" y="7686"/>
                    <a:pt x="906" y="7820"/>
                    <a:pt x="1120" y="7949"/>
                  </a:cubicBezTo>
                  <a:cubicBezTo>
                    <a:pt x="471" y="5349"/>
                    <a:pt x="488" y="2592"/>
                    <a:pt x="1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6055700" y="3431650"/>
              <a:ext cx="25350" cy="161975"/>
            </a:xfrm>
            <a:custGeom>
              <a:rect b="b" l="l" r="r" t="t"/>
              <a:pathLst>
                <a:path extrusionOk="0" h="6479" w="1014">
                  <a:moveTo>
                    <a:pt x="0" y="0"/>
                  </a:moveTo>
                  <a:lnTo>
                    <a:pt x="0" y="0"/>
                  </a:lnTo>
                  <a:cubicBezTo>
                    <a:pt x="493" y="2124"/>
                    <a:pt x="536" y="4338"/>
                    <a:pt x="139" y="6478"/>
                  </a:cubicBezTo>
                  <a:cubicBezTo>
                    <a:pt x="359" y="6280"/>
                    <a:pt x="563" y="6087"/>
                    <a:pt x="756" y="5882"/>
                  </a:cubicBezTo>
                  <a:cubicBezTo>
                    <a:pt x="1013" y="4080"/>
                    <a:pt x="971" y="2236"/>
                    <a:pt x="622" y="451"/>
                  </a:cubicBezTo>
                  <a:cubicBezTo>
                    <a:pt x="429" y="300"/>
                    <a:pt x="220" y="14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5724525" y="3393050"/>
              <a:ext cx="256100" cy="31375"/>
            </a:xfrm>
            <a:custGeom>
              <a:rect b="b" l="l" r="r" t="t"/>
              <a:pathLst>
                <a:path extrusionOk="0" h="1255" w="10244">
                  <a:moveTo>
                    <a:pt x="5167" y="0"/>
                  </a:moveTo>
                  <a:cubicBezTo>
                    <a:pt x="2258" y="0"/>
                    <a:pt x="123" y="929"/>
                    <a:pt x="91" y="943"/>
                  </a:cubicBezTo>
                  <a:cubicBezTo>
                    <a:pt x="27" y="975"/>
                    <a:pt x="0" y="1050"/>
                    <a:pt x="27" y="1114"/>
                  </a:cubicBezTo>
                  <a:cubicBezTo>
                    <a:pt x="47" y="1162"/>
                    <a:pt x="93" y="1189"/>
                    <a:pt x="142" y="1189"/>
                  </a:cubicBezTo>
                  <a:cubicBezTo>
                    <a:pt x="159" y="1189"/>
                    <a:pt x="176" y="1186"/>
                    <a:pt x="193" y="1179"/>
                  </a:cubicBezTo>
                  <a:cubicBezTo>
                    <a:pt x="225" y="1165"/>
                    <a:pt x="2319" y="254"/>
                    <a:pt x="5172" y="254"/>
                  </a:cubicBezTo>
                  <a:cubicBezTo>
                    <a:pt x="6652" y="254"/>
                    <a:pt x="8337" y="499"/>
                    <a:pt x="10045" y="1243"/>
                  </a:cubicBezTo>
                  <a:cubicBezTo>
                    <a:pt x="10062" y="1254"/>
                    <a:pt x="10077" y="1254"/>
                    <a:pt x="10094" y="1254"/>
                  </a:cubicBezTo>
                  <a:cubicBezTo>
                    <a:pt x="10147" y="1254"/>
                    <a:pt x="10190" y="1227"/>
                    <a:pt x="10211" y="1179"/>
                  </a:cubicBezTo>
                  <a:cubicBezTo>
                    <a:pt x="10243" y="1114"/>
                    <a:pt x="10211" y="1040"/>
                    <a:pt x="10147" y="1012"/>
                  </a:cubicBezTo>
                  <a:cubicBezTo>
                    <a:pt x="8402" y="251"/>
                    <a:pt x="6680" y="0"/>
                    <a:pt x="5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5734175" y="3392350"/>
              <a:ext cx="6450" cy="44650"/>
            </a:xfrm>
            <a:custGeom>
              <a:rect b="b" l="l" r="r" t="t"/>
              <a:pathLst>
                <a:path extrusionOk="0" h="1786" w="258">
                  <a:moveTo>
                    <a:pt x="129" y="0"/>
                  </a:moveTo>
                  <a:cubicBezTo>
                    <a:pt x="59" y="0"/>
                    <a:pt x="0" y="60"/>
                    <a:pt x="0" y="129"/>
                  </a:cubicBezTo>
                  <a:lnTo>
                    <a:pt x="0" y="1657"/>
                  </a:lnTo>
                  <a:cubicBezTo>
                    <a:pt x="0" y="1727"/>
                    <a:pt x="59" y="1786"/>
                    <a:pt x="129" y="1786"/>
                  </a:cubicBezTo>
                  <a:cubicBezTo>
                    <a:pt x="198" y="1786"/>
                    <a:pt x="258" y="1727"/>
                    <a:pt x="258" y="1657"/>
                  </a:cubicBezTo>
                  <a:lnTo>
                    <a:pt x="258" y="129"/>
                  </a:lnTo>
                  <a:cubicBezTo>
                    <a:pt x="258" y="60"/>
                    <a:pt x="19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5957550" y="3392350"/>
              <a:ext cx="6450" cy="44650"/>
            </a:xfrm>
            <a:custGeom>
              <a:rect b="b" l="l" r="r" t="t"/>
              <a:pathLst>
                <a:path extrusionOk="0" h="1786" w="258">
                  <a:moveTo>
                    <a:pt x="129" y="0"/>
                  </a:moveTo>
                  <a:cubicBezTo>
                    <a:pt x="60" y="0"/>
                    <a:pt x="1" y="60"/>
                    <a:pt x="1" y="129"/>
                  </a:cubicBezTo>
                  <a:lnTo>
                    <a:pt x="1" y="1657"/>
                  </a:lnTo>
                  <a:cubicBezTo>
                    <a:pt x="1" y="1727"/>
                    <a:pt x="60" y="1786"/>
                    <a:pt x="129" y="1786"/>
                  </a:cubicBezTo>
                  <a:cubicBezTo>
                    <a:pt x="204" y="1786"/>
                    <a:pt x="258" y="1727"/>
                    <a:pt x="258" y="1657"/>
                  </a:cubicBezTo>
                  <a:lnTo>
                    <a:pt x="258" y="129"/>
                  </a:lnTo>
                  <a:cubicBezTo>
                    <a:pt x="258" y="60"/>
                    <a:pt x="20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5769025" y="3383375"/>
              <a:ext cx="6450" cy="44650"/>
            </a:xfrm>
            <a:custGeom>
              <a:rect b="b" l="l" r="r" t="t"/>
              <a:pathLst>
                <a:path extrusionOk="0" h="1786" w="258">
                  <a:moveTo>
                    <a:pt x="129" y="0"/>
                  </a:moveTo>
                  <a:cubicBezTo>
                    <a:pt x="59" y="0"/>
                    <a:pt x="0" y="58"/>
                    <a:pt x="0" y="129"/>
                  </a:cubicBezTo>
                  <a:lnTo>
                    <a:pt x="0" y="1657"/>
                  </a:lnTo>
                  <a:cubicBezTo>
                    <a:pt x="0" y="1726"/>
                    <a:pt x="59" y="1786"/>
                    <a:pt x="129" y="1786"/>
                  </a:cubicBezTo>
                  <a:cubicBezTo>
                    <a:pt x="205" y="1786"/>
                    <a:pt x="258" y="1726"/>
                    <a:pt x="258" y="1657"/>
                  </a:cubicBezTo>
                  <a:lnTo>
                    <a:pt x="258" y="129"/>
                  </a:lnTo>
                  <a:cubicBezTo>
                    <a:pt x="258" y="58"/>
                    <a:pt x="205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5931925" y="3383375"/>
              <a:ext cx="6475" cy="44650"/>
            </a:xfrm>
            <a:custGeom>
              <a:rect b="b" l="l" r="r" t="t"/>
              <a:pathLst>
                <a:path extrusionOk="0" h="1786" w="259">
                  <a:moveTo>
                    <a:pt x="130" y="0"/>
                  </a:moveTo>
                  <a:cubicBezTo>
                    <a:pt x="60" y="0"/>
                    <a:pt x="1" y="58"/>
                    <a:pt x="1" y="129"/>
                  </a:cubicBezTo>
                  <a:lnTo>
                    <a:pt x="1" y="1657"/>
                  </a:lnTo>
                  <a:cubicBezTo>
                    <a:pt x="1" y="1726"/>
                    <a:pt x="60" y="1786"/>
                    <a:pt x="130" y="1786"/>
                  </a:cubicBezTo>
                  <a:cubicBezTo>
                    <a:pt x="199" y="1786"/>
                    <a:pt x="258" y="1726"/>
                    <a:pt x="258" y="1657"/>
                  </a:cubicBezTo>
                  <a:lnTo>
                    <a:pt x="258" y="129"/>
                  </a:lnTo>
                  <a:cubicBezTo>
                    <a:pt x="258" y="58"/>
                    <a:pt x="199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5805100" y="3375975"/>
              <a:ext cx="6450" cy="44675"/>
            </a:xfrm>
            <a:custGeom>
              <a:rect b="b" l="l" r="r" t="t"/>
              <a:pathLst>
                <a:path extrusionOk="0" h="1787" w="258">
                  <a:moveTo>
                    <a:pt x="129" y="0"/>
                  </a:moveTo>
                  <a:cubicBezTo>
                    <a:pt x="59" y="0"/>
                    <a:pt x="0" y="60"/>
                    <a:pt x="0" y="129"/>
                  </a:cubicBezTo>
                  <a:lnTo>
                    <a:pt x="0" y="1658"/>
                  </a:lnTo>
                  <a:cubicBezTo>
                    <a:pt x="0" y="1728"/>
                    <a:pt x="59" y="1787"/>
                    <a:pt x="129" y="1787"/>
                  </a:cubicBezTo>
                  <a:cubicBezTo>
                    <a:pt x="198" y="1787"/>
                    <a:pt x="258" y="1728"/>
                    <a:pt x="258" y="1658"/>
                  </a:cubicBezTo>
                  <a:lnTo>
                    <a:pt x="258" y="129"/>
                  </a:lnTo>
                  <a:cubicBezTo>
                    <a:pt x="258" y="60"/>
                    <a:pt x="19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5903225" y="3378550"/>
              <a:ext cx="6475" cy="44525"/>
            </a:xfrm>
            <a:custGeom>
              <a:rect b="b" l="l" r="r" t="t"/>
              <a:pathLst>
                <a:path extrusionOk="0" h="1781" w="259">
                  <a:moveTo>
                    <a:pt x="130" y="0"/>
                  </a:moveTo>
                  <a:cubicBezTo>
                    <a:pt x="60" y="0"/>
                    <a:pt x="1" y="53"/>
                    <a:pt x="1" y="129"/>
                  </a:cubicBezTo>
                  <a:lnTo>
                    <a:pt x="1" y="1652"/>
                  </a:lnTo>
                  <a:cubicBezTo>
                    <a:pt x="1" y="1726"/>
                    <a:pt x="60" y="1780"/>
                    <a:pt x="130" y="1780"/>
                  </a:cubicBezTo>
                  <a:cubicBezTo>
                    <a:pt x="205" y="1780"/>
                    <a:pt x="258" y="1726"/>
                    <a:pt x="258" y="1652"/>
                  </a:cubicBezTo>
                  <a:lnTo>
                    <a:pt x="258" y="129"/>
                  </a:lnTo>
                  <a:cubicBezTo>
                    <a:pt x="258" y="53"/>
                    <a:pt x="20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5838625" y="3371950"/>
              <a:ext cx="6450" cy="44550"/>
            </a:xfrm>
            <a:custGeom>
              <a:rect b="b" l="l" r="r" t="t"/>
              <a:pathLst>
                <a:path extrusionOk="0" h="1782" w="258">
                  <a:moveTo>
                    <a:pt x="129" y="0"/>
                  </a:moveTo>
                  <a:cubicBezTo>
                    <a:pt x="59" y="0"/>
                    <a:pt x="0" y="55"/>
                    <a:pt x="0" y="129"/>
                  </a:cubicBezTo>
                  <a:lnTo>
                    <a:pt x="0" y="1658"/>
                  </a:lnTo>
                  <a:cubicBezTo>
                    <a:pt x="0" y="1728"/>
                    <a:pt x="59" y="1782"/>
                    <a:pt x="129" y="1782"/>
                  </a:cubicBezTo>
                  <a:cubicBezTo>
                    <a:pt x="198" y="1782"/>
                    <a:pt x="258" y="1728"/>
                    <a:pt x="258" y="1658"/>
                  </a:cubicBezTo>
                  <a:lnTo>
                    <a:pt x="258" y="129"/>
                  </a:lnTo>
                  <a:cubicBezTo>
                    <a:pt x="258" y="55"/>
                    <a:pt x="198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5868925" y="3371950"/>
              <a:ext cx="6475" cy="44550"/>
            </a:xfrm>
            <a:custGeom>
              <a:rect b="b" l="l" r="r" t="t"/>
              <a:pathLst>
                <a:path extrusionOk="0" h="1782" w="259">
                  <a:moveTo>
                    <a:pt x="129" y="0"/>
                  </a:moveTo>
                  <a:cubicBezTo>
                    <a:pt x="59" y="0"/>
                    <a:pt x="1" y="55"/>
                    <a:pt x="1" y="129"/>
                  </a:cubicBezTo>
                  <a:lnTo>
                    <a:pt x="1" y="1658"/>
                  </a:lnTo>
                  <a:cubicBezTo>
                    <a:pt x="1" y="1728"/>
                    <a:pt x="59" y="1782"/>
                    <a:pt x="129" y="1782"/>
                  </a:cubicBezTo>
                  <a:cubicBezTo>
                    <a:pt x="199" y="1782"/>
                    <a:pt x="258" y="1728"/>
                    <a:pt x="258" y="1658"/>
                  </a:cubicBezTo>
                  <a:lnTo>
                    <a:pt x="258" y="129"/>
                  </a:lnTo>
                  <a:cubicBezTo>
                    <a:pt x="258" y="55"/>
                    <a:pt x="199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5520725" y="2652775"/>
              <a:ext cx="545700" cy="791075"/>
            </a:xfrm>
            <a:custGeom>
              <a:rect b="b" l="l" r="r" t="t"/>
              <a:pathLst>
                <a:path extrusionOk="0" h="31643" w="21828">
                  <a:moveTo>
                    <a:pt x="13794" y="0"/>
                  </a:moveTo>
                  <a:lnTo>
                    <a:pt x="1" y="29636"/>
                  </a:lnTo>
                  <a:lnTo>
                    <a:pt x="4714" y="31643"/>
                  </a:lnTo>
                  <a:lnTo>
                    <a:pt x="21828" y="3884"/>
                  </a:lnTo>
                  <a:lnTo>
                    <a:pt x="13794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5489075" y="3389250"/>
              <a:ext cx="338850" cy="293350"/>
            </a:xfrm>
            <a:custGeom>
              <a:rect b="b" l="l" r="r" t="t"/>
              <a:pathLst>
                <a:path extrusionOk="0" h="11734" w="13554">
                  <a:moveTo>
                    <a:pt x="1309" y="1"/>
                  </a:moveTo>
                  <a:cubicBezTo>
                    <a:pt x="1309" y="1"/>
                    <a:pt x="0" y="2816"/>
                    <a:pt x="918" y="4978"/>
                  </a:cubicBezTo>
                  <a:cubicBezTo>
                    <a:pt x="1834" y="7139"/>
                    <a:pt x="5503" y="10609"/>
                    <a:pt x="6222" y="11070"/>
                  </a:cubicBezTo>
                  <a:cubicBezTo>
                    <a:pt x="6868" y="11480"/>
                    <a:pt x="9108" y="11734"/>
                    <a:pt x="10503" y="11734"/>
                  </a:cubicBezTo>
                  <a:cubicBezTo>
                    <a:pt x="10659" y="11734"/>
                    <a:pt x="10804" y="11731"/>
                    <a:pt x="10936" y="11724"/>
                  </a:cubicBezTo>
                  <a:cubicBezTo>
                    <a:pt x="12245" y="11660"/>
                    <a:pt x="13554" y="10936"/>
                    <a:pt x="12507" y="10481"/>
                  </a:cubicBezTo>
                  <a:cubicBezTo>
                    <a:pt x="11462" y="10019"/>
                    <a:pt x="9826" y="10416"/>
                    <a:pt x="8448" y="9563"/>
                  </a:cubicBezTo>
                  <a:cubicBezTo>
                    <a:pt x="7074" y="8711"/>
                    <a:pt x="6876" y="6684"/>
                    <a:pt x="7858" y="6286"/>
                  </a:cubicBezTo>
                  <a:cubicBezTo>
                    <a:pt x="7980" y="6237"/>
                    <a:pt x="8138" y="6217"/>
                    <a:pt x="8320" y="6217"/>
                  </a:cubicBezTo>
                  <a:cubicBezTo>
                    <a:pt x="9241" y="6217"/>
                    <a:pt x="10805" y="6731"/>
                    <a:pt x="11727" y="6731"/>
                  </a:cubicBezTo>
                  <a:cubicBezTo>
                    <a:pt x="12095" y="6731"/>
                    <a:pt x="12361" y="6649"/>
                    <a:pt x="12443" y="6420"/>
                  </a:cubicBezTo>
                  <a:cubicBezTo>
                    <a:pt x="12770" y="5503"/>
                    <a:pt x="5980" y="2184"/>
                    <a:pt x="5980" y="2184"/>
                  </a:cubicBezTo>
                  <a:lnTo>
                    <a:pt x="1309" y="1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5844375" y="2253325"/>
              <a:ext cx="1186725" cy="1212900"/>
            </a:xfrm>
            <a:custGeom>
              <a:rect b="b" l="l" r="r" t="t"/>
              <a:pathLst>
                <a:path extrusionOk="0" h="48516" w="47469">
                  <a:moveTo>
                    <a:pt x="11700" y="0"/>
                  </a:moveTo>
                  <a:cubicBezTo>
                    <a:pt x="9944" y="0"/>
                    <a:pt x="7948" y="319"/>
                    <a:pt x="5761" y="1183"/>
                  </a:cubicBezTo>
                  <a:cubicBezTo>
                    <a:pt x="2500" y="2463"/>
                    <a:pt x="1041" y="5017"/>
                    <a:pt x="473" y="7639"/>
                  </a:cubicBezTo>
                  <a:cubicBezTo>
                    <a:pt x="1" y="9827"/>
                    <a:pt x="140" y="12064"/>
                    <a:pt x="377" y="13668"/>
                  </a:cubicBezTo>
                  <a:cubicBezTo>
                    <a:pt x="575" y="15062"/>
                    <a:pt x="848" y="15978"/>
                    <a:pt x="848" y="15978"/>
                  </a:cubicBezTo>
                  <a:lnTo>
                    <a:pt x="8565" y="20221"/>
                  </a:lnTo>
                  <a:lnTo>
                    <a:pt x="8646" y="20264"/>
                  </a:lnTo>
                  <a:lnTo>
                    <a:pt x="8706" y="20297"/>
                  </a:lnTo>
                  <a:cubicBezTo>
                    <a:pt x="8706" y="20297"/>
                    <a:pt x="8716" y="20366"/>
                    <a:pt x="8738" y="20495"/>
                  </a:cubicBezTo>
                  <a:cubicBezTo>
                    <a:pt x="8914" y="21562"/>
                    <a:pt x="9761" y="26758"/>
                    <a:pt x="10475" y="31698"/>
                  </a:cubicBezTo>
                  <a:lnTo>
                    <a:pt x="10475" y="31703"/>
                  </a:lnTo>
                  <a:cubicBezTo>
                    <a:pt x="10818" y="34057"/>
                    <a:pt x="11129" y="36353"/>
                    <a:pt x="11327" y="38106"/>
                  </a:cubicBezTo>
                  <a:cubicBezTo>
                    <a:pt x="11981" y="44000"/>
                    <a:pt x="12110" y="46816"/>
                    <a:pt x="12110" y="46816"/>
                  </a:cubicBezTo>
                  <a:cubicBezTo>
                    <a:pt x="15570" y="48099"/>
                    <a:pt x="19609" y="48515"/>
                    <a:pt x="23397" y="48515"/>
                  </a:cubicBezTo>
                  <a:cubicBezTo>
                    <a:pt x="30429" y="48515"/>
                    <a:pt x="36598" y="47079"/>
                    <a:pt x="36598" y="47079"/>
                  </a:cubicBezTo>
                  <a:cubicBezTo>
                    <a:pt x="36598" y="47079"/>
                    <a:pt x="36641" y="40466"/>
                    <a:pt x="36726" y="36535"/>
                  </a:cubicBezTo>
                  <a:cubicBezTo>
                    <a:pt x="36781" y="34223"/>
                    <a:pt x="37001" y="30406"/>
                    <a:pt x="37194" y="27364"/>
                  </a:cubicBezTo>
                  <a:cubicBezTo>
                    <a:pt x="37349" y="24940"/>
                    <a:pt x="37488" y="23010"/>
                    <a:pt x="37510" y="22698"/>
                  </a:cubicBezTo>
                  <a:lnTo>
                    <a:pt x="37510" y="22693"/>
                  </a:lnTo>
                  <a:cubicBezTo>
                    <a:pt x="37515" y="22666"/>
                    <a:pt x="37515" y="22656"/>
                    <a:pt x="37515" y="22656"/>
                  </a:cubicBezTo>
                  <a:lnTo>
                    <a:pt x="37756" y="22537"/>
                  </a:lnTo>
                  <a:lnTo>
                    <a:pt x="37763" y="22532"/>
                  </a:lnTo>
                  <a:lnTo>
                    <a:pt x="37907" y="22463"/>
                  </a:lnTo>
                  <a:lnTo>
                    <a:pt x="45308" y="18859"/>
                  </a:lnTo>
                  <a:cubicBezTo>
                    <a:pt x="45308" y="18859"/>
                    <a:pt x="45415" y="18263"/>
                    <a:pt x="45807" y="16703"/>
                  </a:cubicBezTo>
                  <a:cubicBezTo>
                    <a:pt x="45844" y="16547"/>
                    <a:pt x="45887" y="16381"/>
                    <a:pt x="45929" y="16198"/>
                  </a:cubicBezTo>
                  <a:cubicBezTo>
                    <a:pt x="46139" y="15405"/>
                    <a:pt x="46402" y="14402"/>
                    <a:pt x="46745" y="13163"/>
                  </a:cubicBezTo>
                  <a:cubicBezTo>
                    <a:pt x="46852" y="12777"/>
                    <a:pt x="46927" y="12391"/>
                    <a:pt x="46976" y="12000"/>
                  </a:cubicBezTo>
                  <a:cubicBezTo>
                    <a:pt x="47469" y="8020"/>
                    <a:pt x="45099" y="3660"/>
                    <a:pt x="40986" y="1574"/>
                  </a:cubicBezTo>
                  <a:cubicBezTo>
                    <a:pt x="39814" y="978"/>
                    <a:pt x="38439" y="760"/>
                    <a:pt x="37045" y="760"/>
                  </a:cubicBezTo>
                  <a:cubicBezTo>
                    <a:pt x="36869" y="760"/>
                    <a:pt x="36694" y="763"/>
                    <a:pt x="36518" y="770"/>
                  </a:cubicBezTo>
                  <a:cubicBezTo>
                    <a:pt x="33906" y="866"/>
                    <a:pt x="31310" y="1676"/>
                    <a:pt x="29937" y="2169"/>
                  </a:cubicBezTo>
                  <a:cubicBezTo>
                    <a:pt x="29847" y="2201"/>
                    <a:pt x="29766" y="2228"/>
                    <a:pt x="29686" y="2260"/>
                  </a:cubicBezTo>
                  <a:cubicBezTo>
                    <a:pt x="29600" y="2292"/>
                    <a:pt x="29513" y="2324"/>
                    <a:pt x="29439" y="2351"/>
                  </a:cubicBezTo>
                  <a:cubicBezTo>
                    <a:pt x="29117" y="2475"/>
                    <a:pt x="28939" y="2555"/>
                    <a:pt x="28939" y="2555"/>
                  </a:cubicBezTo>
                  <a:lnTo>
                    <a:pt x="19640" y="2490"/>
                  </a:lnTo>
                  <a:cubicBezTo>
                    <a:pt x="19640" y="2490"/>
                    <a:pt x="19565" y="2426"/>
                    <a:pt x="19421" y="2324"/>
                  </a:cubicBezTo>
                  <a:cubicBezTo>
                    <a:pt x="19362" y="2282"/>
                    <a:pt x="19292" y="2233"/>
                    <a:pt x="19211" y="2180"/>
                  </a:cubicBezTo>
                  <a:cubicBezTo>
                    <a:pt x="18471" y="1686"/>
                    <a:pt x="16820" y="737"/>
                    <a:pt x="14465" y="270"/>
                  </a:cubicBezTo>
                  <a:cubicBezTo>
                    <a:pt x="13628" y="104"/>
                    <a:pt x="12703" y="0"/>
                    <a:pt x="11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6317400" y="2307525"/>
              <a:ext cx="275400" cy="162000"/>
            </a:xfrm>
            <a:custGeom>
              <a:rect b="b" l="l" r="r" t="t"/>
              <a:pathLst>
                <a:path extrusionOk="0" h="6480" w="11016">
                  <a:moveTo>
                    <a:pt x="11016" y="1"/>
                  </a:moveTo>
                  <a:lnTo>
                    <a:pt x="11016" y="1"/>
                  </a:lnTo>
                  <a:cubicBezTo>
                    <a:pt x="10389" y="226"/>
                    <a:pt x="10018" y="387"/>
                    <a:pt x="10018" y="387"/>
                  </a:cubicBezTo>
                  <a:lnTo>
                    <a:pt x="719" y="322"/>
                  </a:lnTo>
                  <a:cubicBezTo>
                    <a:pt x="719" y="322"/>
                    <a:pt x="569" y="199"/>
                    <a:pt x="290" y="12"/>
                  </a:cubicBezTo>
                  <a:lnTo>
                    <a:pt x="290" y="12"/>
                  </a:lnTo>
                  <a:cubicBezTo>
                    <a:pt x="226" y="199"/>
                    <a:pt x="1" y="1003"/>
                    <a:pt x="300" y="1803"/>
                  </a:cubicBezTo>
                  <a:cubicBezTo>
                    <a:pt x="654" y="2726"/>
                    <a:pt x="3390" y="6260"/>
                    <a:pt x="5401" y="6474"/>
                  </a:cubicBezTo>
                  <a:cubicBezTo>
                    <a:pt x="5438" y="6478"/>
                    <a:pt x="5476" y="6480"/>
                    <a:pt x="5515" y="6480"/>
                  </a:cubicBezTo>
                  <a:cubicBezTo>
                    <a:pt x="7155" y="6480"/>
                    <a:pt x="10096" y="2861"/>
                    <a:pt x="10646" y="1325"/>
                  </a:cubicBezTo>
                  <a:cubicBezTo>
                    <a:pt x="10867" y="720"/>
                    <a:pt x="10973" y="290"/>
                    <a:pt x="11016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6744025" y="2272300"/>
              <a:ext cx="287075" cy="281025"/>
            </a:xfrm>
            <a:custGeom>
              <a:rect b="b" l="l" r="r" t="t"/>
              <a:pathLst>
                <a:path extrusionOk="0" h="11241" w="11483">
                  <a:moveTo>
                    <a:pt x="1059" y="1"/>
                  </a:moveTo>
                  <a:cubicBezTo>
                    <a:pt x="883" y="1"/>
                    <a:pt x="708" y="4"/>
                    <a:pt x="532" y="11"/>
                  </a:cubicBezTo>
                  <a:cubicBezTo>
                    <a:pt x="532" y="16"/>
                    <a:pt x="532" y="16"/>
                    <a:pt x="527" y="21"/>
                  </a:cubicBezTo>
                  <a:cubicBezTo>
                    <a:pt x="0" y="1791"/>
                    <a:pt x="1438" y="4108"/>
                    <a:pt x="2420" y="5454"/>
                  </a:cubicBezTo>
                  <a:cubicBezTo>
                    <a:pt x="4490" y="8313"/>
                    <a:pt x="7542" y="10602"/>
                    <a:pt x="10990" y="11241"/>
                  </a:cubicBezTo>
                  <a:cubicBezTo>
                    <a:pt x="11483" y="7261"/>
                    <a:pt x="9113" y="2901"/>
                    <a:pt x="5000" y="815"/>
                  </a:cubicBezTo>
                  <a:cubicBezTo>
                    <a:pt x="3828" y="219"/>
                    <a:pt x="2453" y="1"/>
                    <a:pt x="1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5856200" y="2253325"/>
              <a:ext cx="349825" cy="199775"/>
            </a:xfrm>
            <a:custGeom>
              <a:rect b="b" l="l" r="r" t="t"/>
              <a:pathLst>
                <a:path extrusionOk="0" h="7991" w="13993">
                  <a:moveTo>
                    <a:pt x="11227" y="0"/>
                  </a:moveTo>
                  <a:cubicBezTo>
                    <a:pt x="9471" y="0"/>
                    <a:pt x="7475" y="319"/>
                    <a:pt x="5288" y="1183"/>
                  </a:cubicBezTo>
                  <a:cubicBezTo>
                    <a:pt x="2027" y="2463"/>
                    <a:pt x="568" y="5017"/>
                    <a:pt x="0" y="7639"/>
                  </a:cubicBezTo>
                  <a:cubicBezTo>
                    <a:pt x="763" y="7882"/>
                    <a:pt x="1583" y="7990"/>
                    <a:pt x="2421" y="7990"/>
                  </a:cubicBezTo>
                  <a:cubicBezTo>
                    <a:pt x="4655" y="7990"/>
                    <a:pt x="7018" y="7221"/>
                    <a:pt x="8773" y="6181"/>
                  </a:cubicBezTo>
                  <a:cubicBezTo>
                    <a:pt x="10517" y="5146"/>
                    <a:pt x="12003" y="3693"/>
                    <a:pt x="13085" y="1981"/>
                  </a:cubicBezTo>
                  <a:cubicBezTo>
                    <a:pt x="13439" y="1434"/>
                    <a:pt x="13735" y="861"/>
                    <a:pt x="13992" y="270"/>
                  </a:cubicBezTo>
                  <a:cubicBezTo>
                    <a:pt x="13155" y="104"/>
                    <a:pt x="12230" y="0"/>
                    <a:pt x="1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5"/>
            <p:cNvSpPr/>
            <p:nvPr/>
          </p:nvSpPr>
          <p:spPr>
            <a:xfrm>
              <a:off x="6580325" y="2309825"/>
              <a:ext cx="207975" cy="510850"/>
            </a:xfrm>
            <a:custGeom>
              <a:rect b="b" l="l" r="r" t="t"/>
              <a:pathLst>
                <a:path extrusionOk="0" h="20434" w="8319">
                  <a:moveTo>
                    <a:pt x="248" y="0"/>
                  </a:moveTo>
                  <a:cubicBezTo>
                    <a:pt x="162" y="32"/>
                    <a:pt x="75" y="64"/>
                    <a:pt x="1" y="91"/>
                  </a:cubicBezTo>
                  <a:cubicBezTo>
                    <a:pt x="815" y="1233"/>
                    <a:pt x="7397" y="10742"/>
                    <a:pt x="8072" y="20433"/>
                  </a:cubicBezTo>
                  <a:cubicBezTo>
                    <a:pt x="8077" y="20406"/>
                    <a:pt x="8077" y="20396"/>
                    <a:pt x="8077" y="20396"/>
                  </a:cubicBezTo>
                  <a:lnTo>
                    <a:pt x="8318" y="20277"/>
                  </a:lnTo>
                  <a:cubicBezTo>
                    <a:pt x="7595" y="10710"/>
                    <a:pt x="1229" y="1384"/>
                    <a:pt x="248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5"/>
            <p:cNvSpPr/>
            <p:nvPr/>
          </p:nvSpPr>
          <p:spPr>
            <a:xfrm>
              <a:off x="6058500" y="2307825"/>
              <a:ext cx="271400" cy="457875"/>
            </a:xfrm>
            <a:custGeom>
              <a:rect b="b" l="l" r="r" t="t"/>
              <a:pathLst>
                <a:path extrusionOk="0" h="18315" w="10856">
                  <a:moveTo>
                    <a:pt x="10646" y="0"/>
                  </a:moveTo>
                  <a:cubicBezTo>
                    <a:pt x="9445" y="1378"/>
                    <a:pt x="3379" y="8656"/>
                    <a:pt x="0" y="18041"/>
                  </a:cubicBezTo>
                  <a:lnTo>
                    <a:pt x="81" y="18084"/>
                  </a:lnTo>
                  <a:lnTo>
                    <a:pt x="141" y="18117"/>
                  </a:lnTo>
                  <a:cubicBezTo>
                    <a:pt x="141" y="18117"/>
                    <a:pt x="151" y="18186"/>
                    <a:pt x="173" y="18315"/>
                  </a:cubicBezTo>
                  <a:cubicBezTo>
                    <a:pt x="3545" y="8827"/>
                    <a:pt x="9713" y="1464"/>
                    <a:pt x="10856" y="144"/>
                  </a:cubicBezTo>
                  <a:cubicBezTo>
                    <a:pt x="10797" y="102"/>
                    <a:pt x="10727" y="53"/>
                    <a:pt x="10646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6783850" y="2670875"/>
              <a:ext cx="205725" cy="145775"/>
            </a:xfrm>
            <a:custGeom>
              <a:rect b="b" l="l" r="r" t="t"/>
              <a:pathLst>
                <a:path extrusionOk="0" h="5831" w="8229">
                  <a:moveTo>
                    <a:pt x="8228" y="1"/>
                  </a:moveTo>
                  <a:lnTo>
                    <a:pt x="8228" y="1"/>
                  </a:lnTo>
                  <a:cubicBezTo>
                    <a:pt x="4511" y="912"/>
                    <a:pt x="1" y="4184"/>
                    <a:pt x="1" y="4184"/>
                  </a:cubicBezTo>
                  <a:lnTo>
                    <a:pt x="184" y="5830"/>
                  </a:lnTo>
                  <a:lnTo>
                    <a:pt x="7729" y="2157"/>
                  </a:lnTo>
                  <a:cubicBezTo>
                    <a:pt x="7729" y="2157"/>
                    <a:pt x="7836" y="1561"/>
                    <a:pt x="8228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6779150" y="2660950"/>
              <a:ext cx="19900" cy="129275"/>
            </a:xfrm>
            <a:custGeom>
              <a:rect b="b" l="l" r="r" t="t"/>
              <a:pathLst>
                <a:path extrusionOk="0" h="5171" w="796">
                  <a:moveTo>
                    <a:pt x="559" y="1"/>
                  </a:moveTo>
                  <a:cubicBezTo>
                    <a:pt x="555" y="1"/>
                    <a:pt x="552" y="1"/>
                    <a:pt x="548" y="1"/>
                  </a:cubicBezTo>
                  <a:cubicBezTo>
                    <a:pt x="478" y="7"/>
                    <a:pt x="424" y="66"/>
                    <a:pt x="430" y="135"/>
                  </a:cubicBezTo>
                  <a:cubicBezTo>
                    <a:pt x="538" y="1776"/>
                    <a:pt x="397" y="3417"/>
                    <a:pt x="18" y="5015"/>
                  </a:cubicBezTo>
                  <a:cubicBezTo>
                    <a:pt x="1" y="5086"/>
                    <a:pt x="43" y="5155"/>
                    <a:pt x="114" y="5171"/>
                  </a:cubicBezTo>
                  <a:lnTo>
                    <a:pt x="140" y="5171"/>
                  </a:lnTo>
                  <a:cubicBezTo>
                    <a:pt x="199" y="5171"/>
                    <a:pt x="253" y="5133"/>
                    <a:pt x="263" y="5074"/>
                  </a:cubicBezTo>
                  <a:cubicBezTo>
                    <a:pt x="655" y="3450"/>
                    <a:pt x="795" y="1787"/>
                    <a:pt x="682" y="119"/>
                  </a:cubicBezTo>
                  <a:cubicBezTo>
                    <a:pt x="677" y="53"/>
                    <a:pt x="624" y="1"/>
                    <a:pt x="559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6784650" y="2696925"/>
              <a:ext cx="58350" cy="80975"/>
            </a:xfrm>
            <a:custGeom>
              <a:rect b="b" l="l" r="r" t="t"/>
              <a:pathLst>
                <a:path extrusionOk="0" h="3239" w="2334">
                  <a:moveTo>
                    <a:pt x="2189" y="1"/>
                  </a:moveTo>
                  <a:cubicBezTo>
                    <a:pt x="2147" y="1"/>
                    <a:pt x="2106" y="21"/>
                    <a:pt x="2082" y="58"/>
                  </a:cubicBezTo>
                  <a:cubicBezTo>
                    <a:pt x="1427" y="1061"/>
                    <a:pt x="741" y="2063"/>
                    <a:pt x="43" y="3040"/>
                  </a:cubicBezTo>
                  <a:cubicBezTo>
                    <a:pt x="1" y="3093"/>
                    <a:pt x="16" y="3174"/>
                    <a:pt x="70" y="3217"/>
                  </a:cubicBezTo>
                  <a:cubicBezTo>
                    <a:pt x="98" y="3233"/>
                    <a:pt x="119" y="3239"/>
                    <a:pt x="145" y="3239"/>
                  </a:cubicBezTo>
                  <a:cubicBezTo>
                    <a:pt x="189" y="3239"/>
                    <a:pt x="226" y="3222"/>
                    <a:pt x="253" y="3185"/>
                  </a:cubicBezTo>
                  <a:cubicBezTo>
                    <a:pt x="956" y="2214"/>
                    <a:pt x="1642" y="1206"/>
                    <a:pt x="2296" y="197"/>
                  </a:cubicBezTo>
                  <a:cubicBezTo>
                    <a:pt x="2333" y="139"/>
                    <a:pt x="2318" y="58"/>
                    <a:pt x="2259" y="21"/>
                  </a:cubicBezTo>
                  <a:cubicBezTo>
                    <a:pt x="2237" y="7"/>
                    <a:pt x="2213" y="1"/>
                    <a:pt x="2189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5853775" y="2595000"/>
              <a:ext cx="221375" cy="164950"/>
            </a:xfrm>
            <a:custGeom>
              <a:rect b="b" l="l" r="r" t="t"/>
              <a:pathLst>
                <a:path extrusionOk="0" h="6598" w="8855">
                  <a:moveTo>
                    <a:pt x="1" y="1"/>
                  </a:moveTo>
                  <a:lnTo>
                    <a:pt x="1" y="1"/>
                  </a:lnTo>
                  <a:cubicBezTo>
                    <a:pt x="199" y="1395"/>
                    <a:pt x="472" y="2311"/>
                    <a:pt x="472" y="2311"/>
                  </a:cubicBezTo>
                  <a:lnTo>
                    <a:pt x="8270" y="6597"/>
                  </a:lnTo>
                  <a:lnTo>
                    <a:pt x="8855" y="5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6060525" y="2610275"/>
              <a:ext cx="23050" cy="119900"/>
            </a:xfrm>
            <a:custGeom>
              <a:rect b="b" l="l" r="r" t="t"/>
              <a:pathLst>
                <a:path extrusionOk="0" h="4796" w="922">
                  <a:moveTo>
                    <a:pt x="777" y="0"/>
                  </a:moveTo>
                  <a:cubicBezTo>
                    <a:pt x="724" y="0"/>
                    <a:pt x="673" y="35"/>
                    <a:pt x="659" y="91"/>
                  </a:cubicBezTo>
                  <a:cubicBezTo>
                    <a:pt x="649" y="113"/>
                    <a:pt x="0" y="2323"/>
                    <a:pt x="193" y="4677"/>
                  </a:cubicBezTo>
                  <a:cubicBezTo>
                    <a:pt x="199" y="4747"/>
                    <a:pt x="258" y="4796"/>
                    <a:pt x="322" y="4796"/>
                  </a:cubicBezTo>
                  <a:lnTo>
                    <a:pt x="332" y="4796"/>
                  </a:lnTo>
                  <a:cubicBezTo>
                    <a:pt x="402" y="4789"/>
                    <a:pt x="456" y="4725"/>
                    <a:pt x="451" y="4655"/>
                  </a:cubicBezTo>
                  <a:cubicBezTo>
                    <a:pt x="258" y="2355"/>
                    <a:pt x="896" y="188"/>
                    <a:pt x="901" y="167"/>
                  </a:cubicBezTo>
                  <a:cubicBezTo>
                    <a:pt x="922" y="98"/>
                    <a:pt x="885" y="27"/>
                    <a:pt x="815" y="6"/>
                  </a:cubicBezTo>
                  <a:cubicBezTo>
                    <a:pt x="803" y="2"/>
                    <a:pt x="790" y="0"/>
                    <a:pt x="777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6014550" y="2652575"/>
              <a:ext cx="55100" cy="76000"/>
            </a:xfrm>
            <a:custGeom>
              <a:rect b="b" l="l" r="r" t="t"/>
              <a:pathLst>
                <a:path extrusionOk="0" h="3040" w="2204">
                  <a:moveTo>
                    <a:pt x="149" y="1"/>
                  </a:moveTo>
                  <a:cubicBezTo>
                    <a:pt x="123" y="1"/>
                    <a:pt x="97" y="9"/>
                    <a:pt x="75" y="25"/>
                  </a:cubicBezTo>
                  <a:cubicBezTo>
                    <a:pt x="15" y="62"/>
                    <a:pt x="0" y="143"/>
                    <a:pt x="43" y="201"/>
                  </a:cubicBezTo>
                  <a:lnTo>
                    <a:pt x="1951" y="2985"/>
                  </a:lnTo>
                  <a:cubicBezTo>
                    <a:pt x="1978" y="3023"/>
                    <a:pt x="2021" y="3039"/>
                    <a:pt x="2059" y="3039"/>
                  </a:cubicBezTo>
                  <a:cubicBezTo>
                    <a:pt x="2085" y="3039"/>
                    <a:pt x="2112" y="3033"/>
                    <a:pt x="2134" y="3018"/>
                  </a:cubicBezTo>
                  <a:cubicBezTo>
                    <a:pt x="2193" y="2980"/>
                    <a:pt x="2204" y="2899"/>
                    <a:pt x="2166" y="2840"/>
                  </a:cubicBezTo>
                  <a:lnTo>
                    <a:pt x="251" y="57"/>
                  </a:lnTo>
                  <a:cubicBezTo>
                    <a:pt x="228" y="21"/>
                    <a:pt x="189" y="1"/>
                    <a:pt x="149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6237375" y="2664450"/>
              <a:ext cx="173925" cy="272475"/>
            </a:xfrm>
            <a:custGeom>
              <a:rect b="b" l="l" r="r" t="t"/>
              <a:pathLst>
                <a:path extrusionOk="0" h="10899" w="6957">
                  <a:moveTo>
                    <a:pt x="2729" y="0"/>
                  </a:moveTo>
                  <a:cubicBezTo>
                    <a:pt x="1593" y="1357"/>
                    <a:pt x="890" y="1609"/>
                    <a:pt x="0" y="2043"/>
                  </a:cubicBezTo>
                  <a:lnTo>
                    <a:pt x="719" y="3776"/>
                  </a:lnTo>
                  <a:lnTo>
                    <a:pt x="2279" y="3041"/>
                  </a:lnTo>
                  <a:lnTo>
                    <a:pt x="2279" y="8828"/>
                  </a:lnTo>
                  <a:lnTo>
                    <a:pt x="719" y="8828"/>
                  </a:lnTo>
                  <a:lnTo>
                    <a:pt x="719" y="10899"/>
                  </a:lnTo>
                  <a:lnTo>
                    <a:pt x="6956" y="10899"/>
                  </a:lnTo>
                  <a:lnTo>
                    <a:pt x="6956" y="8828"/>
                  </a:lnTo>
                  <a:lnTo>
                    <a:pt x="5508" y="8828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6426800" y="2659500"/>
              <a:ext cx="221800" cy="282100"/>
            </a:xfrm>
            <a:custGeom>
              <a:rect b="b" l="l" r="r" t="t"/>
              <a:pathLst>
                <a:path extrusionOk="0" h="11284" w="8872">
                  <a:moveTo>
                    <a:pt x="4370" y="2510"/>
                  </a:moveTo>
                  <a:cubicBezTo>
                    <a:pt x="4374" y="2510"/>
                    <a:pt x="4378" y="2510"/>
                    <a:pt x="4382" y="2510"/>
                  </a:cubicBezTo>
                  <a:cubicBezTo>
                    <a:pt x="5149" y="2510"/>
                    <a:pt x="5739" y="3850"/>
                    <a:pt x="5739" y="5701"/>
                  </a:cubicBezTo>
                  <a:cubicBezTo>
                    <a:pt x="5739" y="7605"/>
                    <a:pt x="5192" y="8870"/>
                    <a:pt x="4479" y="8870"/>
                  </a:cubicBezTo>
                  <a:cubicBezTo>
                    <a:pt x="3852" y="8870"/>
                    <a:pt x="3090" y="7605"/>
                    <a:pt x="3090" y="5594"/>
                  </a:cubicBezTo>
                  <a:cubicBezTo>
                    <a:pt x="3090" y="3702"/>
                    <a:pt x="3798" y="2510"/>
                    <a:pt x="4370" y="2510"/>
                  </a:cubicBezTo>
                  <a:close/>
                  <a:moveTo>
                    <a:pt x="4399" y="0"/>
                  </a:moveTo>
                  <a:cubicBezTo>
                    <a:pt x="1808" y="0"/>
                    <a:pt x="1" y="2290"/>
                    <a:pt x="1" y="5594"/>
                  </a:cubicBezTo>
                  <a:cubicBezTo>
                    <a:pt x="1" y="9428"/>
                    <a:pt x="1872" y="11283"/>
                    <a:pt x="4479" y="11283"/>
                  </a:cubicBezTo>
                  <a:cubicBezTo>
                    <a:pt x="7300" y="11283"/>
                    <a:pt x="8872" y="9166"/>
                    <a:pt x="8872" y="5701"/>
                  </a:cubicBezTo>
                  <a:cubicBezTo>
                    <a:pt x="8872" y="2258"/>
                    <a:pt x="7456" y="0"/>
                    <a:pt x="4399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6330150" y="2224000"/>
              <a:ext cx="240425" cy="207300"/>
            </a:xfrm>
            <a:custGeom>
              <a:rect b="b" l="l" r="r" t="t"/>
              <a:pathLst>
                <a:path extrusionOk="0" h="8292" w="9617">
                  <a:moveTo>
                    <a:pt x="9122" y="0"/>
                  </a:moveTo>
                  <a:lnTo>
                    <a:pt x="344" y="752"/>
                  </a:lnTo>
                  <a:cubicBezTo>
                    <a:pt x="344" y="752"/>
                    <a:pt x="344" y="886"/>
                    <a:pt x="337" y="1106"/>
                  </a:cubicBezTo>
                  <a:cubicBezTo>
                    <a:pt x="332" y="1358"/>
                    <a:pt x="327" y="1728"/>
                    <a:pt x="322" y="2141"/>
                  </a:cubicBezTo>
                  <a:cubicBezTo>
                    <a:pt x="317" y="3235"/>
                    <a:pt x="0" y="3524"/>
                    <a:pt x="102" y="3772"/>
                  </a:cubicBezTo>
                  <a:cubicBezTo>
                    <a:pt x="268" y="4190"/>
                    <a:pt x="2741" y="8292"/>
                    <a:pt x="4945" y="8292"/>
                  </a:cubicBezTo>
                  <a:cubicBezTo>
                    <a:pt x="7696" y="8292"/>
                    <a:pt x="9616" y="3772"/>
                    <a:pt x="9616" y="3772"/>
                  </a:cubicBezTo>
                  <a:lnTo>
                    <a:pt x="9246" y="1926"/>
                  </a:lnTo>
                  <a:lnTo>
                    <a:pt x="9149" y="381"/>
                  </a:lnTo>
                  <a:lnTo>
                    <a:pt x="9122" y="0"/>
                  </a:ln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6338200" y="2229375"/>
              <a:ext cx="223100" cy="99775"/>
            </a:xfrm>
            <a:custGeom>
              <a:rect b="b" l="l" r="r" t="t"/>
              <a:pathLst>
                <a:path extrusionOk="0" h="3991" w="8924">
                  <a:moveTo>
                    <a:pt x="8827" y="0"/>
                  </a:moveTo>
                  <a:cubicBezTo>
                    <a:pt x="8124" y="666"/>
                    <a:pt x="6602" y="1792"/>
                    <a:pt x="4360" y="1792"/>
                  </a:cubicBezTo>
                  <a:cubicBezTo>
                    <a:pt x="2022" y="1792"/>
                    <a:pt x="601" y="1089"/>
                    <a:pt x="15" y="719"/>
                  </a:cubicBezTo>
                  <a:cubicBezTo>
                    <a:pt x="10" y="976"/>
                    <a:pt x="5" y="1347"/>
                    <a:pt x="0" y="1755"/>
                  </a:cubicBezTo>
                  <a:cubicBezTo>
                    <a:pt x="565" y="2748"/>
                    <a:pt x="1797" y="3990"/>
                    <a:pt x="4402" y="3990"/>
                  </a:cubicBezTo>
                  <a:cubicBezTo>
                    <a:pt x="4536" y="3990"/>
                    <a:pt x="4675" y="3987"/>
                    <a:pt x="4816" y="3980"/>
                  </a:cubicBezTo>
                  <a:cubicBezTo>
                    <a:pt x="7337" y="3857"/>
                    <a:pt x="8441" y="2666"/>
                    <a:pt x="8924" y="1540"/>
                  </a:cubicBezTo>
                  <a:lnTo>
                    <a:pt x="8827" y="0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6247550" y="1853950"/>
              <a:ext cx="383075" cy="457250"/>
            </a:xfrm>
            <a:custGeom>
              <a:rect b="b" l="l" r="r" t="t"/>
              <a:pathLst>
                <a:path extrusionOk="0" h="18290" w="15323">
                  <a:moveTo>
                    <a:pt x="7659" y="0"/>
                  </a:moveTo>
                  <a:cubicBezTo>
                    <a:pt x="3428" y="0"/>
                    <a:pt x="0" y="4093"/>
                    <a:pt x="0" y="9145"/>
                  </a:cubicBezTo>
                  <a:cubicBezTo>
                    <a:pt x="0" y="14197"/>
                    <a:pt x="3428" y="18289"/>
                    <a:pt x="7659" y="18289"/>
                  </a:cubicBezTo>
                  <a:cubicBezTo>
                    <a:pt x="11891" y="18289"/>
                    <a:pt x="15322" y="14197"/>
                    <a:pt x="15322" y="9145"/>
                  </a:cubicBezTo>
                  <a:cubicBezTo>
                    <a:pt x="15322" y="4093"/>
                    <a:pt x="11891" y="0"/>
                    <a:pt x="7659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6262950" y="1889075"/>
              <a:ext cx="344500" cy="407250"/>
            </a:xfrm>
            <a:custGeom>
              <a:rect b="b" l="l" r="r" t="t"/>
              <a:pathLst>
                <a:path extrusionOk="0" h="16290" w="13780">
                  <a:moveTo>
                    <a:pt x="7027" y="1"/>
                  </a:moveTo>
                  <a:cubicBezTo>
                    <a:pt x="5161" y="1"/>
                    <a:pt x="3369" y="816"/>
                    <a:pt x="2124" y="2199"/>
                  </a:cubicBezTo>
                  <a:cubicBezTo>
                    <a:pt x="361" y="4147"/>
                    <a:pt x="1" y="7005"/>
                    <a:pt x="522" y="9639"/>
                  </a:cubicBezTo>
                  <a:cubicBezTo>
                    <a:pt x="773" y="10942"/>
                    <a:pt x="1240" y="12186"/>
                    <a:pt x="1852" y="13243"/>
                  </a:cubicBezTo>
                  <a:cubicBezTo>
                    <a:pt x="2265" y="13961"/>
                    <a:pt x="2790" y="14600"/>
                    <a:pt x="3418" y="15103"/>
                  </a:cubicBezTo>
                  <a:cubicBezTo>
                    <a:pt x="4120" y="15672"/>
                    <a:pt x="4946" y="16075"/>
                    <a:pt x="5879" y="16219"/>
                  </a:cubicBezTo>
                  <a:cubicBezTo>
                    <a:pt x="6147" y="16261"/>
                    <a:pt x="6426" y="16283"/>
                    <a:pt x="6705" y="16288"/>
                  </a:cubicBezTo>
                  <a:cubicBezTo>
                    <a:pt x="6760" y="16289"/>
                    <a:pt x="6815" y="16290"/>
                    <a:pt x="6869" y="16290"/>
                  </a:cubicBezTo>
                  <a:cubicBezTo>
                    <a:pt x="8422" y="16290"/>
                    <a:pt x="9947" y="15845"/>
                    <a:pt x="11102" y="14793"/>
                  </a:cubicBezTo>
                  <a:cubicBezTo>
                    <a:pt x="11188" y="14717"/>
                    <a:pt x="11270" y="14637"/>
                    <a:pt x="11355" y="14556"/>
                  </a:cubicBezTo>
                  <a:cubicBezTo>
                    <a:pt x="12411" y="13462"/>
                    <a:pt x="13001" y="12003"/>
                    <a:pt x="13334" y="10540"/>
                  </a:cubicBezTo>
                  <a:cubicBezTo>
                    <a:pt x="13431" y="10105"/>
                    <a:pt x="13516" y="9654"/>
                    <a:pt x="13586" y="9204"/>
                  </a:cubicBezTo>
                  <a:cubicBezTo>
                    <a:pt x="13725" y="8249"/>
                    <a:pt x="13779" y="7263"/>
                    <a:pt x="13688" y="6298"/>
                  </a:cubicBezTo>
                  <a:cubicBezTo>
                    <a:pt x="13602" y="5439"/>
                    <a:pt x="13398" y="4602"/>
                    <a:pt x="13023" y="3825"/>
                  </a:cubicBezTo>
                  <a:cubicBezTo>
                    <a:pt x="12228" y="2189"/>
                    <a:pt x="10792" y="897"/>
                    <a:pt x="9060" y="328"/>
                  </a:cubicBezTo>
                  <a:cubicBezTo>
                    <a:pt x="8406" y="114"/>
                    <a:pt x="7718" y="1"/>
                    <a:pt x="7027" y="1"/>
                  </a:cubicBezTo>
                  <a:close/>
                </a:path>
              </a:pathLst>
            </a:custGeom>
            <a:solidFill>
              <a:srgbClr val="E6A5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6480025" y="2081200"/>
              <a:ext cx="27000" cy="26350"/>
            </a:xfrm>
            <a:custGeom>
              <a:rect b="b" l="l" r="r" t="t"/>
              <a:pathLst>
                <a:path extrusionOk="0" h="1054" w="1080">
                  <a:moveTo>
                    <a:pt x="551" y="1"/>
                  </a:moveTo>
                  <a:cubicBezTo>
                    <a:pt x="541" y="1"/>
                    <a:pt x="531" y="1"/>
                    <a:pt x="521" y="1"/>
                  </a:cubicBezTo>
                  <a:cubicBezTo>
                    <a:pt x="231" y="12"/>
                    <a:pt x="1" y="259"/>
                    <a:pt x="17" y="548"/>
                  </a:cubicBezTo>
                  <a:cubicBezTo>
                    <a:pt x="28" y="832"/>
                    <a:pt x="264" y="1053"/>
                    <a:pt x="545" y="1053"/>
                  </a:cubicBezTo>
                  <a:cubicBezTo>
                    <a:pt x="552" y="1053"/>
                    <a:pt x="558" y="1053"/>
                    <a:pt x="564" y="1053"/>
                  </a:cubicBezTo>
                  <a:cubicBezTo>
                    <a:pt x="854" y="1041"/>
                    <a:pt x="1079" y="796"/>
                    <a:pt x="1068" y="506"/>
                  </a:cubicBezTo>
                  <a:cubicBezTo>
                    <a:pt x="1058" y="220"/>
                    <a:pt x="827" y="1"/>
                    <a:pt x="55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6355750" y="2084950"/>
              <a:ext cx="26975" cy="25975"/>
            </a:xfrm>
            <a:custGeom>
              <a:rect b="b" l="l" r="r" t="t"/>
              <a:pathLst>
                <a:path extrusionOk="0" h="1039" w="1079">
                  <a:moveTo>
                    <a:pt x="536" y="0"/>
                  </a:moveTo>
                  <a:cubicBezTo>
                    <a:pt x="268" y="0"/>
                    <a:pt x="42" y="213"/>
                    <a:pt x="21" y="485"/>
                  </a:cubicBezTo>
                  <a:cubicBezTo>
                    <a:pt x="1" y="768"/>
                    <a:pt x="214" y="1015"/>
                    <a:pt x="504" y="1037"/>
                  </a:cubicBezTo>
                  <a:cubicBezTo>
                    <a:pt x="517" y="1038"/>
                    <a:pt x="529" y="1038"/>
                    <a:pt x="542" y="1038"/>
                  </a:cubicBezTo>
                  <a:cubicBezTo>
                    <a:pt x="810" y="1038"/>
                    <a:pt x="1037" y="831"/>
                    <a:pt x="1058" y="554"/>
                  </a:cubicBezTo>
                  <a:cubicBezTo>
                    <a:pt x="1078" y="270"/>
                    <a:pt x="858" y="23"/>
                    <a:pt x="575" y="2"/>
                  </a:cubicBezTo>
                  <a:cubicBezTo>
                    <a:pt x="562" y="1"/>
                    <a:pt x="549" y="0"/>
                    <a:pt x="536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6403475" y="2062250"/>
              <a:ext cx="21350" cy="109025"/>
            </a:xfrm>
            <a:custGeom>
              <a:rect b="b" l="l" r="r" t="t"/>
              <a:pathLst>
                <a:path extrusionOk="0" h="4361" w="854">
                  <a:moveTo>
                    <a:pt x="321" y="1"/>
                  </a:moveTo>
                  <a:cubicBezTo>
                    <a:pt x="318" y="1"/>
                    <a:pt x="315" y="1"/>
                    <a:pt x="312" y="3"/>
                  </a:cubicBezTo>
                  <a:cubicBezTo>
                    <a:pt x="295" y="9"/>
                    <a:pt x="285" y="24"/>
                    <a:pt x="290" y="35"/>
                  </a:cubicBezTo>
                  <a:cubicBezTo>
                    <a:pt x="414" y="395"/>
                    <a:pt x="505" y="770"/>
                    <a:pt x="510" y="1140"/>
                  </a:cubicBezTo>
                  <a:cubicBezTo>
                    <a:pt x="510" y="1328"/>
                    <a:pt x="500" y="1515"/>
                    <a:pt x="451" y="1687"/>
                  </a:cubicBezTo>
                  <a:cubicBezTo>
                    <a:pt x="403" y="1864"/>
                    <a:pt x="328" y="2030"/>
                    <a:pt x="248" y="2202"/>
                  </a:cubicBezTo>
                  <a:cubicBezTo>
                    <a:pt x="172" y="2373"/>
                    <a:pt x="70" y="2545"/>
                    <a:pt x="38" y="2760"/>
                  </a:cubicBezTo>
                  <a:cubicBezTo>
                    <a:pt x="1" y="2963"/>
                    <a:pt x="22" y="3183"/>
                    <a:pt x="87" y="3376"/>
                  </a:cubicBezTo>
                  <a:cubicBezTo>
                    <a:pt x="221" y="3767"/>
                    <a:pt x="483" y="4063"/>
                    <a:pt x="746" y="4341"/>
                  </a:cubicBezTo>
                  <a:cubicBezTo>
                    <a:pt x="758" y="4354"/>
                    <a:pt x="775" y="4361"/>
                    <a:pt x="792" y="4361"/>
                  </a:cubicBezTo>
                  <a:cubicBezTo>
                    <a:pt x="805" y="4361"/>
                    <a:pt x="817" y="4356"/>
                    <a:pt x="827" y="4347"/>
                  </a:cubicBezTo>
                  <a:cubicBezTo>
                    <a:pt x="854" y="4326"/>
                    <a:pt x="854" y="4289"/>
                    <a:pt x="832" y="4267"/>
                  </a:cubicBezTo>
                  <a:cubicBezTo>
                    <a:pt x="597" y="3977"/>
                    <a:pt x="365" y="3666"/>
                    <a:pt x="275" y="3317"/>
                  </a:cubicBezTo>
                  <a:cubicBezTo>
                    <a:pt x="231" y="3146"/>
                    <a:pt x="226" y="2975"/>
                    <a:pt x="268" y="2802"/>
                  </a:cubicBezTo>
                  <a:cubicBezTo>
                    <a:pt x="312" y="2641"/>
                    <a:pt x="382" y="2470"/>
                    <a:pt x="451" y="2287"/>
                  </a:cubicBezTo>
                  <a:cubicBezTo>
                    <a:pt x="521" y="2111"/>
                    <a:pt x="580" y="1923"/>
                    <a:pt x="617" y="1725"/>
                  </a:cubicBezTo>
                  <a:cubicBezTo>
                    <a:pt x="654" y="1527"/>
                    <a:pt x="654" y="1328"/>
                    <a:pt x="639" y="1135"/>
                  </a:cubicBezTo>
                  <a:cubicBezTo>
                    <a:pt x="607" y="743"/>
                    <a:pt x="488" y="373"/>
                    <a:pt x="344" y="19"/>
                  </a:cubicBezTo>
                  <a:cubicBezTo>
                    <a:pt x="340" y="7"/>
                    <a:pt x="330" y="1"/>
                    <a:pt x="32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6446925" y="2146900"/>
              <a:ext cx="18125" cy="22425"/>
            </a:xfrm>
            <a:custGeom>
              <a:rect b="b" l="l" r="r" t="t"/>
              <a:pathLst>
                <a:path extrusionOk="0" h="897" w="725">
                  <a:moveTo>
                    <a:pt x="601" y="601"/>
                  </a:moveTo>
                  <a:cubicBezTo>
                    <a:pt x="601" y="602"/>
                    <a:pt x="601" y="603"/>
                    <a:pt x="600" y="603"/>
                  </a:cubicBezTo>
                  <a:lnTo>
                    <a:pt x="600" y="603"/>
                  </a:lnTo>
                  <a:cubicBezTo>
                    <a:pt x="601" y="602"/>
                    <a:pt x="601" y="601"/>
                    <a:pt x="601" y="601"/>
                  </a:cubicBezTo>
                  <a:close/>
                  <a:moveTo>
                    <a:pt x="590" y="616"/>
                  </a:moveTo>
                  <a:cubicBezTo>
                    <a:pt x="590" y="616"/>
                    <a:pt x="590" y="617"/>
                    <a:pt x="590" y="618"/>
                  </a:cubicBezTo>
                  <a:cubicBezTo>
                    <a:pt x="588" y="620"/>
                    <a:pt x="587" y="621"/>
                    <a:pt x="587" y="621"/>
                  </a:cubicBezTo>
                  <a:cubicBezTo>
                    <a:pt x="587" y="621"/>
                    <a:pt x="588" y="618"/>
                    <a:pt x="590" y="616"/>
                  </a:cubicBezTo>
                  <a:close/>
                  <a:moveTo>
                    <a:pt x="520" y="0"/>
                  </a:moveTo>
                  <a:cubicBezTo>
                    <a:pt x="516" y="0"/>
                    <a:pt x="513" y="1"/>
                    <a:pt x="510" y="2"/>
                  </a:cubicBezTo>
                  <a:cubicBezTo>
                    <a:pt x="483" y="7"/>
                    <a:pt x="467" y="34"/>
                    <a:pt x="473" y="54"/>
                  </a:cubicBezTo>
                  <a:lnTo>
                    <a:pt x="478" y="60"/>
                  </a:lnTo>
                  <a:lnTo>
                    <a:pt x="542" y="344"/>
                  </a:lnTo>
                  <a:lnTo>
                    <a:pt x="574" y="490"/>
                  </a:lnTo>
                  <a:cubicBezTo>
                    <a:pt x="583" y="533"/>
                    <a:pt x="592" y="573"/>
                    <a:pt x="592" y="601"/>
                  </a:cubicBezTo>
                  <a:lnTo>
                    <a:pt x="592" y="601"/>
                  </a:lnTo>
                  <a:cubicBezTo>
                    <a:pt x="584" y="599"/>
                    <a:pt x="573" y="594"/>
                    <a:pt x="564" y="591"/>
                  </a:cubicBezTo>
                  <a:lnTo>
                    <a:pt x="429" y="522"/>
                  </a:lnTo>
                  <a:cubicBezTo>
                    <a:pt x="339" y="478"/>
                    <a:pt x="247" y="441"/>
                    <a:pt x="156" y="398"/>
                  </a:cubicBezTo>
                  <a:cubicBezTo>
                    <a:pt x="151" y="393"/>
                    <a:pt x="139" y="393"/>
                    <a:pt x="129" y="393"/>
                  </a:cubicBezTo>
                  <a:cubicBezTo>
                    <a:pt x="126" y="393"/>
                    <a:pt x="123" y="392"/>
                    <a:pt x="120" y="392"/>
                  </a:cubicBezTo>
                  <a:cubicBezTo>
                    <a:pt x="81" y="392"/>
                    <a:pt x="42" y="423"/>
                    <a:pt x="38" y="468"/>
                  </a:cubicBezTo>
                  <a:lnTo>
                    <a:pt x="38" y="473"/>
                  </a:lnTo>
                  <a:lnTo>
                    <a:pt x="5" y="789"/>
                  </a:lnTo>
                  <a:cubicBezTo>
                    <a:pt x="0" y="789"/>
                    <a:pt x="0" y="795"/>
                    <a:pt x="0" y="795"/>
                  </a:cubicBezTo>
                  <a:cubicBezTo>
                    <a:pt x="0" y="849"/>
                    <a:pt x="43" y="896"/>
                    <a:pt x="97" y="896"/>
                  </a:cubicBezTo>
                  <a:cubicBezTo>
                    <a:pt x="100" y="897"/>
                    <a:pt x="104" y="897"/>
                    <a:pt x="107" y="897"/>
                  </a:cubicBezTo>
                  <a:cubicBezTo>
                    <a:pt x="157" y="897"/>
                    <a:pt x="198" y="855"/>
                    <a:pt x="198" y="806"/>
                  </a:cubicBezTo>
                  <a:lnTo>
                    <a:pt x="206" y="603"/>
                  </a:lnTo>
                  <a:lnTo>
                    <a:pt x="206" y="603"/>
                  </a:lnTo>
                  <a:cubicBezTo>
                    <a:pt x="261" y="624"/>
                    <a:pt x="317" y="644"/>
                    <a:pt x="371" y="666"/>
                  </a:cubicBezTo>
                  <a:lnTo>
                    <a:pt x="505" y="725"/>
                  </a:lnTo>
                  <a:cubicBezTo>
                    <a:pt x="533" y="730"/>
                    <a:pt x="557" y="743"/>
                    <a:pt x="594" y="743"/>
                  </a:cubicBezTo>
                  <a:cubicBezTo>
                    <a:pt x="600" y="743"/>
                    <a:pt x="605" y="742"/>
                    <a:pt x="612" y="742"/>
                  </a:cubicBezTo>
                  <a:cubicBezTo>
                    <a:pt x="634" y="742"/>
                    <a:pt x="666" y="730"/>
                    <a:pt x="693" y="703"/>
                  </a:cubicBezTo>
                  <a:cubicBezTo>
                    <a:pt x="713" y="683"/>
                    <a:pt x="718" y="656"/>
                    <a:pt x="718" y="634"/>
                  </a:cubicBezTo>
                  <a:cubicBezTo>
                    <a:pt x="725" y="559"/>
                    <a:pt x="703" y="510"/>
                    <a:pt x="698" y="468"/>
                  </a:cubicBezTo>
                  <a:lnTo>
                    <a:pt x="649" y="323"/>
                  </a:lnTo>
                  <a:lnTo>
                    <a:pt x="564" y="34"/>
                  </a:lnTo>
                  <a:cubicBezTo>
                    <a:pt x="559" y="15"/>
                    <a:pt x="539" y="0"/>
                    <a:pt x="520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5"/>
            <p:cNvSpPr/>
            <p:nvPr/>
          </p:nvSpPr>
          <p:spPr>
            <a:xfrm>
              <a:off x="6475625" y="2032250"/>
              <a:ext cx="62100" cy="40025"/>
            </a:xfrm>
            <a:custGeom>
              <a:rect b="b" l="l" r="r" t="t"/>
              <a:pathLst>
                <a:path extrusionOk="0" h="1601" w="2484">
                  <a:moveTo>
                    <a:pt x="1217" y="1"/>
                  </a:moveTo>
                  <a:cubicBezTo>
                    <a:pt x="867" y="1"/>
                    <a:pt x="463" y="184"/>
                    <a:pt x="226" y="383"/>
                  </a:cubicBezTo>
                  <a:cubicBezTo>
                    <a:pt x="124" y="474"/>
                    <a:pt x="27" y="586"/>
                    <a:pt x="16" y="720"/>
                  </a:cubicBezTo>
                  <a:cubicBezTo>
                    <a:pt x="0" y="860"/>
                    <a:pt x="85" y="999"/>
                    <a:pt x="199" y="1085"/>
                  </a:cubicBezTo>
                  <a:cubicBezTo>
                    <a:pt x="311" y="1170"/>
                    <a:pt x="451" y="1219"/>
                    <a:pt x="590" y="1262"/>
                  </a:cubicBezTo>
                  <a:cubicBezTo>
                    <a:pt x="1062" y="1407"/>
                    <a:pt x="1550" y="1514"/>
                    <a:pt x="2043" y="1589"/>
                  </a:cubicBezTo>
                  <a:cubicBezTo>
                    <a:pt x="2083" y="1595"/>
                    <a:pt x="2125" y="1601"/>
                    <a:pt x="2166" y="1601"/>
                  </a:cubicBezTo>
                  <a:cubicBezTo>
                    <a:pt x="2202" y="1601"/>
                    <a:pt x="2239" y="1596"/>
                    <a:pt x="2273" y="1584"/>
                  </a:cubicBezTo>
                  <a:cubicBezTo>
                    <a:pt x="2382" y="1546"/>
                    <a:pt x="2451" y="1434"/>
                    <a:pt x="2467" y="1321"/>
                  </a:cubicBezTo>
                  <a:cubicBezTo>
                    <a:pt x="2483" y="1209"/>
                    <a:pt x="2451" y="1096"/>
                    <a:pt x="2409" y="989"/>
                  </a:cubicBezTo>
                  <a:cubicBezTo>
                    <a:pt x="2253" y="598"/>
                    <a:pt x="1862" y="147"/>
                    <a:pt x="1437" y="29"/>
                  </a:cubicBezTo>
                  <a:cubicBezTo>
                    <a:pt x="1368" y="10"/>
                    <a:pt x="1294" y="1"/>
                    <a:pt x="1217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5"/>
            <p:cNvSpPr/>
            <p:nvPr/>
          </p:nvSpPr>
          <p:spPr>
            <a:xfrm>
              <a:off x="6327175" y="2033625"/>
              <a:ext cx="59850" cy="37250"/>
            </a:xfrm>
            <a:custGeom>
              <a:rect b="b" l="l" r="r" t="t"/>
              <a:pathLst>
                <a:path extrusionOk="0" h="1490" w="2394">
                  <a:moveTo>
                    <a:pt x="1232" y="1"/>
                  </a:moveTo>
                  <a:cubicBezTo>
                    <a:pt x="1180" y="1"/>
                    <a:pt x="1128" y="6"/>
                    <a:pt x="1079" y="16"/>
                  </a:cubicBezTo>
                  <a:cubicBezTo>
                    <a:pt x="671" y="97"/>
                    <a:pt x="263" y="510"/>
                    <a:pt x="87" y="875"/>
                  </a:cubicBezTo>
                  <a:cubicBezTo>
                    <a:pt x="38" y="976"/>
                    <a:pt x="1" y="1083"/>
                    <a:pt x="6" y="1196"/>
                  </a:cubicBezTo>
                  <a:cubicBezTo>
                    <a:pt x="12" y="1308"/>
                    <a:pt x="70" y="1422"/>
                    <a:pt x="173" y="1464"/>
                  </a:cubicBezTo>
                  <a:cubicBezTo>
                    <a:pt x="217" y="1484"/>
                    <a:pt x="263" y="1490"/>
                    <a:pt x="309" y="1490"/>
                  </a:cubicBezTo>
                  <a:cubicBezTo>
                    <a:pt x="337" y="1490"/>
                    <a:pt x="364" y="1488"/>
                    <a:pt x="392" y="1486"/>
                  </a:cubicBezTo>
                  <a:cubicBezTo>
                    <a:pt x="870" y="1444"/>
                    <a:pt x="1342" y="1373"/>
                    <a:pt x="1803" y="1266"/>
                  </a:cubicBezTo>
                  <a:cubicBezTo>
                    <a:pt x="1937" y="1234"/>
                    <a:pt x="2077" y="1202"/>
                    <a:pt x="2189" y="1122"/>
                  </a:cubicBezTo>
                  <a:cubicBezTo>
                    <a:pt x="2302" y="1046"/>
                    <a:pt x="2394" y="917"/>
                    <a:pt x="2387" y="778"/>
                  </a:cubicBezTo>
                  <a:cubicBezTo>
                    <a:pt x="2387" y="649"/>
                    <a:pt x="2302" y="531"/>
                    <a:pt x="2211" y="440"/>
                  </a:cubicBezTo>
                  <a:cubicBezTo>
                    <a:pt x="1987" y="216"/>
                    <a:pt x="1580" y="1"/>
                    <a:pt x="1232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6437275" y="2215725"/>
              <a:ext cx="26975" cy="9775"/>
            </a:xfrm>
            <a:custGeom>
              <a:rect b="b" l="l" r="r" t="t"/>
              <a:pathLst>
                <a:path extrusionOk="0" h="391" w="1079">
                  <a:moveTo>
                    <a:pt x="1018" y="1"/>
                  </a:moveTo>
                  <a:cubicBezTo>
                    <a:pt x="1008" y="1"/>
                    <a:pt x="997" y="4"/>
                    <a:pt x="987" y="10"/>
                  </a:cubicBezTo>
                  <a:cubicBezTo>
                    <a:pt x="703" y="170"/>
                    <a:pt x="381" y="267"/>
                    <a:pt x="54" y="284"/>
                  </a:cubicBezTo>
                  <a:cubicBezTo>
                    <a:pt x="22" y="284"/>
                    <a:pt x="0" y="311"/>
                    <a:pt x="0" y="338"/>
                  </a:cubicBezTo>
                  <a:cubicBezTo>
                    <a:pt x="0" y="370"/>
                    <a:pt x="27" y="391"/>
                    <a:pt x="54" y="391"/>
                  </a:cubicBezTo>
                  <a:lnTo>
                    <a:pt x="59" y="391"/>
                  </a:lnTo>
                  <a:cubicBezTo>
                    <a:pt x="403" y="375"/>
                    <a:pt x="745" y="279"/>
                    <a:pt x="1040" y="101"/>
                  </a:cubicBezTo>
                  <a:cubicBezTo>
                    <a:pt x="1067" y="91"/>
                    <a:pt x="1079" y="53"/>
                    <a:pt x="1062" y="26"/>
                  </a:cubicBezTo>
                  <a:cubicBezTo>
                    <a:pt x="1052" y="9"/>
                    <a:pt x="1036" y="1"/>
                    <a:pt x="1018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6408300" y="2181350"/>
              <a:ext cx="65600" cy="32000"/>
            </a:xfrm>
            <a:custGeom>
              <a:rect b="b" l="l" r="r" t="t"/>
              <a:pathLst>
                <a:path extrusionOk="0" h="1280" w="2624">
                  <a:moveTo>
                    <a:pt x="2624" y="1"/>
                  </a:moveTo>
                  <a:cubicBezTo>
                    <a:pt x="1770" y="233"/>
                    <a:pt x="886" y="372"/>
                    <a:pt x="1" y="426"/>
                  </a:cubicBezTo>
                  <a:cubicBezTo>
                    <a:pt x="272" y="925"/>
                    <a:pt x="794" y="1279"/>
                    <a:pt x="1356" y="1279"/>
                  </a:cubicBezTo>
                  <a:cubicBezTo>
                    <a:pt x="1416" y="1279"/>
                    <a:pt x="1475" y="1276"/>
                    <a:pt x="1535" y="1267"/>
                  </a:cubicBezTo>
                  <a:cubicBezTo>
                    <a:pt x="2157" y="1176"/>
                    <a:pt x="2489" y="619"/>
                    <a:pt x="2624" y="1"/>
                  </a:cubicBezTo>
                  <a:close/>
                </a:path>
              </a:pathLst>
            </a:custGeom>
            <a:solidFill>
              <a:srgbClr val="FF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6339550" y="2224950"/>
              <a:ext cx="211850" cy="82250"/>
            </a:xfrm>
            <a:custGeom>
              <a:rect b="b" l="l" r="r" t="t"/>
              <a:pathLst>
                <a:path extrusionOk="0" h="3290" w="8474">
                  <a:moveTo>
                    <a:pt x="8280" y="1"/>
                  </a:moveTo>
                  <a:lnTo>
                    <a:pt x="75" y="220"/>
                  </a:lnTo>
                  <a:lnTo>
                    <a:pt x="0" y="1464"/>
                  </a:lnTo>
                  <a:cubicBezTo>
                    <a:pt x="0" y="1464"/>
                    <a:pt x="663" y="3289"/>
                    <a:pt x="3627" y="3289"/>
                  </a:cubicBezTo>
                  <a:cubicBezTo>
                    <a:pt x="3815" y="3289"/>
                    <a:pt x="4013" y="3282"/>
                    <a:pt x="4221" y="3266"/>
                  </a:cubicBezTo>
                  <a:cubicBezTo>
                    <a:pt x="7691" y="3004"/>
                    <a:pt x="8473" y="1004"/>
                    <a:pt x="8473" y="1004"/>
                  </a:cubicBezTo>
                  <a:lnTo>
                    <a:pt x="8280" y="1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6541175" y="2052125"/>
              <a:ext cx="108900" cy="180750"/>
            </a:xfrm>
            <a:custGeom>
              <a:rect b="b" l="l" r="r" t="t"/>
              <a:pathLst>
                <a:path extrusionOk="0" h="7230" w="4356">
                  <a:moveTo>
                    <a:pt x="4208" y="1"/>
                  </a:moveTo>
                  <a:cubicBezTo>
                    <a:pt x="4159" y="1"/>
                    <a:pt x="4111" y="29"/>
                    <a:pt x="4087" y="81"/>
                  </a:cubicBezTo>
                  <a:cubicBezTo>
                    <a:pt x="3186" y="2269"/>
                    <a:pt x="76" y="6983"/>
                    <a:pt x="44" y="7031"/>
                  </a:cubicBezTo>
                  <a:cubicBezTo>
                    <a:pt x="0" y="7090"/>
                    <a:pt x="17" y="7171"/>
                    <a:pt x="76" y="7209"/>
                  </a:cubicBezTo>
                  <a:cubicBezTo>
                    <a:pt x="102" y="7224"/>
                    <a:pt x="124" y="7229"/>
                    <a:pt x="151" y="7229"/>
                  </a:cubicBezTo>
                  <a:cubicBezTo>
                    <a:pt x="188" y="7229"/>
                    <a:pt x="231" y="7209"/>
                    <a:pt x="258" y="7171"/>
                  </a:cubicBezTo>
                  <a:cubicBezTo>
                    <a:pt x="285" y="7122"/>
                    <a:pt x="3416" y="2387"/>
                    <a:pt x="4329" y="177"/>
                  </a:cubicBezTo>
                  <a:cubicBezTo>
                    <a:pt x="4356" y="113"/>
                    <a:pt x="4324" y="38"/>
                    <a:pt x="4259" y="11"/>
                  </a:cubicBezTo>
                  <a:cubicBezTo>
                    <a:pt x="4243" y="4"/>
                    <a:pt x="4226" y="1"/>
                    <a:pt x="4208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6229725" y="2072275"/>
              <a:ext cx="134900" cy="183275"/>
            </a:xfrm>
            <a:custGeom>
              <a:rect b="b" l="l" r="r" t="t"/>
              <a:pathLst>
                <a:path extrusionOk="0" h="7331" w="5396">
                  <a:moveTo>
                    <a:pt x="143" y="0"/>
                  </a:moveTo>
                  <a:cubicBezTo>
                    <a:pt x="119" y="0"/>
                    <a:pt x="96" y="6"/>
                    <a:pt x="75" y="20"/>
                  </a:cubicBezTo>
                  <a:cubicBezTo>
                    <a:pt x="17" y="64"/>
                    <a:pt x="0" y="143"/>
                    <a:pt x="37" y="203"/>
                  </a:cubicBezTo>
                  <a:cubicBezTo>
                    <a:pt x="220" y="465"/>
                    <a:pt x="4468" y="6730"/>
                    <a:pt x="5171" y="7299"/>
                  </a:cubicBezTo>
                  <a:cubicBezTo>
                    <a:pt x="5198" y="7319"/>
                    <a:pt x="5223" y="7331"/>
                    <a:pt x="5250" y="7331"/>
                  </a:cubicBezTo>
                  <a:cubicBezTo>
                    <a:pt x="5288" y="7331"/>
                    <a:pt x="5326" y="7314"/>
                    <a:pt x="5352" y="7282"/>
                  </a:cubicBezTo>
                  <a:cubicBezTo>
                    <a:pt x="5396" y="7228"/>
                    <a:pt x="5391" y="7148"/>
                    <a:pt x="5331" y="7099"/>
                  </a:cubicBezTo>
                  <a:cubicBezTo>
                    <a:pt x="4795" y="6660"/>
                    <a:pt x="1770" y="2299"/>
                    <a:pt x="252" y="58"/>
                  </a:cubicBezTo>
                  <a:cubicBezTo>
                    <a:pt x="225" y="21"/>
                    <a:pt x="184" y="0"/>
                    <a:pt x="143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6345425" y="2230175"/>
              <a:ext cx="203675" cy="49100"/>
            </a:xfrm>
            <a:custGeom>
              <a:rect b="b" l="l" r="r" t="t"/>
              <a:pathLst>
                <a:path extrusionOk="0" h="1964" w="8147">
                  <a:moveTo>
                    <a:pt x="7803" y="0"/>
                  </a:moveTo>
                  <a:lnTo>
                    <a:pt x="75" y="178"/>
                  </a:lnTo>
                  <a:cubicBezTo>
                    <a:pt x="60" y="178"/>
                    <a:pt x="48" y="188"/>
                    <a:pt x="48" y="204"/>
                  </a:cubicBezTo>
                  <a:lnTo>
                    <a:pt x="1" y="1931"/>
                  </a:lnTo>
                  <a:cubicBezTo>
                    <a:pt x="1" y="1948"/>
                    <a:pt x="16" y="1963"/>
                    <a:pt x="33" y="1963"/>
                  </a:cubicBezTo>
                  <a:cubicBezTo>
                    <a:pt x="55" y="1963"/>
                    <a:pt x="65" y="1953"/>
                    <a:pt x="65" y="1931"/>
                  </a:cubicBezTo>
                  <a:lnTo>
                    <a:pt x="107" y="236"/>
                  </a:lnTo>
                  <a:lnTo>
                    <a:pt x="7783" y="65"/>
                  </a:lnTo>
                  <a:lnTo>
                    <a:pt x="8077" y="1025"/>
                  </a:lnTo>
                  <a:cubicBezTo>
                    <a:pt x="8082" y="1038"/>
                    <a:pt x="8098" y="1048"/>
                    <a:pt x="8112" y="1048"/>
                  </a:cubicBezTo>
                  <a:cubicBezTo>
                    <a:pt x="8115" y="1048"/>
                    <a:pt x="8117" y="1048"/>
                    <a:pt x="8120" y="1047"/>
                  </a:cubicBezTo>
                  <a:cubicBezTo>
                    <a:pt x="8137" y="1040"/>
                    <a:pt x="8147" y="1025"/>
                    <a:pt x="8142" y="1003"/>
                  </a:cubicBezTo>
                  <a:lnTo>
                    <a:pt x="7835" y="22"/>
                  </a:lnTo>
                  <a:cubicBezTo>
                    <a:pt x="7830" y="11"/>
                    <a:pt x="7820" y="0"/>
                    <a:pt x="7803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6379900" y="2272425"/>
              <a:ext cx="11675" cy="13700"/>
            </a:xfrm>
            <a:custGeom>
              <a:rect b="b" l="l" r="r" t="t"/>
              <a:pathLst>
                <a:path extrusionOk="0" h="548" w="467">
                  <a:moveTo>
                    <a:pt x="231" y="0"/>
                  </a:moveTo>
                  <a:cubicBezTo>
                    <a:pt x="102" y="0"/>
                    <a:pt x="0" y="123"/>
                    <a:pt x="5" y="273"/>
                  </a:cubicBezTo>
                  <a:cubicBezTo>
                    <a:pt x="5" y="424"/>
                    <a:pt x="112" y="547"/>
                    <a:pt x="236" y="547"/>
                  </a:cubicBezTo>
                  <a:cubicBezTo>
                    <a:pt x="364" y="541"/>
                    <a:pt x="466" y="419"/>
                    <a:pt x="461" y="268"/>
                  </a:cubicBezTo>
                  <a:cubicBezTo>
                    <a:pt x="461" y="118"/>
                    <a:pt x="354" y="0"/>
                    <a:pt x="231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6432700" y="2271625"/>
              <a:ext cx="11575" cy="13700"/>
            </a:xfrm>
            <a:custGeom>
              <a:rect b="b" l="l" r="r" t="t"/>
              <a:pathLst>
                <a:path extrusionOk="0" h="548" w="463">
                  <a:moveTo>
                    <a:pt x="226" y="0"/>
                  </a:moveTo>
                  <a:cubicBezTo>
                    <a:pt x="103" y="5"/>
                    <a:pt x="0" y="129"/>
                    <a:pt x="0" y="278"/>
                  </a:cubicBezTo>
                  <a:cubicBezTo>
                    <a:pt x="7" y="429"/>
                    <a:pt x="108" y="547"/>
                    <a:pt x="237" y="547"/>
                  </a:cubicBezTo>
                  <a:cubicBezTo>
                    <a:pt x="366" y="547"/>
                    <a:pt x="462" y="424"/>
                    <a:pt x="462" y="268"/>
                  </a:cubicBezTo>
                  <a:cubicBezTo>
                    <a:pt x="462" y="117"/>
                    <a:pt x="354" y="0"/>
                    <a:pt x="226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6407375" y="2282600"/>
              <a:ext cx="11550" cy="13575"/>
            </a:xfrm>
            <a:custGeom>
              <a:rect b="b" l="l" r="r" t="t"/>
              <a:pathLst>
                <a:path extrusionOk="0" h="543" w="462">
                  <a:moveTo>
                    <a:pt x="233" y="0"/>
                  </a:moveTo>
                  <a:cubicBezTo>
                    <a:pt x="231" y="0"/>
                    <a:pt x="228" y="0"/>
                    <a:pt x="226" y="0"/>
                  </a:cubicBezTo>
                  <a:cubicBezTo>
                    <a:pt x="102" y="0"/>
                    <a:pt x="0" y="124"/>
                    <a:pt x="0" y="274"/>
                  </a:cubicBezTo>
                  <a:cubicBezTo>
                    <a:pt x="5" y="421"/>
                    <a:pt x="103" y="542"/>
                    <a:pt x="228" y="542"/>
                  </a:cubicBezTo>
                  <a:cubicBezTo>
                    <a:pt x="231" y="542"/>
                    <a:pt x="233" y="542"/>
                    <a:pt x="236" y="542"/>
                  </a:cubicBezTo>
                  <a:cubicBezTo>
                    <a:pt x="359" y="542"/>
                    <a:pt x="461" y="419"/>
                    <a:pt x="461" y="269"/>
                  </a:cubicBezTo>
                  <a:cubicBezTo>
                    <a:pt x="456" y="122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6460850" y="2280050"/>
              <a:ext cx="11575" cy="13700"/>
            </a:xfrm>
            <a:custGeom>
              <a:rect b="b" l="l" r="r" t="t"/>
              <a:pathLst>
                <a:path extrusionOk="0" h="548" w="463">
                  <a:moveTo>
                    <a:pt x="226" y="1"/>
                  </a:moveTo>
                  <a:cubicBezTo>
                    <a:pt x="97" y="6"/>
                    <a:pt x="1" y="129"/>
                    <a:pt x="1" y="280"/>
                  </a:cubicBezTo>
                  <a:cubicBezTo>
                    <a:pt x="1" y="429"/>
                    <a:pt x="109" y="548"/>
                    <a:pt x="237" y="548"/>
                  </a:cubicBezTo>
                  <a:cubicBezTo>
                    <a:pt x="361" y="548"/>
                    <a:pt x="463" y="424"/>
                    <a:pt x="463" y="268"/>
                  </a:cubicBezTo>
                  <a:cubicBezTo>
                    <a:pt x="457" y="119"/>
                    <a:pt x="355" y="1"/>
                    <a:pt x="226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6483925" y="2269300"/>
              <a:ext cx="12225" cy="13650"/>
            </a:xfrm>
            <a:custGeom>
              <a:rect b="b" l="l" r="r" t="t"/>
              <a:pathLst>
                <a:path extrusionOk="0" h="546" w="489">
                  <a:moveTo>
                    <a:pt x="241" y="0"/>
                  </a:moveTo>
                  <a:cubicBezTo>
                    <a:pt x="232" y="0"/>
                    <a:pt x="224" y="1"/>
                    <a:pt x="215" y="2"/>
                  </a:cubicBezTo>
                  <a:cubicBezTo>
                    <a:pt x="87" y="17"/>
                    <a:pt x="0" y="146"/>
                    <a:pt x="17" y="297"/>
                  </a:cubicBezTo>
                  <a:cubicBezTo>
                    <a:pt x="32" y="438"/>
                    <a:pt x="137" y="545"/>
                    <a:pt x="256" y="545"/>
                  </a:cubicBezTo>
                  <a:cubicBezTo>
                    <a:pt x="264" y="545"/>
                    <a:pt x="272" y="545"/>
                    <a:pt x="280" y="544"/>
                  </a:cubicBezTo>
                  <a:cubicBezTo>
                    <a:pt x="403" y="527"/>
                    <a:pt x="488" y="393"/>
                    <a:pt x="473" y="243"/>
                  </a:cubicBezTo>
                  <a:cubicBezTo>
                    <a:pt x="457" y="104"/>
                    <a:pt x="355" y="0"/>
                    <a:pt x="241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6203425" y="1785175"/>
              <a:ext cx="460175" cy="441375"/>
            </a:xfrm>
            <a:custGeom>
              <a:rect b="b" l="l" r="r" t="t"/>
              <a:pathLst>
                <a:path extrusionOk="0" h="17655" w="18407">
                  <a:moveTo>
                    <a:pt x="9537" y="1"/>
                  </a:moveTo>
                  <a:cubicBezTo>
                    <a:pt x="9456" y="1"/>
                    <a:pt x="9381" y="6"/>
                    <a:pt x="9300" y="6"/>
                  </a:cubicBezTo>
                  <a:cubicBezTo>
                    <a:pt x="9102" y="6"/>
                    <a:pt x="8909" y="16"/>
                    <a:pt x="8727" y="28"/>
                  </a:cubicBezTo>
                  <a:cubicBezTo>
                    <a:pt x="8384" y="48"/>
                    <a:pt x="8052" y="81"/>
                    <a:pt x="7735" y="130"/>
                  </a:cubicBezTo>
                  <a:cubicBezTo>
                    <a:pt x="7730" y="130"/>
                    <a:pt x="7723" y="130"/>
                    <a:pt x="7713" y="135"/>
                  </a:cubicBezTo>
                  <a:cubicBezTo>
                    <a:pt x="7643" y="140"/>
                    <a:pt x="7574" y="151"/>
                    <a:pt x="7504" y="162"/>
                  </a:cubicBezTo>
                  <a:cubicBezTo>
                    <a:pt x="7483" y="167"/>
                    <a:pt x="7461" y="172"/>
                    <a:pt x="7445" y="172"/>
                  </a:cubicBezTo>
                  <a:cubicBezTo>
                    <a:pt x="7369" y="189"/>
                    <a:pt x="7295" y="204"/>
                    <a:pt x="7220" y="216"/>
                  </a:cubicBezTo>
                  <a:cubicBezTo>
                    <a:pt x="1" y="1632"/>
                    <a:pt x="564" y="9798"/>
                    <a:pt x="564" y="9798"/>
                  </a:cubicBezTo>
                  <a:lnTo>
                    <a:pt x="575" y="9761"/>
                  </a:lnTo>
                  <a:cubicBezTo>
                    <a:pt x="575" y="10947"/>
                    <a:pt x="693" y="12566"/>
                    <a:pt x="1111" y="14798"/>
                  </a:cubicBezTo>
                  <a:cubicBezTo>
                    <a:pt x="1223" y="15414"/>
                    <a:pt x="1406" y="16041"/>
                    <a:pt x="1750" y="16567"/>
                  </a:cubicBezTo>
                  <a:cubicBezTo>
                    <a:pt x="1894" y="16782"/>
                    <a:pt x="2426" y="17387"/>
                    <a:pt x="2817" y="17387"/>
                  </a:cubicBezTo>
                  <a:cubicBezTo>
                    <a:pt x="2905" y="17387"/>
                    <a:pt x="2985" y="17357"/>
                    <a:pt x="3052" y="17286"/>
                  </a:cubicBezTo>
                  <a:cubicBezTo>
                    <a:pt x="3069" y="17264"/>
                    <a:pt x="3084" y="17243"/>
                    <a:pt x="3101" y="17216"/>
                  </a:cubicBezTo>
                  <a:cubicBezTo>
                    <a:pt x="3299" y="16905"/>
                    <a:pt x="2897" y="16273"/>
                    <a:pt x="2763" y="15988"/>
                  </a:cubicBezTo>
                  <a:cubicBezTo>
                    <a:pt x="2446" y="15301"/>
                    <a:pt x="2168" y="14599"/>
                    <a:pt x="2092" y="13837"/>
                  </a:cubicBezTo>
                  <a:cubicBezTo>
                    <a:pt x="1905" y="12025"/>
                    <a:pt x="2071" y="9927"/>
                    <a:pt x="2178" y="8946"/>
                  </a:cubicBezTo>
                  <a:cubicBezTo>
                    <a:pt x="3117" y="8625"/>
                    <a:pt x="4480" y="8276"/>
                    <a:pt x="6292" y="8093"/>
                  </a:cubicBezTo>
                  <a:cubicBezTo>
                    <a:pt x="7065" y="8015"/>
                    <a:pt x="7917" y="7969"/>
                    <a:pt x="8851" y="7969"/>
                  </a:cubicBezTo>
                  <a:cubicBezTo>
                    <a:pt x="9842" y="7969"/>
                    <a:pt x="10924" y="8021"/>
                    <a:pt x="12100" y="8142"/>
                  </a:cubicBezTo>
                  <a:cubicBezTo>
                    <a:pt x="13490" y="8286"/>
                    <a:pt x="15007" y="8533"/>
                    <a:pt x="16659" y="8904"/>
                  </a:cubicBezTo>
                  <a:cubicBezTo>
                    <a:pt x="16760" y="9863"/>
                    <a:pt x="16938" y="11998"/>
                    <a:pt x="16750" y="13837"/>
                  </a:cubicBezTo>
                  <a:cubicBezTo>
                    <a:pt x="16696" y="14330"/>
                    <a:pt x="16605" y="14818"/>
                    <a:pt x="16476" y="15301"/>
                  </a:cubicBezTo>
                  <a:cubicBezTo>
                    <a:pt x="16438" y="15446"/>
                    <a:pt x="15988" y="16385"/>
                    <a:pt x="15839" y="17006"/>
                  </a:cubicBezTo>
                  <a:cubicBezTo>
                    <a:pt x="15741" y="17399"/>
                    <a:pt x="15967" y="17654"/>
                    <a:pt x="16262" y="17654"/>
                  </a:cubicBezTo>
                  <a:cubicBezTo>
                    <a:pt x="16326" y="17654"/>
                    <a:pt x="16393" y="17643"/>
                    <a:pt x="16460" y="17618"/>
                  </a:cubicBezTo>
                  <a:cubicBezTo>
                    <a:pt x="16713" y="17528"/>
                    <a:pt x="16916" y="17179"/>
                    <a:pt x="17040" y="16959"/>
                  </a:cubicBezTo>
                  <a:cubicBezTo>
                    <a:pt x="17409" y="16298"/>
                    <a:pt x="17592" y="15533"/>
                    <a:pt x="17726" y="14798"/>
                  </a:cubicBezTo>
                  <a:cubicBezTo>
                    <a:pt x="18407" y="11177"/>
                    <a:pt x="18386" y="9332"/>
                    <a:pt x="18273" y="8152"/>
                  </a:cubicBezTo>
                  <a:lnTo>
                    <a:pt x="18273" y="8152"/>
                  </a:lnTo>
                  <a:lnTo>
                    <a:pt x="18252" y="8157"/>
                  </a:lnTo>
                  <a:cubicBezTo>
                    <a:pt x="18047" y="6142"/>
                    <a:pt x="17119" y="2028"/>
                    <a:pt x="12963" y="553"/>
                  </a:cubicBezTo>
                  <a:cubicBezTo>
                    <a:pt x="12878" y="521"/>
                    <a:pt x="12797" y="494"/>
                    <a:pt x="12717" y="467"/>
                  </a:cubicBezTo>
                  <a:cubicBezTo>
                    <a:pt x="12299" y="333"/>
                    <a:pt x="11849" y="221"/>
                    <a:pt x="11359" y="145"/>
                  </a:cubicBezTo>
                  <a:cubicBezTo>
                    <a:pt x="11119" y="103"/>
                    <a:pt x="10866" y="76"/>
                    <a:pt x="10604" y="48"/>
                  </a:cubicBezTo>
                  <a:cubicBezTo>
                    <a:pt x="10260" y="23"/>
                    <a:pt x="9906" y="1"/>
                    <a:pt x="9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6410850" y="1785175"/>
              <a:ext cx="57675" cy="174475"/>
            </a:xfrm>
            <a:custGeom>
              <a:rect b="b" l="l" r="r" t="t"/>
              <a:pathLst>
                <a:path extrusionOk="0" h="6979" w="2307">
                  <a:moveTo>
                    <a:pt x="1240" y="1"/>
                  </a:moveTo>
                  <a:cubicBezTo>
                    <a:pt x="381" y="2452"/>
                    <a:pt x="124" y="4468"/>
                    <a:pt x="49" y="5691"/>
                  </a:cubicBezTo>
                  <a:cubicBezTo>
                    <a:pt x="0" y="6474"/>
                    <a:pt x="33" y="6929"/>
                    <a:pt x="38" y="6978"/>
                  </a:cubicBezTo>
                  <a:lnTo>
                    <a:pt x="1062" y="6902"/>
                  </a:lnTo>
                  <a:cubicBezTo>
                    <a:pt x="1062" y="6897"/>
                    <a:pt x="1030" y="6474"/>
                    <a:pt x="1079" y="5739"/>
                  </a:cubicBezTo>
                  <a:cubicBezTo>
                    <a:pt x="1148" y="4543"/>
                    <a:pt x="1416" y="2500"/>
                    <a:pt x="2307" y="48"/>
                  </a:cubicBezTo>
                  <a:cubicBezTo>
                    <a:pt x="1963" y="23"/>
                    <a:pt x="1609" y="1"/>
                    <a:pt x="1240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6360725" y="1908250"/>
              <a:ext cx="147225" cy="80475"/>
            </a:xfrm>
            <a:custGeom>
              <a:rect b="b" l="l" r="r" t="t"/>
              <a:pathLst>
                <a:path extrusionOk="0" h="3219" w="5889">
                  <a:moveTo>
                    <a:pt x="3343" y="0"/>
                  </a:moveTo>
                  <a:cubicBezTo>
                    <a:pt x="3280" y="0"/>
                    <a:pt x="3217" y="1"/>
                    <a:pt x="3153" y="1"/>
                  </a:cubicBezTo>
                  <a:cubicBezTo>
                    <a:pt x="2800" y="6"/>
                    <a:pt x="2440" y="17"/>
                    <a:pt x="2113" y="38"/>
                  </a:cubicBezTo>
                  <a:cubicBezTo>
                    <a:pt x="1485" y="76"/>
                    <a:pt x="949" y="145"/>
                    <a:pt x="730" y="226"/>
                  </a:cubicBezTo>
                  <a:cubicBezTo>
                    <a:pt x="86" y="473"/>
                    <a:pt x="10" y="2736"/>
                    <a:pt x="0" y="3170"/>
                  </a:cubicBezTo>
                  <a:cubicBezTo>
                    <a:pt x="773" y="3092"/>
                    <a:pt x="1625" y="3046"/>
                    <a:pt x="2559" y="3046"/>
                  </a:cubicBezTo>
                  <a:cubicBezTo>
                    <a:pt x="3550" y="3046"/>
                    <a:pt x="4632" y="3098"/>
                    <a:pt x="5808" y="3219"/>
                  </a:cubicBezTo>
                  <a:cubicBezTo>
                    <a:pt x="5889" y="2961"/>
                    <a:pt x="5706" y="714"/>
                    <a:pt x="5492" y="296"/>
                  </a:cubicBezTo>
                  <a:cubicBezTo>
                    <a:pt x="5380" y="83"/>
                    <a:pt x="4400" y="0"/>
                    <a:pt x="3343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6300500" y="1913000"/>
              <a:ext cx="32875" cy="34100"/>
            </a:xfrm>
            <a:custGeom>
              <a:rect b="b" l="l" r="r" t="t"/>
              <a:pathLst>
                <a:path extrusionOk="0" h="1364" w="1315">
                  <a:moveTo>
                    <a:pt x="791" y="0"/>
                  </a:moveTo>
                  <a:cubicBezTo>
                    <a:pt x="572" y="0"/>
                    <a:pt x="362" y="174"/>
                    <a:pt x="204" y="390"/>
                  </a:cubicBezTo>
                  <a:cubicBezTo>
                    <a:pt x="70" y="567"/>
                    <a:pt x="1" y="803"/>
                    <a:pt x="75" y="1012"/>
                  </a:cubicBezTo>
                  <a:cubicBezTo>
                    <a:pt x="157" y="1228"/>
                    <a:pt x="390" y="1364"/>
                    <a:pt x="622" y="1364"/>
                  </a:cubicBezTo>
                  <a:cubicBezTo>
                    <a:pt x="684" y="1364"/>
                    <a:pt x="746" y="1354"/>
                    <a:pt x="805" y="1334"/>
                  </a:cubicBezTo>
                  <a:cubicBezTo>
                    <a:pt x="1085" y="1242"/>
                    <a:pt x="1272" y="959"/>
                    <a:pt x="1298" y="670"/>
                  </a:cubicBezTo>
                  <a:cubicBezTo>
                    <a:pt x="1315" y="497"/>
                    <a:pt x="1278" y="316"/>
                    <a:pt x="1164" y="192"/>
                  </a:cubicBezTo>
                  <a:cubicBezTo>
                    <a:pt x="1042" y="56"/>
                    <a:pt x="915" y="0"/>
                    <a:pt x="791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6531250" y="1909600"/>
              <a:ext cx="38400" cy="32450"/>
            </a:xfrm>
            <a:custGeom>
              <a:rect b="b" l="l" r="r" t="t"/>
              <a:pathLst>
                <a:path extrusionOk="0" h="1298" w="1536">
                  <a:moveTo>
                    <a:pt x="568" y="1"/>
                  </a:moveTo>
                  <a:cubicBezTo>
                    <a:pt x="542" y="1"/>
                    <a:pt x="515" y="2"/>
                    <a:pt x="489" y="6"/>
                  </a:cubicBezTo>
                  <a:cubicBezTo>
                    <a:pt x="199" y="54"/>
                    <a:pt x="1" y="376"/>
                    <a:pt x="43" y="665"/>
                  </a:cubicBezTo>
                  <a:cubicBezTo>
                    <a:pt x="81" y="955"/>
                    <a:pt x="328" y="1192"/>
                    <a:pt x="612" y="1272"/>
                  </a:cubicBezTo>
                  <a:cubicBezTo>
                    <a:pt x="678" y="1288"/>
                    <a:pt x="746" y="1298"/>
                    <a:pt x="813" y="1298"/>
                  </a:cubicBezTo>
                  <a:cubicBezTo>
                    <a:pt x="916" y="1298"/>
                    <a:pt x="1018" y="1275"/>
                    <a:pt x="1105" y="1224"/>
                  </a:cubicBezTo>
                  <a:cubicBezTo>
                    <a:pt x="1535" y="955"/>
                    <a:pt x="1368" y="548"/>
                    <a:pt x="1078" y="242"/>
                  </a:cubicBezTo>
                  <a:cubicBezTo>
                    <a:pt x="947" y="100"/>
                    <a:pt x="761" y="1"/>
                    <a:pt x="568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6501875" y="1796825"/>
              <a:ext cx="25650" cy="80100"/>
            </a:xfrm>
            <a:custGeom>
              <a:rect b="b" l="l" r="r" t="t"/>
              <a:pathLst>
                <a:path extrusionOk="0" h="3204" w="1026">
                  <a:moveTo>
                    <a:pt x="779" y="1"/>
                  </a:moveTo>
                  <a:cubicBezTo>
                    <a:pt x="361" y="978"/>
                    <a:pt x="104" y="2002"/>
                    <a:pt x="7" y="3064"/>
                  </a:cubicBezTo>
                  <a:cubicBezTo>
                    <a:pt x="1" y="3134"/>
                    <a:pt x="50" y="3198"/>
                    <a:pt x="119" y="3203"/>
                  </a:cubicBezTo>
                  <a:lnTo>
                    <a:pt x="136" y="3203"/>
                  </a:lnTo>
                  <a:cubicBezTo>
                    <a:pt x="200" y="3203"/>
                    <a:pt x="253" y="3149"/>
                    <a:pt x="258" y="3085"/>
                  </a:cubicBezTo>
                  <a:cubicBezTo>
                    <a:pt x="355" y="2045"/>
                    <a:pt x="612" y="1037"/>
                    <a:pt x="1025" y="87"/>
                  </a:cubicBezTo>
                  <a:cubicBezTo>
                    <a:pt x="940" y="55"/>
                    <a:pt x="859" y="28"/>
                    <a:pt x="779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6213075" y="1944200"/>
              <a:ext cx="454150" cy="80475"/>
            </a:xfrm>
            <a:custGeom>
              <a:rect b="b" l="l" r="r" t="t"/>
              <a:pathLst>
                <a:path extrusionOk="0" h="3219" w="18166">
                  <a:moveTo>
                    <a:pt x="9081" y="1"/>
                  </a:moveTo>
                  <a:cubicBezTo>
                    <a:pt x="3423" y="1"/>
                    <a:pt x="253" y="2655"/>
                    <a:pt x="119" y="2768"/>
                  </a:cubicBezTo>
                  <a:cubicBezTo>
                    <a:pt x="12" y="2858"/>
                    <a:pt x="1" y="3019"/>
                    <a:pt x="92" y="3127"/>
                  </a:cubicBezTo>
                  <a:cubicBezTo>
                    <a:pt x="141" y="3186"/>
                    <a:pt x="216" y="3219"/>
                    <a:pt x="285" y="3219"/>
                  </a:cubicBezTo>
                  <a:cubicBezTo>
                    <a:pt x="344" y="3219"/>
                    <a:pt x="404" y="3197"/>
                    <a:pt x="451" y="3154"/>
                  </a:cubicBezTo>
                  <a:cubicBezTo>
                    <a:pt x="483" y="3127"/>
                    <a:pt x="3621" y="509"/>
                    <a:pt x="9081" y="509"/>
                  </a:cubicBezTo>
                  <a:cubicBezTo>
                    <a:pt x="14545" y="509"/>
                    <a:pt x="17688" y="2982"/>
                    <a:pt x="17715" y="3009"/>
                  </a:cubicBezTo>
                  <a:cubicBezTo>
                    <a:pt x="17763" y="3046"/>
                    <a:pt x="17820" y="3064"/>
                    <a:pt x="17876" y="3064"/>
                  </a:cubicBezTo>
                  <a:cubicBezTo>
                    <a:pt x="17952" y="3064"/>
                    <a:pt x="18027" y="3031"/>
                    <a:pt x="18080" y="2966"/>
                  </a:cubicBezTo>
                  <a:cubicBezTo>
                    <a:pt x="18166" y="2858"/>
                    <a:pt x="18149" y="2697"/>
                    <a:pt x="18037" y="2607"/>
                  </a:cubicBezTo>
                  <a:cubicBezTo>
                    <a:pt x="17909" y="2499"/>
                    <a:pt x="14738" y="1"/>
                    <a:pt x="9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6214550" y="1969525"/>
              <a:ext cx="453875" cy="62775"/>
            </a:xfrm>
            <a:custGeom>
              <a:rect b="b" l="l" r="r" t="t"/>
              <a:pathLst>
                <a:path extrusionOk="0" h="2511" w="18155">
                  <a:moveTo>
                    <a:pt x="8694" y="1"/>
                  </a:moveTo>
                  <a:cubicBezTo>
                    <a:pt x="3380" y="1"/>
                    <a:pt x="285" y="1953"/>
                    <a:pt x="157" y="2038"/>
                  </a:cubicBezTo>
                  <a:cubicBezTo>
                    <a:pt x="33" y="2114"/>
                    <a:pt x="1" y="2275"/>
                    <a:pt x="77" y="2392"/>
                  </a:cubicBezTo>
                  <a:cubicBezTo>
                    <a:pt x="130" y="2468"/>
                    <a:pt x="211" y="2511"/>
                    <a:pt x="296" y="2511"/>
                  </a:cubicBezTo>
                  <a:cubicBezTo>
                    <a:pt x="339" y="2511"/>
                    <a:pt x="387" y="2495"/>
                    <a:pt x="431" y="2468"/>
                  </a:cubicBezTo>
                  <a:cubicBezTo>
                    <a:pt x="463" y="2451"/>
                    <a:pt x="3530" y="510"/>
                    <a:pt x="8694" y="510"/>
                  </a:cubicBezTo>
                  <a:cubicBezTo>
                    <a:pt x="13875" y="510"/>
                    <a:pt x="17721" y="2211"/>
                    <a:pt x="17758" y="2226"/>
                  </a:cubicBezTo>
                  <a:cubicBezTo>
                    <a:pt x="17792" y="2242"/>
                    <a:pt x="17828" y="2249"/>
                    <a:pt x="17863" y="2249"/>
                  </a:cubicBezTo>
                  <a:cubicBezTo>
                    <a:pt x="17960" y="2249"/>
                    <a:pt x="18053" y="2192"/>
                    <a:pt x="18097" y="2098"/>
                  </a:cubicBezTo>
                  <a:cubicBezTo>
                    <a:pt x="18155" y="1969"/>
                    <a:pt x="18097" y="1813"/>
                    <a:pt x="17968" y="1760"/>
                  </a:cubicBezTo>
                  <a:cubicBezTo>
                    <a:pt x="17929" y="1738"/>
                    <a:pt x="13993" y="1"/>
                    <a:pt x="8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6215500" y="2010400"/>
              <a:ext cx="450250" cy="121650"/>
            </a:xfrm>
            <a:custGeom>
              <a:rect b="b" l="l" r="r" t="t"/>
              <a:pathLst>
                <a:path extrusionOk="0" h="4866" w="18010">
                  <a:moveTo>
                    <a:pt x="17731" y="0"/>
                  </a:moveTo>
                  <a:cubicBezTo>
                    <a:pt x="17613" y="0"/>
                    <a:pt x="17507" y="80"/>
                    <a:pt x="17479" y="195"/>
                  </a:cubicBezTo>
                  <a:lnTo>
                    <a:pt x="16475" y="4260"/>
                  </a:lnTo>
                  <a:lnTo>
                    <a:pt x="1250" y="4356"/>
                  </a:lnTo>
                  <a:cubicBezTo>
                    <a:pt x="1084" y="3729"/>
                    <a:pt x="735" y="1707"/>
                    <a:pt x="532" y="447"/>
                  </a:cubicBezTo>
                  <a:cubicBezTo>
                    <a:pt x="512" y="320"/>
                    <a:pt x="401" y="229"/>
                    <a:pt x="276" y="229"/>
                  </a:cubicBezTo>
                  <a:cubicBezTo>
                    <a:pt x="263" y="229"/>
                    <a:pt x="250" y="230"/>
                    <a:pt x="237" y="232"/>
                  </a:cubicBezTo>
                  <a:cubicBezTo>
                    <a:pt x="97" y="259"/>
                    <a:pt x="0" y="388"/>
                    <a:pt x="22" y="527"/>
                  </a:cubicBezTo>
                  <a:cubicBezTo>
                    <a:pt x="86" y="908"/>
                    <a:pt x="623" y="4239"/>
                    <a:pt x="827" y="4710"/>
                  </a:cubicBezTo>
                  <a:cubicBezTo>
                    <a:pt x="869" y="4807"/>
                    <a:pt x="960" y="4866"/>
                    <a:pt x="1062" y="4866"/>
                  </a:cubicBezTo>
                  <a:lnTo>
                    <a:pt x="16680" y="4769"/>
                  </a:lnTo>
                  <a:cubicBezTo>
                    <a:pt x="16797" y="4769"/>
                    <a:pt x="16900" y="4689"/>
                    <a:pt x="16926" y="4576"/>
                  </a:cubicBezTo>
                  <a:lnTo>
                    <a:pt x="17978" y="318"/>
                  </a:lnTo>
                  <a:cubicBezTo>
                    <a:pt x="18010" y="184"/>
                    <a:pt x="17924" y="44"/>
                    <a:pt x="17790" y="7"/>
                  </a:cubicBezTo>
                  <a:cubicBezTo>
                    <a:pt x="17770" y="2"/>
                    <a:pt x="17750" y="0"/>
                    <a:pt x="17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6235100" y="2116700"/>
              <a:ext cx="404525" cy="191400"/>
            </a:xfrm>
            <a:custGeom>
              <a:rect b="b" l="l" r="r" t="t"/>
              <a:pathLst>
                <a:path extrusionOk="0" h="7656" w="16181">
                  <a:moveTo>
                    <a:pt x="15896" y="1"/>
                  </a:moveTo>
                  <a:cubicBezTo>
                    <a:pt x="15777" y="1"/>
                    <a:pt x="15666" y="81"/>
                    <a:pt x="15639" y="201"/>
                  </a:cubicBezTo>
                  <a:lnTo>
                    <a:pt x="14818" y="3772"/>
                  </a:lnTo>
                  <a:lnTo>
                    <a:pt x="13595" y="4331"/>
                  </a:lnTo>
                  <a:cubicBezTo>
                    <a:pt x="13525" y="4357"/>
                    <a:pt x="13478" y="4416"/>
                    <a:pt x="13456" y="4485"/>
                  </a:cubicBezTo>
                  <a:lnTo>
                    <a:pt x="13027" y="5752"/>
                  </a:lnTo>
                  <a:cubicBezTo>
                    <a:pt x="11252" y="6811"/>
                    <a:pt x="9372" y="7136"/>
                    <a:pt x="7730" y="7136"/>
                  </a:cubicBezTo>
                  <a:cubicBezTo>
                    <a:pt x="5438" y="7136"/>
                    <a:pt x="3612" y="6501"/>
                    <a:pt x="3191" y="6341"/>
                  </a:cubicBezTo>
                  <a:lnTo>
                    <a:pt x="2579" y="5032"/>
                  </a:lnTo>
                  <a:cubicBezTo>
                    <a:pt x="2558" y="4985"/>
                    <a:pt x="2520" y="4947"/>
                    <a:pt x="2478" y="4920"/>
                  </a:cubicBezTo>
                  <a:lnTo>
                    <a:pt x="1013" y="4035"/>
                  </a:lnTo>
                  <a:lnTo>
                    <a:pt x="535" y="329"/>
                  </a:lnTo>
                  <a:cubicBezTo>
                    <a:pt x="521" y="200"/>
                    <a:pt x="408" y="102"/>
                    <a:pt x="275" y="102"/>
                  </a:cubicBezTo>
                  <a:cubicBezTo>
                    <a:pt x="265" y="102"/>
                    <a:pt x="256" y="103"/>
                    <a:pt x="246" y="104"/>
                  </a:cubicBezTo>
                  <a:cubicBezTo>
                    <a:pt x="102" y="121"/>
                    <a:pt x="0" y="255"/>
                    <a:pt x="21" y="394"/>
                  </a:cubicBezTo>
                  <a:lnTo>
                    <a:pt x="510" y="4228"/>
                  </a:lnTo>
                  <a:cubicBezTo>
                    <a:pt x="520" y="4309"/>
                    <a:pt x="568" y="4379"/>
                    <a:pt x="638" y="4416"/>
                  </a:cubicBezTo>
                  <a:lnTo>
                    <a:pt x="2139" y="5328"/>
                  </a:lnTo>
                  <a:lnTo>
                    <a:pt x="2762" y="6658"/>
                  </a:lnTo>
                  <a:cubicBezTo>
                    <a:pt x="2788" y="6717"/>
                    <a:pt x="2837" y="6765"/>
                    <a:pt x="2896" y="6787"/>
                  </a:cubicBezTo>
                  <a:cubicBezTo>
                    <a:pt x="2928" y="6802"/>
                    <a:pt x="5015" y="7656"/>
                    <a:pt x="7728" y="7656"/>
                  </a:cubicBezTo>
                  <a:cubicBezTo>
                    <a:pt x="9476" y="7656"/>
                    <a:pt x="11488" y="7302"/>
                    <a:pt x="13381" y="6148"/>
                  </a:cubicBezTo>
                  <a:cubicBezTo>
                    <a:pt x="13429" y="6116"/>
                    <a:pt x="13471" y="6062"/>
                    <a:pt x="13488" y="6009"/>
                  </a:cubicBezTo>
                  <a:lnTo>
                    <a:pt x="13911" y="4760"/>
                  </a:lnTo>
                  <a:lnTo>
                    <a:pt x="15151" y="4196"/>
                  </a:lnTo>
                  <a:cubicBezTo>
                    <a:pt x="15226" y="4158"/>
                    <a:pt x="15280" y="4094"/>
                    <a:pt x="15300" y="4014"/>
                  </a:cubicBezTo>
                  <a:lnTo>
                    <a:pt x="16148" y="319"/>
                  </a:lnTo>
                  <a:cubicBezTo>
                    <a:pt x="16181" y="180"/>
                    <a:pt x="16094" y="40"/>
                    <a:pt x="15955" y="8"/>
                  </a:cubicBezTo>
                  <a:cubicBezTo>
                    <a:pt x="15936" y="3"/>
                    <a:pt x="15916" y="1"/>
                    <a:pt x="158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326125" y="2118325"/>
              <a:ext cx="30050" cy="179200"/>
            </a:xfrm>
            <a:custGeom>
              <a:rect b="b" l="l" r="r" t="t"/>
              <a:pathLst>
                <a:path extrusionOk="0" h="7168" w="1202">
                  <a:moveTo>
                    <a:pt x="276" y="0"/>
                  </a:moveTo>
                  <a:cubicBezTo>
                    <a:pt x="267" y="0"/>
                    <a:pt x="257" y="1"/>
                    <a:pt x="247" y="2"/>
                  </a:cubicBezTo>
                  <a:cubicBezTo>
                    <a:pt x="102" y="18"/>
                    <a:pt x="0" y="147"/>
                    <a:pt x="11" y="286"/>
                  </a:cubicBezTo>
                  <a:lnTo>
                    <a:pt x="666" y="6930"/>
                  </a:lnTo>
                  <a:cubicBezTo>
                    <a:pt x="681" y="7071"/>
                    <a:pt x="795" y="7167"/>
                    <a:pt x="928" y="7167"/>
                  </a:cubicBezTo>
                  <a:lnTo>
                    <a:pt x="955" y="7167"/>
                  </a:lnTo>
                  <a:cubicBezTo>
                    <a:pt x="1094" y="7150"/>
                    <a:pt x="1201" y="7027"/>
                    <a:pt x="1186" y="6883"/>
                  </a:cubicBezTo>
                  <a:lnTo>
                    <a:pt x="531" y="237"/>
                  </a:lnTo>
                  <a:cubicBezTo>
                    <a:pt x="516" y="102"/>
                    <a:pt x="412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516775" y="2117525"/>
              <a:ext cx="28450" cy="174350"/>
            </a:xfrm>
            <a:custGeom>
              <a:rect b="b" l="l" r="r" t="t"/>
              <a:pathLst>
                <a:path extrusionOk="0" h="6974" w="1138">
                  <a:moveTo>
                    <a:pt x="865" y="1"/>
                  </a:moveTo>
                  <a:cubicBezTo>
                    <a:pt x="734" y="1"/>
                    <a:pt x="616" y="100"/>
                    <a:pt x="602" y="237"/>
                  </a:cubicBezTo>
                  <a:lnTo>
                    <a:pt x="16" y="6689"/>
                  </a:lnTo>
                  <a:cubicBezTo>
                    <a:pt x="1" y="6828"/>
                    <a:pt x="107" y="6957"/>
                    <a:pt x="253" y="6969"/>
                  </a:cubicBezTo>
                  <a:cubicBezTo>
                    <a:pt x="258" y="6974"/>
                    <a:pt x="268" y="6974"/>
                    <a:pt x="273" y="6974"/>
                  </a:cubicBezTo>
                  <a:cubicBezTo>
                    <a:pt x="409" y="6974"/>
                    <a:pt x="521" y="6872"/>
                    <a:pt x="531" y="6732"/>
                  </a:cubicBezTo>
                  <a:lnTo>
                    <a:pt x="1122" y="286"/>
                  </a:lnTo>
                  <a:cubicBezTo>
                    <a:pt x="1137" y="141"/>
                    <a:pt x="1030" y="12"/>
                    <a:pt x="885" y="2"/>
                  </a:cubicBezTo>
                  <a:cubicBezTo>
                    <a:pt x="878" y="1"/>
                    <a:pt x="872" y="1"/>
                    <a:pt x="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0" name="Google Shape;3270;p35"/>
          <p:cNvGrpSpPr/>
          <p:nvPr/>
        </p:nvGrpSpPr>
        <p:grpSpPr>
          <a:xfrm>
            <a:off x="7123282" y="1900298"/>
            <a:ext cx="1375206" cy="2887868"/>
            <a:chOff x="7656700" y="2117050"/>
            <a:chExt cx="1130275" cy="2373525"/>
          </a:xfrm>
        </p:grpSpPr>
        <p:sp>
          <p:nvSpPr>
            <p:cNvPr id="3271" name="Google Shape;3271;p35"/>
            <p:cNvSpPr/>
            <p:nvPr/>
          </p:nvSpPr>
          <p:spPr>
            <a:xfrm>
              <a:off x="7793200" y="3596400"/>
              <a:ext cx="846025" cy="894175"/>
            </a:xfrm>
            <a:custGeom>
              <a:rect b="b" l="l" r="r" t="t"/>
              <a:pathLst>
                <a:path extrusionOk="0" h="35767" w="33841">
                  <a:moveTo>
                    <a:pt x="5293" y="0"/>
                  </a:moveTo>
                  <a:cubicBezTo>
                    <a:pt x="5293" y="0"/>
                    <a:pt x="1432" y="9520"/>
                    <a:pt x="756" y="19141"/>
                  </a:cubicBezTo>
                  <a:cubicBezTo>
                    <a:pt x="85" y="28762"/>
                    <a:pt x="0" y="35767"/>
                    <a:pt x="0" y="35767"/>
                  </a:cubicBezTo>
                  <a:lnTo>
                    <a:pt x="12404" y="35767"/>
                  </a:lnTo>
                  <a:lnTo>
                    <a:pt x="15697" y="19645"/>
                  </a:lnTo>
                  <a:lnTo>
                    <a:pt x="21184" y="35509"/>
                  </a:lnTo>
                  <a:lnTo>
                    <a:pt x="33674" y="35509"/>
                  </a:lnTo>
                  <a:cubicBezTo>
                    <a:pt x="33674" y="35509"/>
                    <a:pt x="33840" y="20997"/>
                    <a:pt x="32157" y="11880"/>
                  </a:cubicBezTo>
                  <a:cubicBezTo>
                    <a:pt x="30467" y="2767"/>
                    <a:pt x="28778" y="188"/>
                    <a:pt x="28778" y="188"/>
                  </a:cubicBezTo>
                  <a:lnTo>
                    <a:pt x="52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8094700" y="3984125"/>
              <a:ext cx="231075" cy="501075"/>
            </a:xfrm>
            <a:custGeom>
              <a:rect b="b" l="l" r="r" t="t"/>
              <a:pathLst>
                <a:path extrusionOk="0" h="20043" w="9243">
                  <a:moveTo>
                    <a:pt x="184" y="1"/>
                  </a:moveTo>
                  <a:lnTo>
                    <a:pt x="1" y="168"/>
                  </a:lnTo>
                  <a:lnTo>
                    <a:pt x="3525" y="4201"/>
                  </a:lnTo>
                  <a:lnTo>
                    <a:pt x="9006" y="20043"/>
                  </a:lnTo>
                  <a:lnTo>
                    <a:pt x="9242" y="19963"/>
                  </a:lnTo>
                  <a:lnTo>
                    <a:pt x="3755" y="4094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8168325" y="3645075"/>
              <a:ext cx="11025" cy="182375"/>
            </a:xfrm>
            <a:custGeom>
              <a:rect b="b" l="l" r="r" t="t"/>
              <a:pathLst>
                <a:path extrusionOk="0" h="7295" w="441">
                  <a:moveTo>
                    <a:pt x="129" y="1"/>
                  </a:moveTo>
                  <a:cubicBezTo>
                    <a:pt x="55" y="1"/>
                    <a:pt x="1" y="60"/>
                    <a:pt x="1" y="129"/>
                  </a:cubicBezTo>
                  <a:lnTo>
                    <a:pt x="183" y="7171"/>
                  </a:lnTo>
                  <a:cubicBezTo>
                    <a:pt x="183" y="7241"/>
                    <a:pt x="241" y="7295"/>
                    <a:pt x="312" y="7295"/>
                  </a:cubicBezTo>
                  <a:lnTo>
                    <a:pt x="317" y="7295"/>
                  </a:lnTo>
                  <a:cubicBezTo>
                    <a:pt x="387" y="7295"/>
                    <a:pt x="441" y="7235"/>
                    <a:pt x="441" y="7160"/>
                  </a:cubicBezTo>
                  <a:lnTo>
                    <a:pt x="258" y="124"/>
                  </a:lnTo>
                  <a:cubicBezTo>
                    <a:pt x="258" y="55"/>
                    <a:pt x="204" y="1"/>
                    <a:pt x="129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8130100" y="3658425"/>
              <a:ext cx="94300" cy="158150"/>
            </a:xfrm>
            <a:custGeom>
              <a:rect b="b" l="l" r="r" t="t"/>
              <a:pathLst>
                <a:path extrusionOk="0" h="6326" w="3772">
                  <a:moveTo>
                    <a:pt x="3110" y="1"/>
                  </a:moveTo>
                  <a:cubicBezTo>
                    <a:pt x="3100" y="1"/>
                    <a:pt x="3089" y="3"/>
                    <a:pt x="3079" y="8"/>
                  </a:cubicBezTo>
                  <a:lnTo>
                    <a:pt x="39" y="1622"/>
                  </a:lnTo>
                  <a:cubicBezTo>
                    <a:pt x="12" y="1633"/>
                    <a:pt x="1" y="1660"/>
                    <a:pt x="1" y="1687"/>
                  </a:cubicBezTo>
                  <a:cubicBezTo>
                    <a:pt x="1" y="1709"/>
                    <a:pt x="17" y="1729"/>
                    <a:pt x="44" y="1741"/>
                  </a:cubicBezTo>
                  <a:lnTo>
                    <a:pt x="3193" y="3001"/>
                  </a:lnTo>
                  <a:lnTo>
                    <a:pt x="87" y="5006"/>
                  </a:lnTo>
                  <a:cubicBezTo>
                    <a:pt x="65" y="5017"/>
                    <a:pt x="55" y="5044"/>
                    <a:pt x="55" y="5066"/>
                  </a:cubicBezTo>
                  <a:cubicBezTo>
                    <a:pt x="60" y="5093"/>
                    <a:pt x="77" y="5113"/>
                    <a:pt x="97" y="5120"/>
                  </a:cubicBezTo>
                  <a:lnTo>
                    <a:pt x="3681" y="6320"/>
                  </a:lnTo>
                  <a:cubicBezTo>
                    <a:pt x="3686" y="6326"/>
                    <a:pt x="3691" y="6326"/>
                    <a:pt x="3701" y="6326"/>
                  </a:cubicBezTo>
                  <a:cubicBezTo>
                    <a:pt x="3728" y="6326"/>
                    <a:pt x="3750" y="6310"/>
                    <a:pt x="3760" y="6283"/>
                  </a:cubicBezTo>
                  <a:cubicBezTo>
                    <a:pt x="3772" y="6246"/>
                    <a:pt x="3755" y="6214"/>
                    <a:pt x="3718" y="6197"/>
                  </a:cubicBezTo>
                  <a:lnTo>
                    <a:pt x="270" y="5044"/>
                  </a:lnTo>
                  <a:lnTo>
                    <a:pt x="3364" y="3038"/>
                  </a:lnTo>
                  <a:cubicBezTo>
                    <a:pt x="3386" y="3028"/>
                    <a:pt x="3396" y="3006"/>
                    <a:pt x="3391" y="2979"/>
                  </a:cubicBezTo>
                  <a:cubicBezTo>
                    <a:pt x="3391" y="2957"/>
                    <a:pt x="3374" y="2937"/>
                    <a:pt x="3354" y="2925"/>
                  </a:cubicBezTo>
                  <a:lnTo>
                    <a:pt x="216" y="1670"/>
                  </a:lnTo>
                  <a:lnTo>
                    <a:pt x="3139" y="120"/>
                  </a:lnTo>
                  <a:cubicBezTo>
                    <a:pt x="3171" y="105"/>
                    <a:pt x="3181" y="68"/>
                    <a:pt x="3166" y="35"/>
                  </a:cubicBezTo>
                  <a:cubicBezTo>
                    <a:pt x="3154" y="13"/>
                    <a:pt x="3133" y="1"/>
                    <a:pt x="3110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8131875" y="3660000"/>
              <a:ext cx="81400" cy="164225"/>
            </a:xfrm>
            <a:custGeom>
              <a:rect b="b" l="l" r="r" t="t"/>
              <a:pathLst>
                <a:path extrusionOk="0" h="6569" w="3256">
                  <a:moveTo>
                    <a:pt x="114" y="0"/>
                  </a:moveTo>
                  <a:cubicBezTo>
                    <a:pt x="90" y="0"/>
                    <a:pt x="67" y="13"/>
                    <a:pt x="58" y="37"/>
                  </a:cubicBezTo>
                  <a:cubicBezTo>
                    <a:pt x="43" y="69"/>
                    <a:pt x="58" y="106"/>
                    <a:pt x="91" y="122"/>
                  </a:cubicBezTo>
                  <a:lnTo>
                    <a:pt x="3057" y="1446"/>
                  </a:lnTo>
                  <a:lnTo>
                    <a:pt x="102" y="3238"/>
                  </a:lnTo>
                  <a:cubicBezTo>
                    <a:pt x="85" y="3255"/>
                    <a:pt x="70" y="3275"/>
                    <a:pt x="75" y="3297"/>
                  </a:cubicBezTo>
                  <a:cubicBezTo>
                    <a:pt x="75" y="3319"/>
                    <a:pt x="85" y="3340"/>
                    <a:pt x="107" y="3351"/>
                  </a:cubicBezTo>
                  <a:lnTo>
                    <a:pt x="3051" y="4782"/>
                  </a:lnTo>
                  <a:lnTo>
                    <a:pt x="43" y="6445"/>
                  </a:lnTo>
                  <a:cubicBezTo>
                    <a:pt x="11" y="6466"/>
                    <a:pt x="0" y="6505"/>
                    <a:pt x="16" y="6537"/>
                  </a:cubicBezTo>
                  <a:cubicBezTo>
                    <a:pt x="26" y="6557"/>
                    <a:pt x="48" y="6569"/>
                    <a:pt x="70" y="6569"/>
                  </a:cubicBezTo>
                  <a:cubicBezTo>
                    <a:pt x="80" y="6569"/>
                    <a:pt x="91" y="6563"/>
                    <a:pt x="102" y="6557"/>
                  </a:cubicBezTo>
                  <a:lnTo>
                    <a:pt x="3223" y="4836"/>
                  </a:lnTo>
                  <a:cubicBezTo>
                    <a:pt x="3244" y="4825"/>
                    <a:pt x="3256" y="4799"/>
                    <a:pt x="3256" y="4777"/>
                  </a:cubicBezTo>
                  <a:cubicBezTo>
                    <a:pt x="3256" y="4750"/>
                    <a:pt x="3244" y="4728"/>
                    <a:pt x="3218" y="4723"/>
                  </a:cubicBezTo>
                  <a:lnTo>
                    <a:pt x="273" y="3287"/>
                  </a:lnTo>
                  <a:lnTo>
                    <a:pt x="3223" y="1495"/>
                  </a:lnTo>
                  <a:cubicBezTo>
                    <a:pt x="3244" y="1485"/>
                    <a:pt x="3256" y="1458"/>
                    <a:pt x="3256" y="1436"/>
                  </a:cubicBezTo>
                  <a:cubicBezTo>
                    <a:pt x="3256" y="1409"/>
                    <a:pt x="3239" y="1393"/>
                    <a:pt x="3218" y="1382"/>
                  </a:cubicBezTo>
                  <a:lnTo>
                    <a:pt x="139" y="5"/>
                  </a:lnTo>
                  <a:cubicBezTo>
                    <a:pt x="131" y="2"/>
                    <a:pt x="123" y="0"/>
                    <a:pt x="114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8484475" y="3592250"/>
              <a:ext cx="136925" cy="889875"/>
            </a:xfrm>
            <a:custGeom>
              <a:rect b="b" l="l" r="r" t="t"/>
              <a:pathLst>
                <a:path extrusionOk="0" h="35595" w="5477">
                  <a:moveTo>
                    <a:pt x="226" y="0"/>
                  </a:moveTo>
                  <a:lnTo>
                    <a:pt x="1" y="124"/>
                  </a:lnTo>
                  <a:cubicBezTo>
                    <a:pt x="16" y="151"/>
                    <a:pt x="1357" y="2639"/>
                    <a:pt x="2687" y="10126"/>
                  </a:cubicBezTo>
                  <a:cubicBezTo>
                    <a:pt x="3492" y="14646"/>
                    <a:pt x="4350" y="21495"/>
                    <a:pt x="5100" y="29411"/>
                  </a:cubicBezTo>
                  <a:lnTo>
                    <a:pt x="5133" y="29782"/>
                  </a:lnTo>
                  <a:cubicBezTo>
                    <a:pt x="5219" y="30613"/>
                    <a:pt x="5219" y="35541"/>
                    <a:pt x="5219" y="35594"/>
                  </a:cubicBezTo>
                  <a:lnTo>
                    <a:pt x="5476" y="35594"/>
                  </a:lnTo>
                  <a:cubicBezTo>
                    <a:pt x="5476" y="35391"/>
                    <a:pt x="5476" y="30596"/>
                    <a:pt x="5390" y="29755"/>
                  </a:cubicBezTo>
                  <a:lnTo>
                    <a:pt x="5353" y="29390"/>
                  </a:lnTo>
                  <a:cubicBezTo>
                    <a:pt x="4602" y="21463"/>
                    <a:pt x="3744" y="14609"/>
                    <a:pt x="2939" y="10083"/>
                  </a:cubicBezTo>
                  <a:cubicBezTo>
                    <a:pt x="1605" y="2554"/>
                    <a:pt x="285" y="102"/>
                    <a:pt x="226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7909675" y="3724600"/>
              <a:ext cx="104475" cy="104475"/>
            </a:xfrm>
            <a:custGeom>
              <a:rect b="b" l="l" r="r" t="t"/>
              <a:pathLst>
                <a:path extrusionOk="0" h="4179" w="4179">
                  <a:moveTo>
                    <a:pt x="2092" y="0"/>
                  </a:moveTo>
                  <a:cubicBezTo>
                    <a:pt x="940" y="0"/>
                    <a:pt x="1" y="938"/>
                    <a:pt x="1" y="2092"/>
                  </a:cubicBezTo>
                  <a:cubicBezTo>
                    <a:pt x="1" y="3245"/>
                    <a:pt x="940" y="4178"/>
                    <a:pt x="2092" y="4178"/>
                  </a:cubicBezTo>
                  <a:cubicBezTo>
                    <a:pt x="3246" y="4178"/>
                    <a:pt x="4179" y="3245"/>
                    <a:pt x="4179" y="2092"/>
                  </a:cubicBezTo>
                  <a:cubicBezTo>
                    <a:pt x="4179" y="938"/>
                    <a:pt x="3246" y="0"/>
                    <a:pt x="2092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7702425" y="3361775"/>
              <a:ext cx="213200" cy="485500"/>
            </a:xfrm>
            <a:custGeom>
              <a:rect b="b" l="l" r="r" t="t"/>
              <a:pathLst>
                <a:path extrusionOk="0" h="19420" w="8528">
                  <a:moveTo>
                    <a:pt x="1100" y="1"/>
                  </a:moveTo>
                  <a:cubicBezTo>
                    <a:pt x="1100" y="1"/>
                    <a:pt x="424" y="4216"/>
                    <a:pt x="253" y="7004"/>
                  </a:cubicBezTo>
                  <a:cubicBezTo>
                    <a:pt x="85" y="9788"/>
                    <a:pt x="0" y="18820"/>
                    <a:pt x="0" y="18820"/>
                  </a:cubicBezTo>
                  <a:lnTo>
                    <a:pt x="4971" y="19420"/>
                  </a:lnTo>
                  <a:lnTo>
                    <a:pt x="8528" y="2108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rgbClr val="D9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7696125" y="3977850"/>
              <a:ext cx="104475" cy="174000"/>
            </a:xfrm>
            <a:custGeom>
              <a:rect b="b" l="l" r="r" t="t"/>
              <a:pathLst>
                <a:path extrusionOk="0" h="6960" w="4179">
                  <a:moveTo>
                    <a:pt x="2413" y="1"/>
                  </a:moveTo>
                  <a:lnTo>
                    <a:pt x="0" y="992"/>
                  </a:lnTo>
                  <a:cubicBezTo>
                    <a:pt x="0" y="992"/>
                    <a:pt x="864" y="5004"/>
                    <a:pt x="1379" y="5947"/>
                  </a:cubicBezTo>
                  <a:cubicBezTo>
                    <a:pt x="1717" y="6572"/>
                    <a:pt x="2299" y="6960"/>
                    <a:pt x="2830" y="6960"/>
                  </a:cubicBezTo>
                  <a:cubicBezTo>
                    <a:pt x="3107" y="6960"/>
                    <a:pt x="3369" y="6855"/>
                    <a:pt x="3577" y="6623"/>
                  </a:cubicBezTo>
                  <a:cubicBezTo>
                    <a:pt x="4178" y="5947"/>
                    <a:pt x="3619" y="5095"/>
                    <a:pt x="3186" y="4012"/>
                  </a:cubicBezTo>
                  <a:cubicBezTo>
                    <a:pt x="2757" y="2929"/>
                    <a:pt x="2413" y="1"/>
                    <a:pt x="2413" y="1"/>
                  </a:cubicBez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7696125" y="3977850"/>
              <a:ext cx="96000" cy="174050"/>
            </a:xfrm>
            <a:custGeom>
              <a:rect b="b" l="l" r="r" t="t"/>
              <a:pathLst>
                <a:path extrusionOk="0" h="6962" w="3840">
                  <a:moveTo>
                    <a:pt x="2413" y="1"/>
                  </a:moveTo>
                  <a:lnTo>
                    <a:pt x="0" y="992"/>
                  </a:lnTo>
                  <a:cubicBezTo>
                    <a:pt x="0" y="992"/>
                    <a:pt x="864" y="5004"/>
                    <a:pt x="1379" y="5947"/>
                  </a:cubicBezTo>
                  <a:cubicBezTo>
                    <a:pt x="1716" y="6570"/>
                    <a:pt x="2300" y="6962"/>
                    <a:pt x="2832" y="6962"/>
                  </a:cubicBezTo>
                  <a:cubicBezTo>
                    <a:pt x="3111" y="6962"/>
                    <a:pt x="3368" y="6855"/>
                    <a:pt x="3577" y="6623"/>
                  </a:cubicBezTo>
                  <a:cubicBezTo>
                    <a:pt x="3765" y="6415"/>
                    <a:pt x="3840" y="6184"/>
                    <a:pt x="3840" y="5932"/>
                  </a:cubicBezTo>
                  <a:cubicBezTo>
                    <a:pt x="3840" y="5390"/>
                    <a:pt x="3480" y="4752"/>
                    <a:pt x="3186" y="4012"/>
                  </a:cubicBezTo>
                  <a:cubicBezTo>
                    <a:pt x="2757" y="2929"/>
                    <a:pt x="2413" y="1"/>
                    <a:pt x="2413" y="1"/>
                  </a:cubicBezTo>
                  <a:close/>
                </a:path>
              </a:pathLst>
            </a:custGeom>
            <a:solidFill>
              <a:srgbClr val="F6D7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7737700" y="3982400"/>
              <a:ext cx="45450" cy="165075"/>
            </a:xfrm>
            <a:custGeom>
              <a:rect b="b" l="l" r="r" t="t"/>
              <a:pathLst>
                <a:path extrusionOk="0" h="6603" w="1818">
                  <a:moveTo>
                    <a:pt x="144" y="0"/>
                  </a:moveTo>
                  <a:cubicBezTo>
                    <a:pt x="107" y="6"/>
                    <a:pt x="85" y="27"/>
                    <a:pt x="80" y="65"/>
                  </a:cubicBezTo>
                  <a:cubicBezTo>
                    <a:pt x="0" y="2929"/>
                    <a:pt x="530" y="5064"/>
                    <a:pt x="1699" y="6582"/>
                  </a:cubicBezTo>
                  <a:cubicBezTo>
                    <a:pt x="1711" y="6597"/>
                    <a:pt x="1731" y="6602"/>
                    <a:pt x="1748" y="6602"/>
                  </a:cubicBezTo>
                  <a:cubicBezTo>
                    <a:pt x="1763" y="6602"/>
                    <a:pt x="1775" y="6602"/>
                    <a:pt x="1785" y="6592"/>
                  </a:cubicBezTo>
                  <a:cubicBezTo>
                    <a:pt x="1812" y="6570"/>
                    <a:pt x="1817" y="6533"/>
                    <a:pt x="1796" y="6506"/>
                  </a:cubicBezTo>
                  <a:cubicBezTo>
                    <a:pt x="644" y="5010"/>
                    <a:pt x="122" y="2902"/>
                    <a:pt x="203" y="65"/>
                  </a:cubicBezTo>
                  <a:cubicBezTo>
                    <a:pt x="209" y="33"/>
                    <a:pt x="181" y="6"/>
                    <a:pt x="144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7656700" y="3834675"/>
              <a:ext cx="180350" cy="346250"/>
            </a:xfrm>
            <a:custGeom>
              <a:rect b="b" l="l" r="r" t="t"/>
              <a:pathLst>
                <a:path extrusionOk="0" h="13850" w="7214">
                  <a:moveTo>
                    <a:pt x="1829" y="0"/>
                  </a:moveTo>
                  <a:cubicBezTo>
                    <a:pt x="1829" y="0"/>
                    <a:pt x="397" y="3990"/>
                    <a:pt x="199" y="5572"/>
                  </a:cubicBezTo>
                  <a:cubicBezTo>
                    <a:pt x="0" y="7159"/>
                    <a:pt x="800" y="10265"/>
                    <a:pt x="1470" y="11187"/>
                  </a:cubicBezTo>
                  <a:cubicBezTo>
                    <a:pt x="2104" y="12053"/>
                    <a:pt x="3254" y="13849"/>
                    <a:pt x="3964" y="13849"/>
                  </a:cubicBezTo>
                  <a:cubicBezTo>
                    <a:pt x="4010" y="13849"/>
                    <a:pt x="4055" y="13841"/>
                    <a:pt x="4097" y="13825"/>
                  </a:cubicBezTo>
                  <a:cubicBezTo>
                    <a:pt x="4790" y="13563"/>
                    <a:pt x="3416" y="10870"/>
                    <a:pt x="3282" y="9803"/>
                  </a:cubicBezTo>
                  <a:cubicBezTo>
                    <a:pt x="3154" y="8741"/>
                    <a:pt x="2880" y="6746"/>
                    <a:pt x="3470" y="6194"/>
                  </a:cubicBezTo>
                  <a:cubicBezTo>
                    <a:pt x="4065" y="5637"/>
                    <a:pt x="4537" y="5555"/>
                    <a:pt x="4537" y="5555"/>
                  </a:cubicBezTo>
                  <a:cubicBezTo>
                    <a:pt x="4537" y="5555"/>
                    <a:pt x="4956" y="7986"/>
                    <a:pt x="5305" y="8870"/>
                  </a:cubicBezTo>
                  <a:cubicBezTo>
                    <a:pt x="5642" y="9709"/>
                    <a:pt x="5750" y="10906"/>
                    <a:pt x="6344" y="10906"/>
                  </a:cubicBezTo>
                  <a:cubicBezTo>
                    <a:pt x="6373" y="10906"/>
                    <a:pt x="6404" y="10903"/>
                    <a:pt x="6436" y="10897"/>
                  </a:cubicBezTo>
                  <a:cubicBezTo>
                    <a:pt x="7107" y="10773"/>
                    <a:pt x="7213" y="7288"/>
                    <a:pt x="6988" y="5931"/>
                  </a:cubicBezTo>
                  <a:cubicBezTo>
                    <a:pt x="6763" y="4575"/>
                    <a:pt x="6892" y="471"/>
                    <a:pt x="6892" y="471"/>
                  </a:cubicBezTo>
                  <a:lnTo>
                    <a:pt x="1829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7696125" y="3791075"/>
              <a:ext cx="137950" cy="58350"/>
            </a:xfrm>
            <a:custGeom>
              <a:rect b="b" l="l" r="r" t="t"/>
              <a:pathLst>
                <a:path extrusionOk="0" h="2334" w="5518">
                  <a:moveTo>
                    <a:pt x="23" y="0"/>
                  </a:moveTo>
                  <a:cubicBezTo>
                    <a:pt x="8" y="0"/>
                    <a:pt x="0" y="0"/>
                    <a:pt x="0" y="0"/>
                  </a:cubicBezTo>
                  <a:lnTo>
                    <a:pt x="32" y="1867"/>
                  </a:lnTo>
                  <a:lnTo>
                    <a:pt x="5518" y="2334"/>
                  </a:lnTo>
                  <a:cubicBezTo>
                    <a:pt x="4465" y="49"/>
                    <a:pt x="36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8525250" y="3045750"/>
              <a:ext cx="251650" cy="359200"/>
            </a:xfrm>
            <a:custGeom>
              <a:rect b="b" l="l" r="r" t="t"/>
              <a:pathLst>
                <a:path extrusionOk="0" h="14368" w="10066">
                  <a:moveTo>
                    <a:pt x="9053" y="1"/>
                  </a:moveTo>
                  <a:lnTo>
                    <a:pt x="5390" y="489"/>
                  </a:lnTo>
                  <a:lnTo>
                    <a:pt x="4672" y="585"/>
                  </a:lnTo>
                  <a:lnTo>
                    <a:pt x="70" y="1197"/>
                  </a:lnTo>
                  <a:lnTo>
                    <a:pt x="1" y="1207"/>
                  </a:lnTo>
                  <a:lnTo>
                    <a:pt x="1266" y="14368"/>
                  </a:lnTo>
                  <a:lnTo>
                    <a:pt x="1464" y="14357"/>
                  </a:lnTo>
                  <a:lnTo>
                    <a:pt x="6575" y="14025"/>
                  </a:lnTo>
                  <a:lnTo>
                    <a:pt x="7583" y="13961"/>
                  </a:lnTo>
                  <a:lnTo>
                    <a:pt x="10066" y="13800"/>
                  </a:lnTo>
                  <a:lnTo>
                    <a:pt x="90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7724525" y="3066425"/>
              <a:ext cx="243775" cy="351275"/>
            </a:xfrm>
            <a:custGeom>
              <a:rect b="b" l="l" r="r" t="t"/>
              <a:pathLst>
                <a:path extrusionOk="0" h="14051" w="9751">
                  <a:moveTo>
                    <a:pt x="1647" y="0"/>
                  </a:moveTo>
                  <a:cubicBezTo>
                    <a:pt x="1647" y="0"/>
                    <a:pt x="1015" y="5689"/>
                    <a:pt x="639" y="8478"/>
                  </a:cubicBezTo>
                  <a:cubicBezTo>
                    <a:pt x="253" y="11263"/>
                    <a:pt x="1" y="12592"/>
                    <a:pt x="1" y="12592"/>
                  </a:cubicBezTo>
                  <a:lnTo>
                    <a:pt x="3101" y="13139"/>
                  </a:lnTo>
                  <a:lnTo>
                    <a:pt x="8228" y="14050"/>
                  </a:lnTo>
                  <a:lnTo>
                    <a:pt x="9751" y="251"/>
                  </a:lnTo>
                  <a:lnTo>
                    <a:pt x="4634" y="90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7699875" y="2627500"/>
              <a:ext cx="1087100" cy="1026875"/>
            </a:xfrm>
            <a:custGeom>
              <a:rect b="b" l="l" r="r" t="t"/>
              <a:pathLst>
                <a:path extrusionOk="0" h="41075" w="43484">
                  <a:moveTo>
                    <a:pt x="32618" y="0"/>
                  </a:moveTo>
                  <a:cubicBezTo>
                    <a:pt x="31553" y="0"/>
                    <a:pt x="30479" y="161"/>
                    <a:pt x="29412" y="464"/>
                  </a:cubicBezTo>
                  <a:cubicBezTo>
                    <a:pt x="29276" y="503"/>
                    <a:pt x="29143" y="540"/>
                    <a:pt x="29014" y="572"/>
                  </a:cubicBezTo>
                  <a:cubicBezTo>
                    <a:pt x="26992" y="1135"/>
                    <a:pt x="25582" y="1430"/>
                    <a:pt x="24793" y="1575"/>
                  </a:cubicBezTo>
                  <a:cubicBezTo>
                    <a:pt x="24300" y="1666"/>
                    <a:pt x="24053" y="1693"/>
                    <a:pt x="24053" y="1693"/>
                  </a:cubicBezTo>
                  <a:lnTo>
                    <a:pt x="13649" y="1693"/>
                  </a:lnTo>
                  <a:cubicBezTo>
                    <a:pt x="13649" y="1693"/>
                    <a:pt x="13424" y="1617"/>
                    <a:pt x="13033" y="1521"/>
                  </a:cubicBezTo>
                  <a:cubicBezTo>
                    <a:pt x="12512" y="1397"/>
                    <a:pt x="11707" y="1231"/>
                    <a:pt x="10731" y="1146"/>
                  </a:cubicBezTo>
                  <a:cubicBezTo>
                    <a:pt x="10360" y="1115"/>
                    <a:pt x="9964" y="1096"/>
                    <a:pt x="9552" y="1096"/>
                  </a:cubicBezTo>
                  <a:cubicBezTo>
                    <a:pt x="6890" y="1096"/>
                    <a:pt x="3536" y="1884"/>
                    <a:pt x="1432" y="5270"/>
                  </a:cubicBezTo>
                  <a:cubicBezTo>
                    <a:pt x="172" y="7303"/>
                    <a:pt x="1" y="9577"/>
                    <a:pt x="268" y="11609"/>
                  </a:cubicBezTo>
                  <a:cubicBezTo>
                    <a:pt x="548" y="13716"/>
                    <a:pt x="1298" y="15578"/>
                    <a:pt x="1813" y="16645"/>
                  </a:cubicBezTo>
                  <a:cubicBezTo>
                    <a:pt x="2103" y="17261"/>
                    <a:pt x="2317" y="17615"/>
                    <a:pt x="2317" y="17615"/>
                  </a:cubicBezTo>
                  <a:lnTo>
                    <a:pt x="6875" y="17615"/>
                  </a:lnTo>
                  <a:lnTo>
                    <a:pt x="7508" y="23842"/>
                  </a:lnTo>
                  <a:lnTo>
                    <a:pt x="9026" y="38756"/>
                  </a:lnTo>
                  <a:cubicBezTo>
                    <a:pt x="10770" y="40500"/>
                    <a:pt x="14130" y="41074"/>
                    <a:pt x="17775" y="41074"/>
                  </a:cubicBezTo>
                  <a:cubicBezTo>
                    <a:pt x="24656" y="41074"/>
                    <a:pt x="32553" y="39028"/>
                    <a:pt x="32511" y="38944"/>
                  </a:cubicBezTo>
                  <a:cubicBezTo>
                    <a:pt x="32474" y="38875"/>
                    <a:pt x="33165" y="36060"/>
                    <a:pt x="33761" y="33667"/>
                  </a:cubicBezTo>
                  <a:cubicBezTo>
                    <a:pt x="34211" y="31887"/>
                    <a:pt x="34603" y="30337"/>
                    <a:pt x="34603" y="30337"/>
                  </a:cubicBezTo>
                  <a:lnTo>
                    <a:pt x="33016" y="17932"/>
                  </a:lnTo>
                  <a:lnTo>
                    <a:pt x="33095" y="17921"/>
                  </a:lnTo>
                  <a:lnTo>
                    <a:pt x="42068" y="16731"/>
                  </a:lnTo>
                  <a:lnTo>
                    <a:pt x="42031" y="15105"/>
                  </a:lnTo>
                  <a:lnTo>
                    <a:pt x="42004" y="14011"/>
                  </a:lnTo>
                  <a:cubicBezTo>
                    <a:pt x="42513" y="13271"/>
                    <a:pt x="42894" y="12312"/>
                    <a:pt x="43076" y="11234"/>
                  </a:cubicBezTo>
                  <a:cubicBezTo>
                    <a:pt x="43484" y="8793"/>
                    <a:pt x="42851" y="5731"/>
                    <a:pt x="40191" y="3206"/>
                  </a:cubicBezTo>
                  <a:cubicBezTo>
                    <a:pt x="37845" y="983"/>
                    <a:pt x="35255" y="0"/>
                    <a:pt x="3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8025675" y="2665500"/>
              <a:ext cx="294050" cy="158025"/>
            </a:xfrm>
            <a:custGeom>
              <a:rect b="b" l="l" r="r" t="t"/>
              <a:pathLst>
                <a:path extrusionOk="0" h="6321" w="11762">
                  <a:moveTo>
                    <a:pt x="1" y="1"/>
                  </a:moveTo>
                  <a:cubicBezTo>
                    <a:pt x="145" y="2340"/>
                    <a:pt x="1405" y="4582"/>
                    <a:pt x="3326" y="5917"/>
                  </a:cubicBezTo>
                  <a:cubicBezTo>
                    <a:pt x="3598" y="6104"/>
                    <a:pt x="3900" y="6281"/>
                    <a:pt x="4232" y="6313"/>
                  </a:cubicBezTo>
                  <a:cubicBezTo>
                    <a:pt x="4276" y="6318"/>
                    <a:pt x="4321" y="6320"/>
                    <a:pt x="4366" y="6320"/>
                  </a:cubicBezTo>
                  <a:cubicBezTo>
                    <a:pt x="4565" y="6320"/>
                    <a:pt x="4767" y="6275"/>
                    <a:pt x="4956" y="6223"/>
                  </a:cubicBezTo>
                  <a:cubicBezTo>
                    <a:pt x="8007" y="5391"/>
                    <a:pt x="10388" y="2909"/>
                    <a:pt x="11761" y="55"/>
                  </a:cubicBezTo>
                  <a:lnTo>
                    <a:pt x="11761" y="55"/>
                  </a:lnTo>
                  <a:cubicBezTo>
                    <a:pt x="11268" y="146"/>
                    <a:pt x="11021" y="173"/>
                    <a:pt x="11021" y="173"/>
                  </a:cubicBezTo>
                  <a:lnTo>
                    <a:pt x="617" y="173"/>
                  </a:lnTo>
                  <a:cubicBezTo>
                    <a:pt x="617" y="173"/>
                    <a:pt x="392" y="97"/>
                    <a:pt x="1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8425200" y="2627500"/>
              <a:ext cx="361775" cy="280850"/>
            </a:xfrm>
            <a:custGeom>
              <a:rect b="b" l="l" r="r" t="t"/>
              <a:pathLst>
                <a:path extrusionOk="0" h="11234" w="14471">
                  <a:moveTo>
                    <a:pt x="3605" y="0"/>
                  </a:moveTo>
                  <a:cubicBezTo>
                    <a:pt x="2540" y="0"/>
                    <a:pt x="1466" y="161"/>
                    <a:pt x="399" y="464"/>
                  </a:cubicBezTo>
                  <a:cubicBezTo>
                    <a:pt x="263" y="503"/>
                    <a:pt x="130" y="540"/>
                    <a:pt x="1" y="572"/>
                  </a:cubicBezTo>
                  <a:cubicBezTo>
                    <a:pt x="307" y="2202"/>
                    <a:pt x="2120" y="4181"/>
                    <a:pt x="2934" y="5008"/>
                  </a:cubicBezTo>
                  <a:cubicBezTo>
                    <a:pt x="4602" y="6713"/>
                    <a:pt x="6630" y="8011"/>
                    <a:pt x="8694" y="9179"/>
                  </a:cubicBezTo>
                  <a:cubicBezTo>
                    <a:pt x="10374" y="10134"/>
                    <a:pt x="12169" y="11041"/>
                    <a:pt x="14063" y="11234"/>
                  </a:cubicBezTo>
                  <a:cubicBezTo>
                    <a:pt x="14471" y="8793"/>
                    <a:pt x="13838" y="5731"/>
                    <a:pt x="11178" y="3206"/>
                  </a:cubicBezTo>
                  <a:cubicBezTo>
                    <a:pt x="8832" y="983"/>
                    <a:pt x="6242" y="0"/>
                    <a:pt x="36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7699875" y="2654900"/>
              <a:ext cx="268300" cy="262850"/>
            </a:xfrm>
            <a:custGeom>
              <a:rect b="b" l="l" r="r" t="t"/>
              <a:pathLst>
                <a:path extrusionOk="0" h="10514" w="10732">
                  <a:moveTo>
                    <a:pt x="9552" y="0"/>
                  </a:moveTo>
                  <a:cubicBezTo>
                    <a:pt x="6890" y="0"/>
                    <a:pt x="3536" y="788"/>
                    <a:pt x="1432" y="4174"/>
                  </a:cubicBezTo>
                  <a:cubicBezTo>
                    <a:pt x="172" y="6207"/>
                    <a:pt x="1" y="8481"/>
                    <a:pt x="268" y="10513"/>
                  </a:cubicBezTo>
                  <a:cubicBezTo>
                    <a:pt x="477" y="10465"/>
                    <a:pt x="687" y="10412"/>
                    <a:pt x="890" y="10353"/>
                  </a:cubicBezTo>
                  <a:cubicBezTo>
                    <a:pt x="5658" y="8947"/>
                    <a:pt x="9514" y="4860"/>
                    <a:pt x="10731" y="50"/>
                  </a:cubicBezTo>
                  <a:cubicBezTo>
                    <a:pt x="10360" y="19"/>
                    <a:pt x="9964" y="0"/>
                    <a:pt x="9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8518400" y="3005125"/>
              <a:ext cx="233175" cy="71100"/>
            </a:xfrm>
            <a:custGeom>
              <a:rect b="b" l="l" r="r" t="t"/>
              <a:pathLst>
                <a:path extrusionOk="0" h="2844" w="9327">
                  <a:moveTo>
                    <a:pt x="9290" y="0"/>
                  </a:moveTo>
                  <a:lnTo>
                    <a:pt x="0" y="1470"/>
                  </a:lnTo>
                  <a:lnTo>
                    <a:pt x="263" y="2844"/>
                  </a:lnTo>
                  <a:lnTo>
                    <a:pt x="9327" y="1626"/>
                  </a:lnTo>
                  <a:lnTo>
                    <a:pt x="9290" y="0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7745175" y="3039450"/>
              <a:ext cx="126600" cy="28450"/>
            </a:xfrm>
            <a:custGeom>
              <a:rect b="b" l="l" r="r" t="t"/>
              <a:pathLst>
                <a:path extrusionOk="0" h="1138" w="5064">
                  <a:moveTo>
                    <a:pt x="5063" y="1"/>
                  </a:moveTo>
                  <a:lnTo>
                    <a:pt x="1" y="167"/>
                  </a:lnTo>
                  <a:cubicBezTo>
                    <a:pt x="291" y="783"/>
                    <a:pt x="505" y="1137"/>
                    <a:pt x="505" y="1137"/>
                  </a:cubicBezTo>
                  <a:lnTo>
                    <a:pt x="5036" y="1137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7865175" y="2669950"/>
              <a:ext cx="173925" cy="396325"/>
            </a:xfrm>
            <a:custGeom>
              <a:rect b="b" l="l" r="r" t="t"/>
              <a:pathLst>
                <a:path extrusionOk="0" h="15853" w="6957">
                  <a:moveTo>
                    <a:pt x="6816" y="1"/>
                  </a:moveTo>
                  <a:cubicBezTo>
                    <a:pt x="6778" y="1"/>
                    <a:pt x="6740" y="17"/>
                    <a:pt x="6716" y="48"/>
                  </a:cubicBezTo>
                  <a:cubicBezTo>
                    <a:pt x="3191" y="4639"/>
                    <a:pt x="50" y="15585"/>
                    <a:pt x="17" y="15692"/>
                  </a:cubicBezTo>
                  <a:cubicBezTo>
                    <a:pt x="1" y="15763"/>
                    <a:pt x="38" y="15832"/>
                    <a:pt x="102" y="15848"/>
                  </a:cubicBezTo>
                  <a:cubicBezTo>
                    <a:pt x="114" y="15853"/>
                    <a:pt x="124" y="15853"/>
                    <a:pt x="134" y="15853"/>
                  </a:cubicBezTo>
                  <a:cubicBezTo>
                    <a:pt x="194" y="15853"/>
                    <a:pt x="243" y="15815"/>
                    <a:pt x="258" y="15763"/>
                  </a:cubicBezTo>
                  <a:cubicBezTo>
                    <a:pt x="290" y="15655"/>
                    <a:pt x="3422" y="4751"/>
                    <a:pt x="6914" y="204"/>
                  </a:cubicBezTo>
                  <a:cubicBezTo>
                    <a:pt x="6956" y="145"/>
                    <a:pt x="6946" y="70"/>
                    <a:pt x="6892" y="28"/>
                  </a:cubicBezTo>
                  <a:cubicBezTo>
                    <a:pt x="6870" y="9"/>
                    <a:pt x="6843" y="1"/>
                    <a:pt x="6816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8308700" y="2671775"/>
              <a:ext cx="224200" cy="397725"/>
            </a:xfrm>
            <a:custGeom>
              <a:rect b="b" l="l" r="r" t="t"/>
              <a:pathLst>
                <a:path extrusionOk="0" h="15909" w="8968">
                  <a:moveTo>
                    <a:pt x="140" y="1"/>
                  </a:moveTo>
                  <a:cubicBezTo>
                    <a:pt x="105" y="1"/>
                    <a:pt x="70" y="15"/>
                    <a:pt x="44" y="45"/>
                  </a:cubicBezTo>
                  <a:cubicBezTo>
                    <a:pt x="0" y="99"/>
                    <a:pt x="7" y="180"/>
                    <a:pt x="59" y="222"/>
                  </a:cubicBezTo>
                  <a:cubicBezTo>
                    <a:pt x="92" y="249"/>
                    <a:pt x="3443" y="3145"/>
                    <a:pt x="5933" y="8829"/>
                  </a:cubicBezTo>
                  <a:cubicBezTo>
                    <a:pt x="8421" y="14509"/>
                    <a:pt x="8710" y="15797"/>
                    <a:pt x="8710" y="15807"/>
                  </a:cubicBezTo>
                  <a:cubicBezTo>
                    <a:pt x="8721" y="15866"/>
                    <a:pt x="8775" y="15908"/>
                    <a:pt x="8834" y="15908"/>
                  </a:cubicBezTo>
                  <a:cubicBezTo>
                    <a:pt x="8839" y="15908"/>
                    <a:pt x="8849" y="15903"/>
                    <a:pt x="8861" y="15903"/>
                  </a:cubicBezTo>
                  <a:cubicBezTo>
                    <a:pt x="8925" y="15888"/>
                    <a:pt x="8968" y="15824"/>
                    <a:pt x="8957" y="15759"/>
                  </a:cubicBezTo>
                  <a:cubicBezTo>
                    <a:pt x="8946" y="15705"/>
                    <a:pt x="8673" y="14455"/>
                    <a:pt x="6163" y="8728"/>
                  </a:cubicBezTo>
                  <a:cubicBezTo>
                    <a:pt x="3648" y="2984"/>
                    <a:pt x="252" y="61"/>
                    <a:pt x="220" y="29"/>
                  </a:cubicBezTo>
                  <a:cubicBezTo>
                    <a:pt x="197" y="10"/>
                    <a:pt x="169" y="1"/>
                    <a:pt x="140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8518400" y="2980950"/>
              <a:ext cx="23225" cy="62000"/>
            </a:xfrm>
            <a:custGeom>
              <a:rect b="b" l="l" r="r" t="t"/>
              <a:pathLst>
                <a:path extrusionOk="0" h="2480" w="929">
                  <a:moveTo>
                    <a:pt x="799" y="0"/>
                  </a:moveTo>
                  <a:cubicBezTo>
                    <a:pt x="737" y="0"/>
                    <a:pt x="685" y="37"/>
                    <a:pt x="671" y="98"/>
                  </a:cubicBezTo>
                  <a:cubicBezTo>
                    <a:pt x="505" y="845"/>
                    <a:pt x="285" y="1590"/>
                    <a:pt x="22" y="2314"/>
                  </a:cubicBezTo>
                  <a:cubicBezTo>
                    <a:pt x="0" y="2378"/>
                    <a:pt x="33" y="2454"/>
                    <a:pt x="97" y="2474"/>
                  </a:cubicBezTo>
                  <a:cubicBezTo>
                    <a:pt x="114" y="2480"/>
                    <a:pt x="129" y="2480"/>
                    <a:pt x="139" y="2480"/>
                  </a:cubicBezTo>
                  <a:cubicBezTo>
                    <a:pt x="194" y="2480"/>
                    <a:pt x="242" y="2447"/>
                    <a:pt x="258" y="2400"/>
                  </a:cubicBezTo>
                  <a:cubicBezTo>
                    <a:pt x="520" y="1665"/>
                    <a:pt x="741" y="909"/>
                    <a:pt x="912" y="152"/>
                  </a:cubicBezTo>
                  <a:cubicBezTo>
                    <a:pt x="928" y="88"/>
                    <a:pt x="886" y="19"/>
                    <a:pt x="822" y="2"/>
                  </a:cubicBezTo>
                  <a:cubicBezTo>
                    <a:pt x="814" y="1"/>
                    <a:pt x="806" y="0"/>
                    <a:pt x="799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8520950" y="2995050"/>
              <a:ext cx="56750" cy="48325"/>
            </a:xfrm>
            <a:custGeom>
              <a:rect b="b" l="l" r="r" t="t"/>
              <a:pathLst>
                <a:path extrusionOk="0" h="1933" w="2270">
                  <a:moveTo>
                    <a:pt x="2130" y="0"/>
                  </a:moveTo>
                  <a:cubicBezTo>
                    <a:pt x="2100" y="0"/>
                    <a:pt x="2069" y="11"/>
                    <a:pt x="2044" y="34"/>
                  </a:cubicBezTo>
                  <a:cubicBezTo>
                    <a:pt x="1411" y="613"/>
                    <a:pt x="740" y="1176"/>
                    <a:pt x="64" y="1712"/>
                  </a:cubicBezTo>
                  <a:cubicBezTo>
                    <a:pt x="12" y="1755"/>
                    <a:pt x="0" y="1831"/>
                    <a:pt x="44" y="1883"/>
                  </a:cubicBezTo>
                  <a:cubicBezTo>
                    <a:pt x="70" y="1916"/>
                    <a:pt x="108" y="1932"/>
                    <a:pt x="146" y="1932"/>
                  </a:cubicBezTo>
                  <a:cubicBezTo>
                    <a:pt x="173" y="1932"/>
                    <a:pt x="198" y="1927"/>
                    <a:pt x="220" y="1905"/>
                  </a:cubicBezTo>
                  <a:cubicBezTo>
                    <a:pt x="901" y="1369"/>
                    <a:pt x="1572" y="801"/>
                    <a:pt x="2215" y="217"/>
                  </a:cubicBezTo>
                  <a:cubicBezTo>
                    <a:pt x="2264" y="168"/>
                    <a:pt x="2269" y="93"/>
                    <a:pt x="2220" y="39"/>
                  </a:cubicBezTo>
                  <a:cubicBezTo>
                    <a:pt x="2198" y="14"/>
                    <a:pt x="2165" y="0"/>
                    <a:pt x="2130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7835550" y="2995300"/>
              <a:ext cx="37025" cy="58400"/>
            </a:xfrm>
            <a:custGeom>
              <a:rect b="b" l="l" r="r" t="t"/>
              <a:pathLst>
                <a:path extrusionOk="0" h="2336" w="1481">
                  <a:moveTo>
                    <a:pt x="148" y="0"/>
                  </a:moveTo>
                  <a:cubicBezTo>
                    <a:pt x="126" y="0"/>
                    <a:pt x="103" y="6"/>
                    <a:pt x="81" y="19"/>
                  </a:cubicBezTo>
                  <a:cubicBezTo>
                    <a:pt x="22" y="51"/>
                    <a:pt x="0" y="126"/>
                    <a:pt x="38" y="190"/>
                  </a:cubicBezTo>
                  <a:lnTo>
                    <a:pt x="1228" y="2276"/>
                  </a:lnTo>
                  <a:cubicBezTo>
                    <a:pt x="1250" y="2314"/>
                    <a:pt x="1292" y="2336"/>
                    <a:pt x="1336" y="2336"/>
                  </a:cubicBezTo>
                  <a:cubicBezTo>
                    <a:pt x="1357" y="2336"/>
                    <a:pt x="1379" y="2330"/>
                    <a:pt x="1395" y="2319"/>
                  </a:cubicBezTo>
                  <a:cubicBezTo>
                    <a:pt x="1460" y="2287"/>
                    <a:pt x="1480" y="2212"/>
                    <a:pt x="1443" y="2153"/>
                  </a:cubicBezTo>
                  <a:lnTo>
                    <a:pt x="252" y="66"/>
                  </a:lnTo>
                  <a:cubicBezTo>
                    <a:pt x="231" y="24"/>
                    <a:pt x="191" y="0"/>
                    <a:pt x="148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7862625" y="2980850"/>
              <a:ext cx="12650" cy="68700"/>
            </a:xfrm>
            <a:custGeom>
              <a:rect b="b" l="l" r="r" t="t"/>
              <a:pathLst>
                <a:path extrusionOk="0" h="2748" w="506">
                  <a:moveTo>
                    <a:pt x="140" y="1"/>
                  </a:moveTo>
                  <a:cubicBezTo>
                    <a:pt x="76" y="1"/>
                    <a:pt x="16" y="60"/>
                    <a:pt x="11" y="124"/>
                  </a:cubicBezTo>
                  <a:cubicBezTo>
                    <a:pt x="1" y="971"/>
                    <a:pt x="81" y="1819"/>
                    <a:pt x="248" y="2645"/>
                  </a:cubicBezTo>
                  <a:cubicBezTo>
                    <a:pt x="258" y="2704"/>
                    <a:pt x="312" y="2747"/>
                    <a:pt x="370" y="2747"/>
                  </a:cubicBezTo>
                  <a:cubicBezTo>
                    <a:pt x="377" y="2747"/>
                    <a:pt x="387" y="2747"/>
                    <a:pt x="392" y="2741"/>
                  </a:cubicBezTo>
                  <a:cubicBezTo>
                    <a:pt x="462" y="2731"/>
                    <a:pt x="506" y="2666"/>
                    <a:pt x="489" y="2597"/>
                  </a:cubicBezTo>
                  <a:cubicBezTo>
                    <a:pt x="328" y="1787"/>
                    <a:pt x="253" y="956"/>
                    <a:pt x="264" y="129"/>
                  </a:cubicBezTo>
                  <a:cubicBezTo>
                    <a:pt x="264" y="60"/>
                    <a:pt x="209" y="6"/>
                    <a:pt x="140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7992275" y="2958200"/>
              <a:ext cx="202375" cy="261475"/>
            </a:xfrm>
            <a:custGeom>
              <a:rect b="b" l="l" r="r" t="t"/>
              <a:pathLst>
                <a:path extrusionOk="0" h="10459" w="8095">
                  <a:moveTo>
                    <a:pt x="1" y="1"/>
                  </a:moveTo>
                  <a:lnTo>
                    <a:pt x="1" y="2961"/>
                  </a:lnTo>
                  <a:lnTo>
                    <a:pt x="2392" y="2961"/>
                  </a:lnTo>
                  <a:lnTo>
                    <a:pt x="2392" y="1991"/>
                  </a:lnTo>
                  <a:lnTo>
                    <a:pt x="4849" y="1991"/>
                  </a:lnTo>
                  <a:lnTo>
                    <a:pt x="837" y="10458"/>
                  </a:lnTo>
                  <a:lnTo>
                    <a:pt x="4072" y="10458"/>
                  </a:lnTo>
                  <a:lnTo>
                    <a:pt x="8094" y="1991"/>
                  </a:lnTo>
                  <a:lnTo>
                    <a:pt x="80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8207750" y="2958200"/>
              <a:ext cx="166800" cy="261475"/>
            </a:xfrm>
            <a:custGeom>
              <a:rect b="b" l="l" r="r" t="t"/>
              <a:pathLst>
                <a:path extrusionOk="0" h="10459" w="6672">
                  <a:moveTo>
                    <a:pt x="2617" y="1"/>
                  </a:moveTo>
                  <a:cubicBezTo>
                    <a:pt x="1528" y="1298"/>
                    <a:pt x="853" y="1540"/>
                    <a:pt x="0" y="1958"/>
                  </a:cubicBezTo>
                  <a:lnTo>
                    <a:pt x="687" y="3621"/>
                  </a:lnTo>
                  <a:lnTo>
                    <a:pt x="2183" y="2919"/>
                  </a:lnTo>
                  <a:lnTo>
                    <a:pt x="2183" y="8469"/>
                  </a:lnTo>
                  <a:lnTo>
                    <a:pt x="687" y="8469"/>
                  </a:lnTo>
                  <a:lnTo>
                    <a:pt x="687" y="10458"/>
                  </a:lnTo>
                  <a:lnTo>
                    <a:pt x="6672" y="10458"/>
                  </a:lnTo>
                  <a:lnTo>
                    <a:pt x="6672" y="8469"/>
                  </a:lnTo>
                  <a:lnTo>
                    <a:pt x="5283" y="8469"/>
                  </a:lnTo>
                  <a:lnTo>
                    <a:pt x="5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8537975" y="3392350"/>
              <a:ext cx="229950" cy="511650"/>
            </a:xfrm>
            <a:custGeom>
              <a:rect b="b" l="l" r="r" t="t"/>
              <a:pathLst>
                <a:path extrusionOk="0" h="20466" w="9198">
                  <a:moveTo>
                    <a:pt x="9198" y="0"/>
                  </a:moveTo>
                  <a:lnTo>
                    <a:pt x="955" y="493"/>
                  </a:lnTo>
                  <a:cubicBezTo>
                    <a:pt x="955" y="493"/>
                    <a:pt x="2280" y="5524"/>
                    <a:pt x="1267" y="11182"/>
                  </a:cubicBezTo>
                  <a:cubicBezTo>
                    <a:pt x="252" y="16835"/>
                    <a:pt x="0" y="18862"/>
                    <a:pt x="0" y="18862"/>
                  </a:cubicBezTo>
                  <a:lnTo>
                    <a:pt x="5316" y="20466"/>
                  </a:lnTo>
                  <a:cubicBezTo>
                    <a:pt x="5316" y="20466"/>
                    <a:pt x="8522" y="10506"/>
                    <a:pt x="8861" y="6457"/>
                  </a:cubicBezTo>
                  <a:cubicBezTo>
                    <a:pt x="9198" y="2402"/>
                    <a:pt x="9198" y="1"/>
                    <a:pt x="9198" y="0"/>
                  </a:cubicBezTo>
                  <a:close/>
                </a:path>
              </a:pathLst>
            </a:custGeom>
            <a:solidFill>
              <a:srgbClr val="D9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8427225" y="3846450"/>
              <a:ext cx="250100" cy="349875"/>
            </a:xfrm>
            <a:custGeom>
              <a:rect b="b" l="l" r="r" t="t"/>
              <a:pathLst>
                <a:path extrusionOk="0" h="13995" w="10004">
                  <a:moveTo>
                    <a:pt x="4462" y="0"/>
                  </a:moveTo>
                  <a:cubicBezTo>
                    <a:pt x="4462" y="0"/>
                    <a:pt x="3798" y="1121"/>
                    <a:pt x="3036" y="2387"/>
                  </a:cubicBezTo>
                  <a:cubicBezTo>
                    <a:pt x="2281" y="3653"/>
                    <a:pt x="1" y="7364"/>
                    <a:pt x="338" y="8126"/>
                  </a:cubicBezTo>
                  <a:cubicBezTo>
                    <a:pt x="380" y="8220"/>
                    <a:pt x="461" y="8261"/>
                    <a:pt x="568" y="8261"/>
                  </a:cubicBezTo>
                  <a:cubicBezTo>
                    <a:pt x="1327" y="8261"/>
                    <a:pt x="3459" y="6228"/>
                    <a:pt x="3460" y="6227"/>
                  </a:cubicBezTo>
                  <a:lnTo>
                    <a:pt x="3460" y="6227"/>
                  </a:lnTo>
                  <a:cubicBezTo>
                    <a:pt x="3459" y="6228"/>
                    <a:pt x="2194" y="13274"/>
                    <a:pt x="2784" y="13612"/>
                  </a:cubicBezTo>
                  <a:cubicBezTo>
                    <a:pt x="2865" y="13658"/>
                    <a:pt x="2949" y="13679"/>
                    <a:pt x="3034" y="13679"/>
                  </a:cubicBezTo>
                  <a:cubicBezTo>
                    <a:pt x="3559" y="13679"/>
                    <a:pt x="4093" y="12894"/>
                    <a:pt x="4093" y="12893"/>
                  </a:cubicBezTo>
                  <a:lnTo>
                    <a:pt x="4093" y="12893"/>
                  </a:lnTo>
                  <a:cubicBezTo>
                    <a:pt x="4093" y="12894"/>
                    <a:pt x="4050" y="13693"/>
                    <a:pt x="4430" y="13906"/>
                  </a:cubicBezTo>
                  <a:cubicBezTo>
                    <a:pt x="4476" y="13932"/>
                    <a:pt x="4526" y="13943"/>
                    <a:pt x="4578" y="13943"/>
                  </a:cubicBezTo>
                  <a:cubicBezTo>
                    <a:pt x="4955" y="13943"/>
                    <a:pt x="5444" y="13354"/>
                    <a:pt x="5444" y="13354"/>
                  </a:cubicBezTo>
                  <a:cubicBezTo>
                    <a:pt x="5444" y="13354"/>
                    <a:pt x="5554" y="13995"/>
                    <a:pt x="5958" y="13995"/>
                  </a:cubicBezTo>
                  <a:cubicBezTo>
                    <a:pt x="5982" y="13995"/>
                    <a:pt x="6007" y="13992"/>
                    <a:pt x="6034" y="13988"/>
                  </a:cubicBezTo>
                  <a:cubicBezTo>
                    <a:pt x="6496" y="13906"/>
                    <a:pt x="7429" y="12807"/>
                    <a:pt x="7429" y="12807"/>
                  </a:cubicBezTo>
                  <a:cubicBezTo>
                    <a:pt x="7429" y="12807"/>
                    <a:pt x="7608" y="13009"/>
                    <a:pt x="7900" y="13009"/>
                  </a:cubicBezTo>
                  <a:cubicBezTo>
                    <a:pt x="8031" y="13009"/>
                    <a:pt x="8185" y="12969"/>
                    <a:pt x="8356" y="12851"/>
                  </a:cubicBezTo>
                  <a:cubicBezTo>
                    <a:pt x="8903" y="12470"/>
                    <a:pt x="9746" y="10362"/>
                    <a:pt x="9875" y="7831"/>
                  </a:cubicBezTo>
                  <a:cubicBezTo>
                    <a:pt x="10003" y="5299"/>
                    <a:pt x="9746" y="2302"/>
                    <a:pt x="9746" y="2302"/>
                  </a:cubicBezTo>
                  <a:lnTo>
                    <a:pt x="4462" y="0"/>
                  </a:lnTo>
                  <a:close/>
                </a:path>
              </a:pathLst>
            </a:custGeom>
            <a:solidFill>
              <a:srgbClr val="F9E3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8537975" y="3821125"/>
              <a:ext cx="142400" cy="82875"/>
            </a:xfrm>
            <a:custGeom>
              <a:rect b="b" l="l" r="r" t="t"/>
              <a:pathLst>
                <a:path extrusionOk="0" h="3315" w="5696">
                  <a:moveTo>
                    <a:pt x="1952" y="1"/>
                  </a:moveTo>
                  <a:cubicBezTo>
                    <a:pt x="1024" y="1"/>
                    <a:pt x="220" y="156"/>
                    <a:pt x="220" y="156"/>
                  </a:cubicBezTo>
                  <a:lnTo>
                    <a:pt x="0" y="1030"/>
                  </a:lnTo>
                  <a:lnTo>
                    <a:pt x="5348" y="3315"/>
                  </a:lnTo>
                  <a:lnTo>
                    <a:pt x="5696" y="2145"/>
                  </a:lnTo>
                  <a:cubicBezTo>
                    <a:pt x="5696" y="2145"/>
                    <a:pt x="5155" y="971"/>
                    <a:pt x="3851" y="338"/>
                  </a:cubicBezTo>
                  <a:cubicBezTo>
                    <a:pt x="3314" y="77"/>
                    <a:pt x="2603" y="1"/>
                    <a:pt x="1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8527800" y="4031675"/>
              <a:ext cx="45075" cy="138600"/>
            </a:xfrm>
            <a:custGeom>
              <a:rect b="b" l="l" r="r" t="t"/>
              <a:pathLst>
                <a:path extrusionOk="0" h="5544" w="1803">
                  <a:moveTo>
                    <a:pt x="1731" y="1"/>
                  </a:moveTo>
                  <a:cubicBezTo>
                    <a:pt x="1705" y="1"/>
                    <a:pt x="1683" y="20"/>
                    <a:pt x="1679" y="46"/>
                  </a:cubicBezTo>
                  <a:cubicBezTo>
                    <a:pt x="676" y="4165"/>
                    <a:pt x="21" y="5442"/>
                    <a:pt x="16" y="5452"/>
                  </a:cubicBezTo>
                  <a:cubicBezTo>
                    <a:pt x="0" y="5484"/>
                    <a:pt x="11" y="5522"/>
                    <a:pt x="43" y="5539"/>
                  </a:cubicBezTo>
                  <a:cubicBezTo>
                    <a:pt x="48" y="5544"/>
                    <a:pt x="59" y="5544"/>
                    <a:pt x="70" y="5544"/>
                  </a:cubicBezTo>
                  <a:cubicBezTo>
                    <a:pt x="92" y="5544"/>
                    <a:pt x="112" y="5532"/>
                    <a:pt x="124" y="5511"/>
                  </a:cubicBezTo>
                  <a:cubicBezTo>
                    <a:pt x="129" y="5500"/>
                    <a:pt x="793" y="4213"/>
                    <a:pt x="1797" y="73"/>
                  </a:cubicBezTo>
                  <a:cubicBezTo>
                    <a:pt x="1802" y="41"/>
                    <a:pt x="1786" y="9"/>
                    <a:pt x="1748" y="4"/>
                  </a:cubicBezTo>
                  <a:cubicBezTo>
                    <a:pt x="1742" y="2"/>
                    <a:pt x="1736" y="1"/>
                    <a:pt x="1731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8561575" y="4037975"/>
              <a:ext cx="56725" cy="143950"/>
            </a:xfrm>
            <a:custGeom>
              <a:rect b="b" l="l" r="r" t="t"/>
              <a:pathLst>
                <a:path extrusionOk="0" h="5758" w="2269">
                  <a:moveTo>
                    <a:pt x="2197" y="0"/>
                  </a:moveTo>
                  <a:cubicBezTo>
                    <a:pt x="2167" y="0"/>
                    <a:pt x="2144" y="20"/>
                    <a:pt x="2140" y="47"/>
                  </a:cubicBezTo>
                  <a:cubicBezTo>
                    <a:pt x="1330" y="3291"/>
                    <a:pt x="28" y="5640"/>
                    <a:pt x="16" y="5666"/>
                  </a:cubicBezTo>
                  <a:cubicBezTo>
                    <a:pt x="1" y="5693"/>
                    <a:pt x="11" y="5731"/>
                    <a:pt x="38" y="5747"/>
                  </a:cubicBezTo>
                  <a:cubicBezTo>
                    <a:pt x="48" y="5752"/>
                    <a:pt x="60" y="5758"/>
                    <a:pt x="70" y="5758"/>
                  </a:cubicBezTo>
                  <a:cubicBezTo>
                    <a:pt x="92" y="5758"/>
                    <a:pt x="113" y="5747"/>
                    <a:pt x="124" y="5725"/>
                  </a:cubicBezTo>
                  <a:cubicBezTo>
                    <a:pt x="135" y="5705"/>
                    <a:pt x="1444" y="3339"/>
                    <a:pt x="2258" y="79"/>
                  </a:cubicBezTo>
                  <a:cubicBezTo>
                    <a:pt x="2269" y="47"/>
                    <a:pt x="2248" y="9"/>
                    <a:pt x="2216" y="3"/>
                  </a:cubicBezTo>
                  <a:cubicBezTo>
                    <a:pt x="2209" y="1"/>
                    <a:pt x="2203" y="0"/>
                    <a:pt x="2197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8611050" y="4060150"/>
              <a:ext cx="39425" cy="108100"/>
            </a:xfrm>
            <a:custGeom>
              <a:rect b="b" l="l" r="r" t="t"/>
              <a:pathLst>
                <a:path extrusionOk="0" h="4324" w="1577">
                  <a:moveTo>
                    <a:pt x="1506" y="1"/>
                  </a:moveTo>
                  <a:cubicBezTo>
                    <a:pt x="1475" y="1"/>
                    <a:pt x="1453" y="20"/>
                    <a:pt x="1448" y="49"/>
                  </a:cubicBezTo>
                  <a:cubicBezTo>
                    <a:pt x="906" y="3016"/>
                    <a:pt x="32" y="4212"/>
                    <a:pt x="22" y="4222"/>
                  </a:cubicBezTo>
                  <a:cubicBezTo>
                    <a:pt x="0" y="4249"/>
                    <a:pt x="12" y="4286"/>
                    <a:pt x="37" y="4308"/>
                  </a:cubicBezTo>
                  <a:cubicBezTo>
                    <a:pt x="49" y="4318"/>
                    <a:pt x="59" y="4324"/>
                    <a:pt x="76" y="4324"/>
                  </a:cubicBezTo>
                  <a:cubicBezTo>
                    <a:pt x="91" y="4324"/>
                    <a:pt x="113" y="4313"/>
                    <a:pt x="124" y="4297"/>
                  </a:cubicBezTo>
                  <a:cubicBezTo>
                    <a:pt x="161" y="4249"/>
                    <a:pt x="1025" y="3069"/>
                    <a:pt x="1567" y="71"/>
                  </a:cubicBezTo>
                  <a:cubicBezTo>
                    <a:pt x="1577" y="39"/>
                    <a:pt x="1550" y="7"/>
                    <a:pt x="1518" y="1"/>
                  </a:cubicBezTo>
                  <a:cubicBezTo>
                    <a:pt x="1514" y="1"/>
                    <a:pt x="1510" y="1"/>
                    <a:pt x="1506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8041100" y="2566700"/>
              <a:ext cx="262800" cy="234350"/>
            </a:xfrm>
            <a:custGeom>
              <a:rect b="b" l="l" r="r" t="t"/>
              <a:pathLst>
                <a:path extrusionOk="0" h="9374" w="10512">
                  <a:moveTo>
                    <a:pt x="542" y="0"/>
                  </a:moveTo>
                  <a:lnTo>
                    <a:pt x="515" y="419"/>
                  </a:lnTo>
                  <a:lnTo>
                    <a:pt x="407" y="2103"/>
                  </a:lnTo>
                  <a:lnTo>
                    <a:pt x="0" y="4125"/>
                  </a:lnTo>
                  <a:cubicBezTo>
                    <a:pt x="0" y="4125"/>
                    <a:pt x="852" y="8952"/>
                    <a:pt x="3803" y="9359"/>
                  </a:cubicBezTo>
                  <a:cubicBezTo>
                    <a:pt x="3877" y="9369"/>
                    <a:pt x="3952" y="9374"/>
                    <a:pt x="4029" y="9374"/>
                  </a:cubicBezTo>
                  <a:cubicBezTo>
                    <a:pt x="6435" y="9374"/>
                    <a:pt x="10227" y="4572"/>
                    <a:pt x="10404" y="4125"/>
                  </a:cubicBezTo>
                  <a:cubicBezTo>
                    <a:pt x="10511" y="3856"/>
                    <a:pt x="10169" y="3540"/>
                    <a:pt x="10157" y="2339"/>
                  </a:cubicBezTo>
                  <a:cubicBezTo>
                    <a:pt x="10157" y="1894"/>
                    <a:pt x="10152" y="1487"/>
                    <a:pt x="10147" y="1213"/>
                  </a:cubicBezTo>
                  <a:cubicBezTo>
                    <a:pt x="10142" y="972"/>
                    <a:pt x="10137" y="827"/>
                    <a:pt x="10137" y="827"/>
                  </a:cubicBezTo>
                  <a:lnTo>
                    <a:pt x="542" y="0"/>
                  </a:lnTo>
                  <a:close/>
                </a:path>
              </a:pathLst>
            </a:custGeom>
            <a:solidFill>
              <a:srgbClr val="D9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8051275" y="2572625"/>
              <a:ext cx="243775" cy="129175"/>
            </a:xfrm>
            <a:custGeom>
              <a:rect b="b" l="l" r="r" t="t"/>
              <a:pathLst>
                <a:path extrusionOk="0" h="5167" w="9751">
                  <a:moveTo>
                    <a:pt x="108" y="0"/>
                  </a:moveTo>
                  <a:lnTo>
                    <a:pt x="0" y="1684"/>
                  </a:lnTo>
                  <a:cubicBezTo>
                    <a:pt x="161" y="2971"/>
                    <a:pt x="767" y="4993"/>
                    <a:pt x="4168" y="5159"/>
                  </a:cubicBezTo>
                  <a:cubicBezTo>
                    <a:pt x="4270" y="5164"/>
                    <a:pt x="4370" y="5166"/>
                    <a:pt x="4469" y="5166"/>
                  </a:cubicBezTo>
                  <a:cubicBezTo>
                    <a:pt x="7440" y="5166"/>
                    <a:pt x="9122" y="3030"/>
                    <a:pt x="9750" y="1919"/>
                  </a:cubicBezTo>
                  <a:cubicBezTo>
                    <a:pt x="9750" y="1475"/>
                    <a:pt x="9745" y="1067"/>
                    <a:pt x="9740" y="788"/>
                  </a:cubicBezTo>
                  <a:cubicBezTo>
                    <a:pt x="9096" y="1196"/>
                    <a:pt x="7547" y="1958"/>
                    <a:pt x="4988" y="1958"/>
                  </a:cubicBezTo>
                  <a:cubicBezTo>
                    <a:pt x="2537" y="1958"/>
                    <a:pt x="875" y="723"/>
                    <a:pt x="108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7961450" y="2189075"/>
              <a:ext cx="409375" cy="479625"/>
            </a:xfrm>
            <a:custGeom>
              <a:rect b="b" l="l" r="r" t="t"/>
              <a:pathLst>
                <a:path extrusionOk="0" h="19185" w="16375">
                  <a:moveTo>
                    <a:pt x="8265" y="1"/>
                  </a:moveTo>
                  <a:cubicBezTo>
                    <a:pt x="3917" y="1"/>
                    <a:pt x="303" y="4142"/>
                    <a:pt x="150" y="9357"/>
                  </a:cubicBezTo>
                  <a:cubicBezTo>
                    <a:pt x="1" y="14655"/>
                    <a:pt x="3471" y="19053"/>
                    <a:pt x="7905" y="19182"/>
                  </a:cubicBezTo>
                  <a:cubicBezTo>
                    <a:pt x="7972" y="19183"/>
                    <a:pt x="8038" y="19184"/>
                    <a:pt x="8104" y="19184"/>
                  </a:cubicBezTo>
                  <a:cubicBezTo>
                    <a:pt x="12451" y="19184"/>
                    <a:pt x="16065" y="15043"/>
                    <a:pt x="16219" y="9828"/>
                  </a:cubicBezTo>
                  <a:cubicBezTo>
                    <a:pt x="16374" y="4530"/>
                    <a:pt x="12899" y="132"/>
                    <a:pt x="8464" y="3"/>
                  </a:cubicBezTo>
                  <a:cubicBezTo>
                    <a:pt x="8397" y="1"/>
                    <a:pt x="8331" y="1"/>
                    <a:pt x="8265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7987575" y="2225950"/>
              <a:ext cx="354425" cy="427100"/>
            </a:xfrm>
            <a:custGeom>
              <a:rect b="b" l="l" r="r" t="t"/>
              <a:pathLst>
                <a:path extrusionOk="0" h="17084" w="14177">
                  <a:moveTo>
                    <a:pt x="7172" y="1"/>
                  </a:moveTo>
                  <a:cubicBezTo>
                    <a:pt x="5280" y="1"/>
                    <a:pt x="3455" y="789"/>
                    <a:pt x="2152" y="2154"/>
                  </a:cubicBezTo>
                  <a:cubicBezTo>
                    <a:pt x="1572" y="2760"/>
                    <a:pt x="1127" y="3452"/>
                    <a:pt x="805" y="4202"/>
                  </a:cubicBezTo>
                  <a:cubicBezTo>
                    <a:pt x="612" y="4637"/>
                    <a:pt x="463" y="5088"/>
                    <a:pt x="350" y="5554"/>
                  </a:cubicBezTo>
                  <a:cubicBezTo>
                    <a:pt x="23" y="6917"/>
                    <a:pt x="1" y="8385"/>
                    <a:pt x="226" y="9807"/>
                  </a:cubicBezTo>
                  <a:cubicBezTo>
                    <a:pt x="231" y="9840"/>
                    <a:pt x="238" y="9872"/>
                    <a:pt x="243" y="9909"/>
                  </a:cubicBezTo>
                  <a:cubicBezTo>
                    <a:pt x="468" y="11281"/>
                    <a:pt x="913" y="12607"/>
                    <a:pt x="1530" y="13727"/>
                  </a:cubicBezTo>
                  <a:cubicBezTo>
                    <a:pt x="1926" y="14462"/>
                    <a:pt x="2431" y="15127"/>
                    <a:pt x="3048" y="15657"/>
                  </a:cubicBezTo>
                  <a:cubicBezTo>
                    <a:pt x="3069" y="15684"/>
                    <a:pt x="3090" y="15706"/>
                    <a:pt x="3117" y="15728"/>
                  </a:cubicBezTo>
                  <a:cubicBezTo>
                    <a:pt x="3830" y="16345"/>
                    <a:pt x="4683" y="16790"/>
                    <a:pt x="5659" y="16972"/>
                  </a:cubicBezTo>
                  <a:cubicBezTo>
                    <a:pt x="5944" y="17020"/>
                    <a:pt x="6233" y="17053"/>
                    <a:pt x="6523" y="17073"/>
                  </a:cubicBezTo>
                  <a:cubicBezTo>
                    <a:pt x="6659" y="17080"/>
                    <a:pt x="6795" y="17083"/>
                    <a:pt x="6930" y="17083"/>
                  </a:cubicBezTo>
                  <a:cubicBezTo>
                    <a:pt x="8474" y="17083"/>
                    <a:pt x="9984" y="16653"/>
                    <a:pt x="11167" y="15647"/>
                  </a:cubicBezTo>
                  <a:cubicBezTo>
                    <a:pt x="11172" y="15642"/>
                    <a:pt x="11178" y="15637"/>
                    <a:pt x="11184" y="15632"/>
                  </a:cubicBezTo>
                  <a:cubicBezTo>
                    <a:pt x="11275" y="15561"/>
                    <a:pt x="11360" y="15481"/>
                    <a:pt x="11451" y="15395"/>
                  </a:cubicBezTo>
                  <a:cubicBezTo>
                    <a:pt x="12594" y="14280"/>
                    <a:pt x="13258" y="12768"/>
                    <a:pt x="13650" y="11244"/>
                  </a:cubicBezTo>
                  <a:cubicBezTo>
                    <a:pt x="13763" y="10793"/>
                    <a:pt x="13865" y="10322"/>
                    <a:pt x="13951" y="9850"/>
                  </a:cubicBezTo>
                  <a:cubicBezTo>
                    <a:pt x="13951" y="9845"/>
                    <a:pt x="13956" y="9845"/>
                    <a:pt x="13956" y="9840"/>
                  </a:cubicBezTo>
                  <a:cubicBezTo>
                    <a:pt x="14031" y="9405"/>
                    <a:pt x="14090" y="8959"/>
                    <a:pt x="14127" y="8520"/>
                  </a:cubicBezTo>
                  <a:cubicBezTo>
                    <a:pt x="14154" y="8224"/>
                    <a:pt x="14171" y="7941"/>
                    <a:pt x="14171" y="7645"/>
                  </a:cubicBezTo>
                  <a:cubicBezTo>
                    <a:pt x="14176" y="7367"/>
                    <a:pt x="14171" y="7088"/>
                    <a:pt x="14149" y="6808"/>
                  </a:cubicBezTo>
                  <a:cubicBezTo>
                    <a:pt x="14085" y="5902"/>
                    <a:pt x="13892" y="5018"/>
                    <a:pt x="13527" y="4192"/>
                  </a:cubicBezTo>
                  <a:cubicBezTo>
                    <a:pt x="12942" y="2889"/>
                    <a:pt x="11976" y="1778"/>
                    <a:pt x="10770" y="1028"/>
                  </a:cubicBezTo>
                  <a:cubicBezTo>
                    <a:pt x="10599" y="920"/>
                    <a:pt x="10422" y="823"/>
                    <a:pt x="10239" y="733"/>
                  </a:cubicBezTo>
                  <a:cubicBezTo>
                    <a:pt x="9993" y="610"/>
                    <a:pt x="9741" y="496"/>
                    <a:pt x="9483" y="405"/>
                  </a:cubicBezTo>
                  <a:cubicBezTo>
                    <a:pt x="8797" y="159"/>
                    <a:pt x="8083" y="25"/>
                    <a:pt x="7359" y="3"/>
                  </a:cubicBezTo>
                  <a:cubicBezTo>
                    <a:pt x="7297" y="2"/>
                    <a:pt x="7234" y="1"/>
                    <a:pt x="7172" y="1"/>
                  </a:cubicBezTo>
                  <a:close/>
                </a:path>
              </a:pathLst>
            </a:custGeom>
            <a:solidFill>
              <a:srgbClr val="D98E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8208950" y="2429000"/>
              <a:ext cx="27900" cy="27675"/>
            </a:xfrm>
            <a:custGeom>
              <a:rect b="b" l="l" r="r" t="t"/>
              <a:pathLst>
                <a:path extrusionOk="0" h="1107" w="1116">
                  <a:moveTo>
                    <a:pt x="563" y="1"/>
                  </a:moveTo>
                  <a:cubicBezTo>
                    <a:pt x="560" y="1"/>
                    <a:pt x="557" y="1"/>
                    <a:pt x="554" y="1"/>
                  </a:cubicBezTo>
                  <a:cubicBezTo>
                    <a:pt x="247" y="6"/>
                    <a:pt x="0" y="258"/>
                    <a:pt x="7" y="564"/>
                  </a:cubicBezTo>
                  <a:cubicBezTo>
                    <a:pt x="7" y="861"/>
                    <a:pt x="252" y="1106"/>
                    <a:pt x="554" y="1106"/>
                  </a:cubicBezTo>
                  <a:cubicBezTo>
                    <a:pt x="558" y="1106"/>
                    <a:pt x="561" y="1106"/>
                    <a:pt x="564" y="1106"/>
                  </a:cubicBezTo>
                  <a:cubicBezTo>
                    <a:pt x="869" y="1106"/>
                    <a:pt x="1116" y="854"/>
                    <a:pt x="1111" y="548"/>
                  </a:cubicBezTo>
                  <a:cubicBezTo>
                    <a:pt x="1106" y="246"/>
                    <a:pt x="864" y="1"/>
                    <a:pt x="563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8078100" y="2429225"/>
              <a:ext cx="28575" cy="27225"/>
            </a:xfrm>
            <a:custGeom>
              <a:rect b="b" l="l" r="r" t="t"/>
              <a:pathLst>
                <a:path extrusionOk="0" h="1089" w="1143">
                  <a:moveTo>
                    <a:pt x="576" y="1"/>
                  </a:moveTo>
                  <a:cubicBezTo>
                    <a:pt x="298" y="1"/>
                    <a:pt x="58" y="207"/>
                    <a:pt x="33" y="491"/>
                  </a:cubicBezTo>
                  <a:cubicBezTo>
                    <a:pt x="1" y="791"/>
                    <a:pt x="221" y="1059"/>
                    <a:pt x="521" y="1086"/>
                  </a:cubicBezTo>
                  <a:cubicBezTo>
                    <a:pt x="540" y="1088"/>
                    <a:pt x="559" y="1089"/>
                    <a:pt x="578" y="1089"/>
                  </a:cubicBezTo>
                  <a:cubicBezTo>
                    <a:pt x="849" y="1089"/>
                    <a:pt x="1085" y="878"/>
                    <a:pt x="1115" y="598"/>
                  </a:cubicBezTo>
                  <a:cubicBezTo>
                    <a:pt x="1142" y="298"/>
                    <a:pt x="922" y="35"/>
                    <a:pt x="627" y="3"/>
                  </a:cubicBezTo>
                  <a:cubicBezTo>
                    <a:pt x="610" y="2"/>
                    <a:pt x="593" y="1"/>
                    <a:pt x="576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8165500" y="2494825"/>
              <a:ext cx="19875" cy="23375"/>
            </a:xfrm>
            <a:custGeom>
              <a:rect b="b" l="l" r="r" t="t"/>
              <a:pathLst>
                <a:path extrusionOk="0" h="935" w="795">
                  <a:moveTo>
                    <a:pt x="215" y="596"/>
                  </a:moveTo>
                  <a:cubicBezTo>
                    <a:pt x="215" y="596"/>
                    <a:pt x="215" y="596"/>
                    <a:pt x="215" y="597"/>
                  </a:cubicBezTo>
                  <a:cubicBezTo>
                    <a:pt x="215" y="598"/>
                    <a:pt x="215" y="598"/>
                    <a:pt x="214" y="599"/>
                  </a:cubicBezTo>
                  <a:lnTo>
                    <a:pt x="214" y="599"/>
                  </a:lnTo>
                  <a:cubicBezTo>
                    <a:pt x="215" y="597"/>
                    <a:pt x="215" y="596"/>
                    <a:pt x="215" y="596"/>
                  </a:cubicBezTo>
                  <a:close/>
                  <a:moveTo>
                    <a:pt x="567" y="0"/>
                  </a:moveTo>
                  <a:cubicBezTo>
                    <a:pt x="565" y="0"/>
                    <a:pt x="562" y="0"/>
                    <a:pt x="559" y="1"/>
                  </a:cubicBezTo>
                  <a:cubicBezTo>
                    <a:pt x="532" y="6"/>
                    <a:pt x="515" y="33"/>
                    <a:pt x="522" y="60"/>
                  </a:cubicBezTo>
                  <a:cubicBezTo>
                    <a:pt x="554" y="194"/>
                    <a:pt x="612" y="313"/>
                    <a:pt x="639" y="430"/>
                  </a:cubicBezTo>
                  <a:cubicBezTo>
                    <a:pt x="656" y="484"/>
                    <a:pt x="661" y="548"/>
                    <a:pt x="650" y="591"/>
                  </a:cubicBezTo>
                  <a:cubicBezTo>
                    <a:pt x="645" y="609"/>
                    <a:pt x="641" y="619"/>
                    <a:pt x="636" y="619"/>
                  </a:cubicBezTo>
                  <a:cubicBezTo>
                    <a:pt x="635" y="619"/>
                    <a:pt x="635" y="618"/>
                    <a:pt x="634" y="618"/>
                  </a:cubicBezTo>
                  <a:cubicBezTo>
                    <a:pt x="631" y="620"/>
                    <a:pt x="626" y="621"/>
                    <a:pt x="618" y="621"/>
                  </a:cubicBezTo>
                  <a:cubicBezTo>
                    <a:pt x="611" y="621"/>
                    <a:pt x="602" y="620"/>
                    <a:pt x="591" y="618"/>
                  </a:cubicBezTo>
                  <a:cubicBezTo>
                    <a:pt x="542" y="607"/>
                    <a:pt x="490" y="580"/>
                    <a:pt x="436" y="548"/>
                  </a:cubicBezTo>
                  <a:cubicBezTo>
                    <a:pt x="376" y="516"/>
                    <a:pt x="344" y="484"/>
                    <a:pt x="264" y="441"/>
                  </a:cubicBezTo>
                  <a:cubicBezTo>
                    <a:pt x="242" y="436"/>
                    <a:pt x="215" y="425"/>
                    <a:pt x="173" y="425"/>
                  </a:cubicBezTo>
                  <a:cubicBezTo>
                    <a:pt x="136" y="425"/>
                    <a:pt x="92" y="452"/>
                    <a:pt x="71" y="479"/>
                  </a:cubicBezTo>
                  <a:cubicBezTo>
                    <a:pt x="27" y="538"/>
                    <a:pt x="22" y="580"/>
                    <a:pt x="17" y="618"/>
                  </a:cubicBezTo>
                  <a:cubicBezTo>
                    <a:pt x="7" y="694"/>
                    <a:pt x="7" y="768"/>
                    <a:pt x="0" y="811"/>
                  </a:cubicBezTo>
                  <a:lnTo>
                    <a:pt x="0" y="816"/>
                  </a:lnTo>
                  <a:lnTo>
                    <a:pt x="0" y="827"/>
                  </a:lnTo>
                  <a:cubicBezTo>
                    <a:pt x="0" y="887"/>
                    <a:pt x="44" y="934"/>
                    <a:pt x="103" y="934"/>
                  </a:cubicBezTo>
                  <a:cubicBezTo>
                    <a:pt x="161" y="934"/>
                    <a:pt x="205" y="892"/>
                    <a:pt x="210" y="833"/>
                  </a:cubicBezTo>
                  <a:cubicBezTo>
                    <a:pt x="210" y="746"/>
                    <a:pt x="205" y="694"/>
                    <a:pt x="210" y="639"/>
                  </a:cubicBezTo>
                  <a:cubicBezTo>
                    <a:pt x="210" y="632"/>
                    <a:pt x="211" y="623"/>
                    <a:pt x="212" y="615"/>
                  </a:cubicBezTo>
                  <a:lnTo>
                    <a:pt x="212" y="615"/>
                  </a:lnTo>
                  <a:cubicBezTo>
                    <a:pt x="252" y="635"/>
                    <a:pt x="310" y="670"/>
                    <a:pt x="361" y="694"/>
                  </a:cubicBezTo>
                  <a:cubicBezTo>
                    <a:pt x="419" y="726"/>
                    <a:pt x="483" y="751"/>
                    <a:pt x="564" y="768"/>
                  </a:cubicBezTo>
                  <a:cubicBezTo>
                    <a:pt x="576" y="770"/>
                    <a:pt x="588" y="771"/>
                    <a:pt x="602" y="771"/>
                  </a:cubicBezTo>
                  <a:cubicBezTo>
                    <a:pt x="634" y="771"/>
                    <a:pt x="672" y="765"/>
                    <a:pt x="708" y="746"/>
                  </a:cubicBezTo>
                  <a:cubicBezTo>
                    <a:pt x="762" y="714"/>
                    <a:pt x="784" y="655"/>
                    <a:pt x="789" y="612"/>
                  </a:cubicBezTo>
                  <a:cubicBezTo>
                    <a:pt x="795" y="533"/>
                    <a:pt x="779" y="462"/>
                    <a:pt x="762" y="397"/>
                  </a:cubicBezTo>
                  <a:cubicBezTo>
                    <a:pt x="720" y="264"/>
                    <a:pt x="650" y="152"/>
                    <a:pt x="612" y="33"/>
                  </a:cubicBezTo>
                  <a:cubicBezTo>
                    <a:pt x="607" y="14"/>
                    <a:pt x="586" y="0"/>
                    <a:pt x="567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8161625" y="2554050"/>
              <a:ext cx="28450" cy="9600"/>
            </a:xfrm>
            <a:custGeom>
              <a:rect b="b" l="l" r="r" t="t"/>
              <a:pathLst>
                <a:path extrusionOk="0" h="384" w="1138">
                  <a:moveTo>
                    <a:pt x="1073" y="0"/>
                  </a:moveTo>
                  <a:cubicBezTo>
                    <a:pt x="1064" y="0"/>
                    <a:pt x="1055" y="3"/>
                    <a:pt x="1046" y="8"/>
                  </a:cubicBezTo>
                  <a:cubicBezTo>
                    <a:pt x="741" y="174"/>
                    <a:pt x="403" y="260"/>
                    <a:pt x="59" y="266"/>
                  </a:cubicBezTo>
                  <a:cubicBezTo>
                    <a:pt x="27" y="266"/>
                    <a:pt x="1" y="293"/>
                    <a:pt x="1" y="325"/>
                  </a:cubicBezTo>
                  <a:cubicBezTo>
                    <a:pt x="1" y="357"/>
                    <a:pt x="27" y="384"/>
                    <a:pt x="59" y="384"/>
                  </a:cubicBezTo>
                  <a:cubicBezTo>
                    <a:pt x="419" y="377"/>
                    <a:pt x="784" y="281"/>
                    <a:pt x="1100" y="110"/>
                  </a:cubicBezTo>
                  <a:cubicBezTo>
                    <a:pt x="1127" y="94"/>
                    <a:pt x="1138" y="62"/>
                    <a:pt x="1121" y="30"/>
                  </a:cubicBezTo>
                  <a:cubicBezTo>
                    <a:pt x="1110" y="12"/>
                    <a:pt x="1092" y="0"/>
                    <a:pt x="1073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8199950" y="2378350"/>
              <a:ext cx="66300" cy="35675"/>
            </a:xfrm>
            <a:custGeom>
              <a:rect b="b" l="l" r="r" t="t"/>
              <a:pathLst>
                <a:path extrusionOk="0" h="1427" w="2652">
                  <a:moveTo>
                    <a:pt x="1278" y="0"/>
                  </a:moveTo>
                  <a:cubicBezTo>
                    <a:pt x="851" y="0"/>
                    <a:pt x="367" y="110"/>
                    <a:pt x="119" y="461"/>
                  </a:cubicBezTo>
                  <a:cubicBezTo>
                    <a:pt x="50" y="552"/>
                    <a:pt x="1" y="660"/>
                    <a:pt x="1" y="772"/>
                  </a:cubicBezTo>
                  <a:cubicBezTo>
                    <a:pt x="1" y="880"/>
                    <a:pt x="60" y="997"/>
                    <a:pt x="157" y="1051"/>
                  </a:cubicBezTo>
                  <a:cubicBezTo>
                    <a:pt x="206" y="1078"/>
                    <a:pt x="264" y="1088"/>
                    <a:pt x="318" y="1099"/>
                  </a:cubicBezTo>
                  <a:cubicBezTo>
                    <a:pt x="939" y="1202"/>
                    <a:pt x="1557" y="1303"/>
                    <a:pt x="2174" y="1410"/>
                  </a:cubicBezTo>
                  <a:cubicBezTo>
                    <a:pt x="2226" y="1419"/>
                    <a:pt x="2282" y="1427"/>
                    <a:pt x="2336" y="1427"/>
                  </a:cubicBezTo>
                  <a:cubicBezTo>
                    <a:pt x="2414" y="1427"/>
                    <a:pt x="2489" y="1410"/>
                    <a:pt x="2543" y="1356"/>
                  </a:cubicBezTo>
                  <a:cubicBezTo>
                    <a:pt x="2651" y="1254"/>
                    <a:pt x="2619" y="1078"/>
                    <a:pt x="2560" y="938"/>
                  </a:cubicBezTo>
                  <a:cubicBezTo>
                    <a:pt x="2387" y="531"/>
                    <a:pt x="1986" y="53"/>
                    <a:pt x="1513" y="11"/>
                  </a:cubicBezTo>
                  <a:cubicBezTo>
                    <a:pt x="1438" y="4"/>
                    <a:pt x="1359" y="0"/>
                    <a:pt x="1278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8042825" y="2378875"/>
              <a:ext cx="66250" cy="35700"/>
            </a:xfrm>
            <a:custGeom>
              <a:rect b="b" l="l" r="r" t="t"/>
              <a:pathLst>
                <a:path extrusionOk="0" h="1428" w="2650">
                  <a:moveTo>
                    <a:pt x="1366" y="0"/>
                  </a:moveTo>
                  <a:cubicBezTo>
                    <a:pt x="1287" y="0"/>
                    <a:pt x="1211" y="4"/>
                    <a:pt x="1137" y="11"/>
                  </a:cubicBezTo>
                  <a:cubicBezTo>
                    <a:pt x="666" y="59"/>
                    <a:pt x="263" y="531"/>
                    <a:pt x="92" y="939"/>
                  </a:cubicBezTo>
                  <a:cubicBezTo>
                    <a:pt x="33" y="1078"/>
                    <a:pt x="1" y="1255"/>
                    <a:pt x="108" y="1357"/>
                  </a:cubicBezTo>
                  <a:cubicBezTo>
                    <a:pt x="162" y="1411"/>
                    <a:pt x="236" y="1427"/>
                    <a:pt x="315" y="1427"/>
                  </a:cubicBezTo>
                  <a:cubicBezTo>
                    <a:pt x="369" y="1427"/>
                    <a:pt x="426" y="1419"/>
                    <a:pt x="478" y="1411"/>
                  </a:cubicBezTo>
                  <a:cubicBezTo>
                    <a:pt x="1095" y="1309"/>
                    <a:pt x="1717" y="1201"/>
                    <a:pt x="2333" y="1099"/>
                  </a:cubicBezTo>
                  <a:cubicBezTo>
                    <a:pt x="2387" y="1089"/>
                    <a:pt x="2446" y="1078"/>
                    <a:pt x="2494" y="1052"/>
                  </a:cubicBezTo>
                  <a:cubicBezTo>
                    <a:pt x="2597" y="998"/>
                    <a:pt x="2650" y="885"/>
                    <a:pt x="2650" y="773"/>
                  </a:cubicBezTo>
                  <a:cubicBezTo>
                    <a:pt x="2650" y="659"/>
                    <a:pt x="2602" y="552"/>
                    <a:pt x="2538" y="461"/>
                  </a:cubicBezTo>
                  <a:cubicBezTo>
                    <a:pt x="2283" y="111"/>
                    <a:pt x="1798" y="0"/>
                    <a:pt x="1366" y="0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8124900" y="2424150"/>
              <a:ext cx="19325" cy="96725"/>
            </a:xfrm>
            <a:custGeom>
              <a:rect b="b" l="l" r="r" t="t"/>
              <a:pathLst>
                <a:path extrusionOk="0" h="3869" w="773">
                  <a:moveTo>
                    <a:pt x="427" y="1"/>
                  </a:moveTo>
                  <a:cubicBezTo>
                    <a:pt x="424" y="1"/>
                    <a:pt x="421" y="1"/>
                    <a:pt x="418" y="2"/>
                  </a:cubicBezTo>
                  <a:cubicBezTo>
                    <a:pt x="397" y="2"/>
                    <a:pt x="381" y="29"/>
                    <a:pt x="381" y="50"/>
                  </a:cubicBezTo>
                  <a:cubicBezTo>
                    <a:pt x="440" y="372"/>
                    <a:pt x="424" y="699"/>
                    <a:pt x="376" y="1021"/>
                  </a:cubicBezTo>
                  <a:lnTo>
                    <a:pt x="295" y="1509"/>
                  </a:lnTo>
                  <a:cubicBezTo>
                    <a:pt x="273" y="1680"/>
                    <a:pt x="236" y="1815"/>
                    <a:pt x="183" y="1976"/>
                  </a:cubicBezTo>
                  <a:cubicBezTo>
                    <a:pt x="134" y="2137"/>
                    <a:pt x="75" y="2291"/>
                    <a:pt x="37" y="2464"/>
                  </a:cubicBezTo>
                  <a:cubicBezTo>
                    <a:pt x="22" y="2549"/>
                    <a:pt x="5" y="2635"/>
                    <a:pt x="0" y="2726"/>
                  </a:cubicBezTo>
                  <a:cubicBezTo>
                    <a:pt x="0" y="2823"/>
                    <a:pt x="16" y="2919"/>
                    <a:pt x="37" y="2999"/>
                  </a:cubicBezTo>
                  <a:cubicBezTo>
                    <a:pt x="119" y="3338"/>
                    <a:pt x="312" y="3675"/>
                    <a:pt x="633" y="3858"/>
                  </a:cubicBezTo>
                  <a:cubicBezTo>
                    <a:pt x="646" y="3865"/>
                    <a:pt x="660" y="3869"/>
                    <a:pt x="674" y="3869"/>
                  </a:cubicBezTo>
                  <a:cubicBezTo>
                    <a:pt x="701" y="3869"/>
                    <a:pt x="728" y="3855"/>
                    <a:pt x="745" y="3831"/>
                  </a:cubicBezTo>
                  <a:cubicBezTo>
                    <a:pt x="772" y="3793"/>
                    <a:pt x="767" y="3739"/>
                    <a:pt x="723" y="3707"/>
                  </a:cubicBezTo>
                  <a:cubicBezTo>
                    <a:pt x="483" y="3526"/>
                    <a:pt x="327" y="3246"/>
                    <a:pt x="252" y="2946"/>
                  </a:cubicBezTo>
                  <a:cubicBezTo>
                    <a:pt x="161" y="2662"/>
                    <a:pt x="279" y="2351"/>
                    <a:pt x="364" y="2029"/>
                  </a:cubicBezTo>
                  <a:cubicBezTo>
                    <a:pt x="386" y="1949"/>
                    <a:pt x="408" y="1868"/>
                    <a:pt x="424" y="1783"/>
                  </a:cubicBezTo>
                  <a:cubicBezTo>
                    <a:pt x="445" y="1697"/>
                    <a:pt x="451" y="1610"/>
                    <a:pt x="461" y="1531"/>
                  </a:cubicBezTo>
                  <a:lnTo>
                    <a:pt x="525" y="1036"/>
                  </a:lnTo>
                  <a:cubicBezTo>
                    <a:pt x="569" y="704"/>
                    <a:pt x="547" y="361"/>
                    <a:pt x="472" y="34"/>
                  </a:cubicBezTo>
                  <a:cubicBezTo>
                    <a:pt x="467" y="16"/>
                    <a:pt x="446" y="1"/>
                    <a:pt x="427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8139250" y="2526375"/>
              <a:ext cx="56575" cy="22250"/>
            </a:xfrm>
            <a:custGeom>
              <a:rect b="b" l="l" r="r" t="t"/>
              <a:pathLst>
                <a:path extrusionOk="0" h="890" w="2263">
                  <a:moveTo>
                    <a:pt x="2195" y="0"/>
                  </a:moveTo>
                  <a:cubicBezTo>
                    <a:pt x="2174" y="0"/>
                    <a:pt x="2153" y="12"/>
                    <a:pt x="2145" y="36"/>
                  </a:cubicBezTo>
                  <a:cubicBezTo>
                    <a:pt x="2022" y="348"/>
                    <a:pt x="1726" y="595"/>
                    <a:pt x="1335" y="707"/>
                  </a:cubicBezTo>
                  <a:cubicBezTo>
                    <a:pt x="1179" y="754"/>
                    <a:pt x="1019" y="776"/>
                    <a:pt x="864" y="776"/>
                  </a:cubicBezTo>
                  <a:cubicBezTo>
                    <a:pt x="574" y="776"/>
                    <a:pt x="300" y="698"/>
                    <a:pt x="102" y="551"/>
                  </a:cubicBezTo>
                  <a:cubicBezTo>
                    <a:pt x="91" y="545"/>
                    <a:pt x="80" y="542"/>
                    <a:pt x="69" y="542"/>
                  </a:cubicBezTo>
                  <a:cubicBezTo>
                    <a:pt x="51" y="542"/>
                    <a:pt x="34" y="550"/>
                    <a:pt x="21" y="563"/>
                  </a:cubicBezTo>
                  <a:cubicBezTo>
                    <a:pt x="0" y="590"/>
                    <a:pt x="5" y="627"/>
                    <a:pt x="32" y="643"/>
                  </a:cubicBezTo>
                  <a:cubicBezTo>
                    <a:pt x="252" y="809"/>
                    <a:pt x="552" y="890"/>
                    <a:pt x="869" y="890"/>
                  </a:cubicBezTo>
                  <a:cubicBezTo>
                    <a:pt x="1035" y="890"/>
                    <a:pt x="1201" y="868"/>
                    <a:pt x="1367" y="820"/>
                  </a:cubicBezTo>
                  <a:cubicBezTo>
                    <a:pt x="1797" y="697"/>
                    <a:pt x="2119" y="423"/>
                    <a:pt x="2253" y="80"/>
                  </a:cubicBezTo>
                  <a:cubicBezTo>
                    <a:pt x="2263" y="48"/>
                    <a:pt x="2247" y="16"/>
                    <a:pt x="2215" y="4"/>
                  </a:cubicBezTo>
                  <a:cubicBezTo>
                    <a:pt x="2209" y="2"/>
                    <a:pt x="2202" y="0"/>
                    <a:pt x="2195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7996300" y="2225950"/>
              <a:ext cx="345700" cy="191150"/>
            </a:xfrm>
            <a:custGeom>
              <a:rect b="b" l="l" r="r" t="t"/>
              <a:pathLst>
                <a:path extrusionOk="0" h="7646" w="13828">
                  <a:moveTo>
                    <a:pt x="6823" y="1"/>
                  </a:moveTo>
                  <a:cubicBezTo>
                    <a:pt x="4931" y="1"/>
                    <a:pt x="3106" y="789"/>
                    <a:pt x="1803" y="2154"/>
                  </a:cubicBezTo>
                  <a:cubicBezTo>
                    <a:pt x="1223" y="2760"/>
                    <a:pt x="778" y="3452"/>
                    <a:pt x="456" y="4202"/>
                  </a:cubicBezTo>
                  <a:cubicBezTo>
                    <a:pt x="263" y="4637"/>
                    <a:pt x="114" y="5088"/>
                    <a:pt x="1" y="5554"/>
                  </a:cubicBezTo>
                  <a:cubicBezTo>
                    <a:pt x="3293" y="5367"/>
                    <a:pt x="6523" y="4342"/>
                    <a:pt x="9263" y="2503"/>
                  </a:cubicBezTo>
                  <a:lnTo>
                    <a:pt x="9263" y="2503"/>
                  </a:lnTo>
                  <a:cubicBezTo>
                    <a:pt x="8802" y="3237"/>
                    <a:pt x="8206" y="3912"/>
                    <a:pt x="7612" y="4546"/>
                  </a:cubicBezTo>
                  <a:cubicBezTo>
                    <a:pt x="7978" y="4612"/>
                    <a:pt x="8351" y="4644"/>
                    <a:pt x="8725" y="4644"/>
                  </a:cubicBezTo>
                  <a:cubicBezTo>
                    <a:pt x="9955" y="4644"/>
                    <a:pt x="11197" y="4293"/>
                    <a:pt x="12234" y="3640"/>
                  </a:cubicBezTo>
                  <a:cubicBezTo>
                    <a:pt x="12283" y="5120"/>
                    <a:pt x="12882" y="6514"/>
                    <a:pt x="13822" y="7645"/>
                  </a:cubicBezTo>
                  <a:cubicBezTo>
                    <a:pt x="13827" y="7367"/>
                    <a:pt x="13822" y="7088"/>
                    <a:pt x="13800" y="6808"/>
                  </a:cubicBezTo>
                  <a:cubicBezTo>
                    <a:pt x="13736" y="5902"/>
                    <a:pt x="13543" y="5018"/>
                    <a:pt x="13178" y="4192"/>
                  </a:cubicBezTo>
                  <a:cubicBezTo>
                    <a:pt x="12593" y="2889"/>
                    <a:pt x="11627" y="1778"/>
                    <a:pt x="10421" y="1028"/>
                  </a:cubicBezTo>
                  <a:cubicBezTo>
                    <a:pt x="10250" y="920"/>
                    <a:pt x="10073" y="823"/>
                    <a:pt x="9890" y="733"/>
                  </a:cubicBezTo>
                  <a:cubicBezTo>
                    <a:pt x="9644" y="610"/>
                    <a:pt x="9392" y="496"/>
                    <a:pt x="9134" y="405"/>
                  </a:cubicBezTo>
                  <a:cubicBezTo>
                    <a:pt x="8448" y="159"/>
                    <a:pt x="7734" y="25"/>
                    <a:pt x="7010" y="3"/>
                  </a:cubicBezTo>
                  <a:cubicBezTo>
                    <a:pt x="6948" y="2"/>
                    <a:pt x="6885" y="1"/>
                    <a:pt x="6823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8056250" y="2580925"/>
              <a:ext cx="222575" cy="83225"/>
            </a:xfrm>
            <a:custGeom>
              <a:rect b="b" l="l" r="r" t="t"/>
              <a:pathLst>
                <a:path extrusionOk="0" h="3329" w="8903">
                  <a:moveTo>
                    <a:pt x="118" y="0"/>
                  </a:moveTo>
                  <a:lnTo>
                    <a:pt x="1" y="1304"/>
                  </a:lnTo>
                  <a:cubicBezTo>
                    <a:pt x="1" y="1304"/>
                    <a:pt x="672" y="3329"/>
                    <a:pt x="3981" y="3329"/>
                  </a:cubicBezTo>
                  <a:cubicBezTo>
                    <a:pt x="4107" y="3329"/>
                    <a:pt x="4237" y="3326"/>
                    <a:pt x="4370" y="3320"/>
                  </a:cubicBezTo>
                  <a:cubicBezTo>
                    <a:pt x="8018" y="3148"/>
                    <a:pt x="8902" y="1079"/>
                    <a:pt x="8902" y="1079"/>
                  </a:cubicBezTo>
                  <a:lnTo>
                    <a:pt x="8726" y="2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8268750" y="2403225"/>
              <a:ext cx="119350" cy="186425"/>
            </a:xfrm>
            <a:custGeom>
              <a:rect b="b" l="l" r="r" t="t"/>
              <a:pathLst>
                <a:path extrusionOk="0" h="7457" w="4774">
                  <a:moveTo>
                    <a:pt x="4621" y="1"/>
                  </a:moveTo>
                  <a:cubicBezTo>
                    <a:pt x="4568" y="1"/>
                    <a:pt x="4520" y="32"/>
                    <a:pt x="4501" y="83"/>
                  </a:cubicBezTo>
                  <a:cubicBezTo>
                    <a:pt x="3486" y="2346"/>
                    <a:pt x="76" y="7194"/>
                    <a:pt x="43" y="7247"/>
                  </a:cubicBezTo>
                  <a:cubicBezTo>
                    <a:pt x="1" y="7306"/>
                    <a:pt x="16" y="7387"/>
                    <a:pt x="76" y="7430"/>
                  </a:cubicBezTo>
                  <a:cubicBezTo>
                    <a:pt x="97" y="7452"/>
                    <a:pt x="124" y="7457"/>
                    <a:pt x="150" y="7457"/>
                  </a:cubicBezTo>
                  <a:cubicBezTo>
                    <a:pt x="194" y="7457"/>
                    <a:pt x="236" y="7435"/>
                    <a:pt x="263" y="7398"/>
                  </a:cubicBezTo>
                  <a:cubicBezTo>
                    <a:pt x="296" y="7350"/>
                    <a:pt x="3722" y="2480"/>
                    <a:pt x="4747" y="190"/>
                  </a:cubicBezTo>
                  <a:cubicBezTo>
                    <a:pt x="4774" y="120"/>
                    <a:pt x="4747" y="46"/>
                    <a:pt x="4677" y="13"/>
                  </a:cubicBezTo>
                  <a:cubicBezTo>
                    <a:pt x="4659" y="5"/>
                    <a:pt x="4639" y="1"/>
                    <a:pt x="4621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7946850" y="2411825"/>
              <a:ext cx="135975" cy="195925"/>
            </a:xfrm>
            <a:custGeom>
              <a:rect b="b" l="l" r="r" t="t"/>
              <a:pathLst>
                <a:path extrusionOk="0" h="7837" w="5439">
                  <a:moveTo>
                    <a:pt x="151" y="0"/>
                  </a:moveTo>
                  <a:cubicBezTo>
                    <a:pt x="127" y="0"/>
                    <a:pt x="102" y="8"/>
                    <a:pt x="80" y="23"/>
                  </a:cubicBezTo>
                  <a:cubicBezTo>
                    <a:pt x="16" y="61"/>
                    <a:pt x="0" y="141"/>
                    <a:pt x="38" y="205"/>
                  </a:cubicBezTo>
                  <a:cubicBezTo>
                    <a:pt x="219" y="489"/>
                    <a:pt x="4478" y="7182"/>
                    <a:pt x="5202" y="7804"/>
                  </a:cubicBezTo>
                  <a:cubicBezTo>
                    <a:pt x="5229" y="7826"/>
                    <a:pt x="5261" y="7836"/>
                    <a:pt x="5288" y="7836"/>
                  </a:cubicBezTo>
                  <a:cubicBezTo>
                    <a:pt x="5325" y="7836"/>
                    <a:pt x="5363" y="7821"/>
                    <a:pt x="5390" y="7794"/>
                  </a:cubicBezTo>
                  <a:cubicBezTo>
                    <a:pt x="5439" y="7735"/>
                    <a:pt x="5432" y="7650"/>
                    <a:pt x="5379" y="7601"/>
                  </a:cubicBezTo>
                  <a:cubicBezTo>
                    <a:pt x="4827" y="7123"/>
                    <a:pt x="1791" y="2463"/>
                    <a:pt x="263" y="61"/>
                  </a:cubicBezTo>
                  <a:cubicBezTo>
                    <a:pt x="239" y="23"/>
                    <a:pt x="195" y="0"/>
                    <a:pt x="151" y="0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8062025" y="2585475"/>
              <a:ext cx="214125" cy="46825"/>
            </a:xfrm>
            <a:custGeom>
              <a:rect b="b" l="l" r="r" t="t"/>
              <a:pathLst>
                <a:path extrusionOk="0" h="1873" w="8565">
                  <a:moveTo>
                    <a:pt x="134" y="1"/>
                  </a:moveTo>
                  <a:cubicBezTo>
                    <a:pt x="112" y="1"/>
                    <a:pt x="97" y="11"/>
                    <a:pt x="97" y="28"/>
                  </a:cubicBezTo>
                  <a:lnTo>
                    <a:pt x="0" y="1835"/>
                  </a:lnTo>
                  <a:cubicBezTo>
                    <a:pt x="0" y="1856"/>
                    <a:pt x="10" y="1872"/>
                    <a:pt x="32" y="1872"/>
                  </a:cubicBezTo>
                  <a:cubicBezTo>
                    <a:pt x="53" y="1872"/>
                    <a:pt x="64" y="1856"/>
                    <a:pt x="64" y="1840"/>
                  </a:cubicBezTo>
                  <a:lnTo>
                    <a:pt x="161" y="65"/>
                  </a:lnTo>
                  <a:lnTo>
                    <a:pt x="8211" y="118"/>
                  </a:lnTo>
                  <a:lnTo>
                    <a:pt x="8495" y="1132"/>
                  </a:lnTo>
                  <a:cubicBezTo>
                    <a:pt x="8499" y="1144"/>
                    <a:pt x="8510" y="1157"/>
                    <a:pt x="8524" y="1157"/>
                  </a:cubicBezTo>
                  <a:cubicBezTo>
                    <a:pt x="8528" y="1157"/>
                    <a:pt x="8533" y="1156"/>
                    <a:pt x="8538" y="1154"/>
                  </a:cubicBezTo>
                  <a:cubicBezTo>
                    <a:pt x="8554" y="1154"/>
                    <a:pt x="8565" y="1132"/>
                    <a:pt x="8559" y="1116"/>
                  </a:cubicBezTo>
                  <a:lnTo>
                    <a:pt x="8270" y="76"/>
                  </a:lnTo>
                  <a:cubicBezTo>
                    <a:pt x="8265" y="60"/>
                    <a:pt x="8253" y="49"/>
                    <a:pt x="8238" y="49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8098075" y="2626225"/>
              <a:ext cx="12225" cy="14375"/>
            </a:xfrm>
            <a:custGeom>
              <a:rect b="b" l="l" r="r" t="t"/>
              <a:pathLst>
                <a:path extrusionOk="0" h="575" w="489">
                  <a:moveTo>
                    <a:pt x="247" y="0"/>
                  </a:moveTo>
                  <a:cubicBezTo>
                    <a:pt x="113" y="0"/>
                    <a:pt x="6" y="124"/>
                    <a:pt x="6" y="285"/>
                  </a:cubicBezTo>
                  <a:cubicBezTo>
                    <a:pt x="1" y="441"/>
                    <a:pt x="108" y="574"/>
                    <a:pt x="242" y="574"/>
                  </a:cubicBezTo>
                  <a:cubicBezTo>
                    <a:pt x="370" y="574"/>
                    <a:pt x="484" y="451"/>
                    <a:pt x="484" y="290"/>
                  </a:cubicBezTo>
                  <a:cubicBezTo>
                    <a:pt x="489" y="136"/>
                    <a:pt x="381" y="7"/>
                    <a:pt x="247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8153425" y="2627025"/>
              <a:ext cx="12250" cy="14375"/>
            </a:xfrm>
            <a:custGeom>
              <a:rect b="b" l="l" r="r" t="t"/>
              <a:pathLst>
                <a:path extrusionOk="0" h="575" w="490">
                  <a:moveTo>
                    <a:pt x="248" y="1"/>
                  </a:moveTo>
                  <a:cubicBezTo>
                    <a:pt x="114" y="1"/>
                    <a:pt x="7" y="124"/>
                    <a:pt x="7" y="285"/>
                  </a:cubicBezTo>
                  <a:cubicBezTo>
                    <a:pt x="1" y="441"/>
                    <a:pt x="109" y="575"/>
                    <a:pt x="243" y="575"/>
                  </a:cubicBezTo>
                  <a:cubicBezTo>
                    <a:pt x="371" y="575"/>
                    <a:pt x="483" y="451"/>
                    <a:pt x="483" y="290"/>
                  </a:cubicBezTo>
                  <a:cubicBezTo>
                    <a:pt x="490" y="136"/>
                    <a:pt x="382" y="7"/>
                    <a:pt x="248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8126500" y="2637775"/>
              <a:ext cx="12225" cy="14225"/>
            </a:xfrm>
            <a:custGeom>
              <a:rect b="b" l="l" r="r" t="t"/>
              <a:pathLst>
                <a:path extrusionOk="0" h="569" w="489">
                  <a:moveTo>
                    <a:pt x="240" y="0"/>
                  </a:moveTo>
                  <a:cubicBezTo>
                    <a:pt x="115" y="0"/>
                    <a:pt x="6" y="127"/>
                    <a:pt x="6" y="278"/>
                  </a:cubicBezTo>
                  <a:cubicBezTo>
                    <a:pt x="0" y="439"/>
                    <a:pt x="107" y="568"/>
                    <a:pt x="241" y="568"/>
                  </a:cubicBezTo>
                  <a:cubicBezTo>
                    <a:pt x="244" y="568"/>
                    <a:pt x="247" y="568"/>
                    <a:pt x="250" y="568"/>
                  </a:cubicBezTo>
                  <a:cubicBezTo>
                    <a:pt x="375" y="568"/>
                    <a:pt x="483" y="442"/>
                    <a:pt x="483" y="290"/>
                  </a:cubicBezTo>
                  <a:cubicBezTo>
                    <a:pt x="488" y="129"/>
                    <a:pt x="381" y="0"/>
                    <a:pt x="248" y="0"/>
                  </a:cubicBezTo>
                  <a:cubicBezTo>
                    <a:pt x="245" y="0"/>
                    <a:pt x="243" y="0"/>
                    <a:pt x="240" y="0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8182675" y="2636825"/>
              <a:ext cx="12100" cy="14225"/>
            </a:xfrm>
            <a:custGeom>
              <a:rect b="b" l="l" r="r" t="t"/>
              <a:pathLst>
                <a:path extrusionOk="0" h="569" w="484">
                  <a:moveTo>
                    <a:pt x="237" y="1"/>
                  </a:moveTo>
                  <a:cubicBezTo>
                    <a:pt x="108" y="1"/>
                    <a:pt x="6" y="127"/>
                    <a:pt x="1" y="279"/>
                  </a:cubicBezTo>
                  <a:cubicBezTo>
                    <a:pt x="1" y="440"/>
                    <a:pt x="108" y="569"/>
                    <a:pt x="236" y="569"/>
                  </a:cubicBezTo>
                  <a:cubicBezTo>
                    <a:pt x="239" y="569"/>
                    <a:pt x="242" y="569"/>
                    <a:pt x="244" y="569"/>
                  </a:cubicBezTo>
                  <a:cubicBezTo>
                    <a:pt x="375" y="569"/>
                    <a:pt x="483" y="442"/>
                    <a:pt x="483" y="291"/>
                  </a:cubicBezTo>
                  <a:cubicBezTo>
                    <a:pt x="483" y="130"/>
                    <a:pt x="382" y="1"/>
                    <a:pt x="247" y="1"/>
                  </a:cubicBezTo>
                  <a:cubicBezTo>
                    <a:pt x="243" y="1"/>
                    <a:pt x="240" y="1"/>
                    <a:pt x="237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8207325" y="2626075"/>
              <a:ext cx="12650" cy="14400"/>
            </a:xfrm>
            <a:custGeom>
              <a:rect b="b" l="l" r="r" t="t"/>
              <a:pathLst>
                <a:path extrusionOk="0" h="576" w="506">
                  <a:moveTo>
                    <a:pt x="242" y="1"/>
                  </a:moveTo>
                  <a:cubicBezTo>
                    <a:pt x="237" y="1"/>
                    <a:pt x="231" y="1"/>
                    <a:pt x="226" y="1"/>
                  </a:cubicBezTo>
                  <a:cubicBezTo>
                    <a:pt x="92" y="18"/>
                    <a:pt x="1" y="152"/>
                    <a:pt x="12" y="313"/>
                  </a:cubicBezTo>
                  <a:cubicBezTo>
                    <a:pt x="27" y="462"/>
                    <a:pt x="137" y="576"/>
                    <a:pt x="264" y="576"/>
                  </a:cubicBezTo>
                  <a:cubicBezTo>
                    <a:pt x="269" y="576"/>
                    <a:pt x="275" y="576"/>
                    <a:pt x="280" y="575"/>
                  </a:cubicBezTo>
                  <a:cubicBezTo>
                    <a:pt x="409" y="565"/>
                    <a:pt x="505" y="425"/>
                    <a:pt x="495" y="270"/>
                  </a:cubicBezTo>
                  <a:cubicBezTo>
                    <a:pt x="479" y="116"/>
                    <a:pt x="370" y="1"/>
                    <a:pt x="242" y="1"/>
                  </a:cubicBezTo>
                  <a:close/>
                </a:path>
              </a:pathLst>
            </a:custGeom>
            <a:solidFill>
              <a:srgbClr val="582F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7927675" y="2117050"/>
              <a:ext cx="475325" cy="467975"/>
            </a:xfrm>
            <a:custGeom>
              <a:rect b="b" l="l" r="r" t="t"/>
              <a:pathLst>
                <a:path extrusionOk="0" h="18719" w="19013">
                  <a:moveTo>
                    <a:pt x="9507" y="1"/>
                  </a:moveTo>
                  <a:cubicBezTo>
                    <a:pt x="9391" y="1"/>
                    <a:pt x="9277" y="4"/>
                    <a:pt x="9166" y="10"/>
                  </a:cubicBezTo>
                  <a:lnTo>
                    <a:pt x="9005" y="10"/>
                  </a:lnTo>
                  <a:cubicBezTo>
                    <a:pt x="8699" y="26"/>
                    <a:pt x="8404" y="48"/>
                    <a:pt x="8125" y="85"/>
                  </a:cubicBezTo>
                  <a:lnTo>
                    <a:pt x="8098" y="85"/>
                  </a:lnTo>
                  <a:cubicBezTo>
                    <a:pt x="8023" y="95"/>
                    <a:pt x="7953" y="107"/>
                    <a:pt x="7879" y="112"/>
                  </a:cubicBezTo>
                  <a:cubicBezTo>
                    <a:pt x="7857" y="112"/>
                    <a:pt x="7840" y="122"/>
                    <a:pt x="7820" y="122"/>
                  </a:cubicBezTo>
                  <a:lnTo>
                    <a:pt x="7814" y="122"/>
                  </a:lnTo>
                  <a:cubicBezTo>
                    <a:pt x="7738" y="134"/>
                    <a:pt x="7659" y="144"/>
                    <a:pt x="7583" y="160"/>
                  </a:cubicBezTo>
                  <a:cubicBezTo>
                    <a:pt x="7364" y="198"/>
                    <a:pt x="7154" y="241"/>
                    <a:pt x="6946" y="283"/>
                  </a:cubicBezTo>
                  <a:cubicBezTo>
                    <a:pt x="6832" y="310"/>
                    <a:pt x="6726" y="337"/>
                    <a:pt x="6617" y="369"/>
                  </a:cubicBezTo>
                  <a:cubicBezTo>
                    <a:pt x="0" y="2166"/>
                    <a:pt x="310" y="10006"/>
                    <a:pt x="310" y="10006"/>
                  </a:cubicBezTo>
                  <a:lnTo>
                    <a:pt x="322" y="9964"/>
                  </a:lnTo>
                  <a:lnTo>
                    <a:pt x="322" y="9964"/>
                  </a:lnTo>
                  <a:cubicBezTo>
                    <a:pt x="290" y="11213"/>
                    <a:pt x="359" y="12914"/>
                    <a:pt x="735" y="15263"/>
                  </a:cubicBezTo>
                  <a:cubicBezTo>
                    <a:pt x="832" y="15911"/>
                    <a:pt x="1003" y="16570"/>
                    <a:pt x="1347" y="17134"/>
                  </a:cubicBezTo>
                  <a:cubicBezTo>
                    <a:pt x="1389" y="17204"/>
                    <a:pt x="1464" y="17305"/>
                    <a:pt x="1555" y="17413"/>
                  </a:cubicBezTo>
                  <a:cubicBezTo>
                    <a:pt x="1791" y="17690"/>
                    <a:pt x="2157" y="18030"/>
                    <a:pt x="2449" y="18030"/>
                  </a:cubicBezTo>
                  <a:cubicBezTo>
                    <a:pt x="2537" y="18030"/>
                    <a:pt x="2618" y="18000"/>
                    <a:pt x="2687" y="17928"/>
                  </a:cubicBezTo>
                  <a:cubicBezTo>
                    <a:pt x="2708" y="17912"/>
                    <a:pt x="2730" y="17885"/>
                    <a:pt x="2746" y="17857"/>
                  </a:cubicBezTo>
                  <a:cubicBezTo>
                    <a:pt x="2762" y="17832"/>
                    <a:pt x="2778" y="17800"/>
                    <a:pt x="2788" y="17767"/>
                  </a:cubicBezTo>
                  <a:cubicBezTo>
                    <a:pt x="2891" y="17419"/>
                    <a:pt x="2547" y="16839"/>
                    <a:pt x="2424" y="16560"/>
                  </a:cubicBezTo>
                  <a:cubicBezTo>
                    <a:pt x="2112" y="15830"/>
                    <a:pt x="1845" y="15085"/>
                    <a:pt x="1786" y="14286"/>
                  </a:cubicBezTo>
                  <a:cubicBezTo>
                    <a:pt x="1780" y="14211"/>
                    <a:pt x="1775" y="14131"/>
                    <a:pt x="1775" y="14055"/>
                  </a:cubicBezTo>
                  <a:cubicBezTo>
                    <a:pt x="1758" y="13777"/>
                    <a:pt x="1748" y="13498"/>
                    <a:pt x="1748" y="13214"/>
                  </a:cubicBezTo>
                  <a:cubicBezTo>
                    <a:pt x="1743" y="13187"/>
                    <a:pt x="1743" y="13166"/>
                    <a:pt x="1743" y="13139"/>
                  </a:cubicBezTo>
                  <a:cubicBezTo>
                    <a:pt x="1733" y="11557"/>
                    <a:pt x="1914" y="9980"/>
                    <a:pt x="2027" y="9154"/>
                  </a:cubicBezTo>
                  <a:cubicBezTo>
                    <a:pt x="2333" y="9063"/>
                    <a:pt x="2681" y="8966"/>
                    <a:pt x="3073" y="8875"/>
                  </a:cubicBezTo>
                  <a:cubicBezTo>
                    <a:pt x="3721" y="8719"/>
                    <a:pt x="4494" y="8580"/>
                    <a:pt x="5389" y="8478"/>
                  </a:cubicBezTo>
                  <a:cubicBezTo>
                    <a:pt x="5701" y="8446"/>
                    <a:pt x="6028" y="8414"/>
                    <a:pt x="6366" y="8387"/>
                  </a:cubicBezTo>
                  <a:cubicBezTo>
                    <a:pt x="6940" y="8347"/>
                    <a:pt x="7554" y="8324"/>
                    <a:pt x="8210" y="8324"/>
                  </a:cubicBezTo>
                  <a:cubicBezTo>
                    <a:pt x="9297" y="8324"/>
                    <a:pt x="10499" y="8387"/>
                    <a:pt x="11820" y="8537"/>
                  </a:cubicBezTo>
                  <a:cubicBezTo>
                    <a:pt x="12030" y="8564"/>
                    <a:pt x="12243" y="8590"/>
                    <a:pt x="12458" y="8617"/>
                  </a:cubicBezTo>
                  <a:cubicBezTo>
                    <a:pt x="13622" y="8778"/>
                    <a:pt x="14872" y="8998"/>
                    <a:pt x="16207" y="9310"/>
                  </a:cubicBezTo>
                  <a:cubicBezTo>
                    <a:pt x="16535" y="9384"/>
                    <a:pt x="16872" y="9471"/>
                    <a:pt x="17211" y="9556"/>
                  </a:cubicBezTo>
                  <a:cubicBezTo>
                    <a:pt x="17268" y="10345"/>
                    <a:pt x="17360" y="11884"/>
                    <a:pt x="17268" y="13444"/>
                  </a:cubicBezTo>
                  <a:cubicBezTo>
                    <a:pt x="17268" y="13520"/>
                    <a:pt x="17263" y="13605"/>
                    <a:pt x="17258" y="13681"/>
                  </a:cubicBezTo>
                  <a:cubicBezTo>
                    <a:pt x="17236" y="13927"/>
                    <a:pt x="17221" y="14169"/>
                    <a:pt x="17194" y="14404"/>
                  </a:cubicBezTo>
                  <a:cubicBezTo>
                    <a:pt x="17178" y="14517"/>
                    <a:pt x="17167" y="14629"/>
                    <a:pt x="17156" y="14731"/>
                  </a:cubicBezTo>
                  <a:cubicBezTo>
                    <a:pt x="17087" y="15251"/>
                    <a:pt x="16974" y="15761"/>
                    <a:pt x="16830" y="16255"/>
                  </a:cubicBezTo>
                  <a:cubicBezTo>
                    <a:pt x="16786" y="16394"/>
                    <a:pt x="16384" y="17171"/>
                    <a:pt x="16174" y="17805"/>
                  </a:cubicBezTo>
                  <a:cubicBezTo>
                    <a:pt x="16149" y="17879"/>
                    <a:pt x="16122" y="17954"/>
                    <a:pt x="16100" y="18030"/>
                  </a:cubicBezTo>
                  <a:cubicBezTo>
                    <a:pt x="16057" y="18201"/>
                    <a:pt x="16068" y="18347"/>
                    <a:pt x="16127" y="18459"/>
                  </a:cubicBezTo>
                  <a:cubicBezTo>
                    <a:pt x="16199" y="18623"/>
                    <a:pt x="16357" y="18718"/>
                    <a:pt x="16542" y="18718"/>
                  </a:cubicBezTo>
                  <a:cubicBezTo>
                    <a:pt x="16605" y="18718"/>
                    <a:pt x="16671" y="18707"/>
                    <a:pt x="16738" y="18684"/>
                  </a:cubicBezTo>
                  <a:cubicBezTo>
                    <a:pt x="17006" y="18598"/>
                    <a:pt x="17226" y="18238"/>
                    <a:pt x="17365" y="18013"/>
                  </a:cubicBezTo>
                  <a:cubicBezTo>
                    <a:pt x="17773" y="17337"/>
                    <a:pt x="17988" y="16533"/>
                    <a:pt x="18154" y="15772"/>
                  </a:cubicBezTo>
                  <a:cubicBezTo>
                    <a:pt x="18948" y="12092"/>
                    <a:pt x="19012" y="10162"/>
                    <a:pt x="18937" y="8918"/>
                  </a:cubicBezTo>
                  <a:cubicBezTo>
                    <a:pt x="18937" y="8880"/>
                    <a:pt x="18931" y="8848"/>
                    <a:pt x="18931" y="8815"/>
                  </a:cubicBezTo>
                  <a:lnTo>
                    <a:pt x="18904" y="8822"/>
                  </a:lnTo>
                  <a:cubicBezTo>
                    <a:pt x="18781" y="7116"/>
                    <a:pt x="18208" y="3963"/>
                    <a:pt x="15730" y="1929"/>
                  </a:cubicBezTo>
                  <a:lnTo>
                    <a:pt x="15730" y="1924"/>
                  </a:lnTo>
                  <a:cubicBezTo>
                    <a:pt x="15134" y="1436"/>
                    <a:pt x="14426" y="1013"/>
                    <a:pt x="13590" y="686"/>
                  </a:cubicBezTo>
                  <a:cubicBezTo>
                    <a:pt x="13504" y="649"/>
                    <a:pt x="13424" y="622"/>
                    <a:pt x="13332" y="589"/>
                  </a:cubicBezTo>
                  <a:cubicBezTo>
                    <a:pt x="13177" y="535"/>
                    <a:pt x="13021" y="488"/>
                    <a:pt x="12855" y="439"/>
                  </a:cubicBezTo>
                  <a:cubicBezTo>
                    <a:pt x="12770" y="407"/>
                    <a:pt x="12673" y="385"/>
                    <a:pt x="12577" y="359"/>
                  </a:cubicBezTo>
                  <a:cubicBezTo>
                    <a:pt x="12367" y="305"/>
                    <a:pt x="12147" y="251"/>
                    <a:pt x="11922" y="208"/>
                  </a:cubicBezTo>
                  <a:cubicBezTo>
                    <a:pt x="11669" y="160"/>
                    <a:pt x="11407" y="122"/>
                    <a:pt x="11134" y="85"/>
                  </a:cubicBezTo>
                  <a:cubicBezTo>
                    <a:pt x="10833" y="53"/>
                    <a:pt x="10528" y="26"/>
                    <a:pt x="10206" y="10"/>
                  </a:cubicBezTo>
                  <a:cubicBezTo>
                    <a:pt x="10142" y="10"/>
                    <a:pt x="10077" y="10"/>
                    <a:pt x="10013" y="5"/>
                  </a:cubicBezTo>
                  <a:lnTo>
                    <a:pt x="9771" y="5"/>
                  </a:lnTo>
                  <a:cubicBezTo>
                    <a:pt x="9682" y="2"/>
                    <a:pt x="9594" y="1"/>
                    <a:pt x="9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8118575" y="2117050"/>
              <a:ext cx="64250" cy="183125"/>
            </a:xfrm>
            <a:custGeom>
              <a:rect b="b" l="l" r="r" t="t"/>
              <a:pathLst>
                <a:path extrusionOk="0" h="7325" w="2570">
                  <a:moveTo>
                    <a:pt x="1871" y="1"/>
                  </a:moveTo>
                  <a:cubicBezTo>
                    <a:pt x="1755" y="1"/>
                    <a:pt x="1641" y="4"/>
                    <a:pt x="1530" y="10"/>
                  </a:cubicBezTo>
                  <a:lnTo>
                    <a:pt x="1369" y="10"/>
                  </a:lnTo>
                  <a:cubicBezTo>
                    <a:pt x="644" y="2064"/>
                    <a:pt x="307" y="3818"/>
                    <a:pt x="151" y="5094"/>
                  </a:cubicBezTo>
                  <a:cubicBezTo>
                    <a:pt x="114" y="5389"/>
                    <a:pt x="92" y="5662"/>
                    <a:pt x="70" y="5899"/>
                  </a:cubicBezTo>
                  <a:cubicBezTo>
                    <a:pt x="1" y="6762"/>
                    <a:pt x="28" y="7271"/>
                    <a:pt x="28" y="7325"/>
                  </a:cubicBezTo>
                  <a:lnTo>
                    <a:pt x="1159" y="7266"/>
                  </a:lnTo>
                  <a:cubicBezTo>
                    <a:pt x="1159" y="7250"/>
                    <a:pt x="1137" y="6788"/>
                    <a:pt x="1202" y="5979"/>
                  </a:cubicBezTo>
                  <a:cubicBezTo>
                    <a:pt x="1224" y="5716"/>
                    <a:pt x="1256" y="5416"/>
                    <a:pt x="1298" y="5078"/>
                  </a:cubicBezTo>
                  <a:cubicBezTo>
                    <a:pt x="1459" y="3802"/>
                    <a:pt x="1820" y="2043"/>
                    <a:pt x="2570" y="10"/>
                  </a:cubicBezTo>
                  <a:cubicBezTo>
                    <a:pt x="2506" y="10"/>
                    <a:pt x="2441" y="10"/>
                    <a:pt x="2377" y="5"/>
                  </a:cubicBezTo>
                  <a:lnTo>
                    <a:pt x="2135" y="5"/>
                  </a:lnTo>
                  <a:cubicBezTo>
                    <a:pt x="2046" y="2"/>
                    <a:pt x="1958" y="1"/>
                    <a:pt x="1871" y="1"/>
                  </a:cubicBezTo>
                  <a:close/>
                </a:path>
              </a:pathLst>
            </a:custGeom>
            <a:solidFill>
              <a:srgbClr val="F2D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8062400" y="2243975"/>
              <a:ext cx="161725" cy="86525"/>
            </a:xfrm>
            <a:custGeom>
              <a:rect b="b" l="l" r="r" t="t"/>
              <a:pathLst>
                <a:path extrusionOk="0" h="3461" w="6469">
                  <a:moveTo>
                    <a:pt x="3545" y="1"/>
                  </a:moveTo>
                  <a:cubicBezTo>
                    <a:pt x="3154" y="1"/>
                    <a:pt x="2758" y="1"/>
                    <a:pt x="2398" y="17"/>
                  </a:cubicBezTo>
                  <a:cubicBezTo>
                    <a:pt x="1701" y="50"/>
                    <a:pt x="1111" y="114"/>
                    <a:pt x="864" y="199"/>
                  </a:cubicBezTo>
                  <a:cubicBezTo>
                    <a:pt x="161" y="451"/>
                    <a:pt x="28" y="2854"/>
                    <a:pt x="0" y="3401"/>
                  </a:cubicBezTo>
                  <a:cubicBezTo>
                    <a:pt x="312" y="3369"/>
                    <a:pt x="639" y="3337"/>
                    <a:pt x="977" y="3310"/>
                  </a:cubicBezTo>
                  <a:cubicBezTo>
                    <a:pt x="1551" y="3270"/>
                    <a:pt x="2165" y="3247"/>
                    <a:pt x="2821" y="3247"/>
                  </a:cubicBezTo>
                  <a:cubicBezTo>
                    <a:pt x="3908" y="3247"/>
                    <a:pt x="5110" y="3310"/>
                    <a:pt x="6431" y="3460"/>
                  </a:cubicBezTo>
                  <a:cubicBezTo>
                    <a:pt x="6468" y="2849"/>
                    <a:pt x="6324" y="795"/>
                    <a:pt x="6120" y="376"/>
                  </a:cubicBezTo>
                  <a:cubicBezTo>
                    <a:pt x="5991" y="124"/>
                    <a:pt x="4785" y="12"/>
                    <a:pt x="3545" y="1"/>
                  </a:cubicBezTo>
                  <a:close/>
                </a:path>
              </a:pathLst>
            </a:custGeom>
            <a:solidFill>
              <a:srgbClr val="F9E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8003000" y="2234575"/>
              <a:ext cx="36375" cy="37600"/>
            </a:xfrm>
            <a:custGeom>
              <a:rect b="b" l="l" r="r" t="t"/>
              <a:pathLst>
                <a:path extrusionOk="0" h="1504" w="1455">
                  <a:moveTo>
                    <a:pt x="880" y="0"/>
                  </a:moveTo>
                  <a:cubicBezTo>
                    <a:pt x="643" y="0"/>
                    <a:pt x="411" y="187"/>
                    <a:pt x="232" y="420"/>
                  </a:cubicBezTo>
                  <a:cubicBezTo>
                    <a:pt x="87" y="613"/>
                    <a:pt x="0" y="871"/>
                    <a:pt x="82" y="1101"/>
                  </a:cubicBezTo>
                  <a:cubicBezTo>
                    <a:pt x="163" y="1351"/>
                    <a:pt x="426" y="1504"/>
                    <a:pt x="688" y="1504"/>
                  </a:cubicBezTo>
                  <a:cubicBezTo>
                    <a:pt x="751" y="1504"/>
                    <a:pt x="815" y="1495"/>
                    <a:pt x="876" y="1476"/>
                  </a:cubicBezTo>
                  <a:cubicBezTo>
                    <a:pt x="1186" y="1379"/>
                    <a:pt x="1401" y="1069"/>
                    <a:pt x="1433" y="747"/>
                  </a:cubicBezTo>
                  <a:cubicBezTo>
                    <a:pt x="1455" y="559"/>
                    <a:pt x="1416" y="361"/>
                    <a:pt x="1294" y="221"/>
                  </a:cubicBezTo>
                  <a:cubicBezTo>
                    <a:pt x="1161" y="64"/>
                    <a:pt x="1020" y="0"/>
                    <a:pt x="880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8252000" y="2247700"/>
              <a:ext cx="41975" cy="35950"/>
            </a:xfrm>
            <a:custGeom>
              <a:rect b="b" l="l" r="r" t="t"/>
              <a:pathLst>
                <a:path extrusionOk="0" h="1438" w="1679">
                  <a:moveTo>
                    <a:pt x="632" y="1"/>
                  </a:moveTo>
                  <a:cubicBezTo>
                    <a:pt x="604" y="1"/>
                    <a:pt x="575" y="3"/>
                    <a:pt x="547" y="7"/>
                  </a:cubicBezTo>
                  <a:cubicBezTo>
                    <a:pt x="226" y="56"/>
                    <a:pt x="0" y="404"/>
                    <a:pt x="38" y="726"/>
                  </a:cubicBezTo>
                  <a:cubicBezTo>
                    <a:pt x="75" y="1042"/>
                    <a:pt x="344" y="1311"/>
                    <a:pt x="654" y="1401"/>
                  </a:cubicBezTo>
                  <a:cubicBezTo>
                    <a:pt x="732" y="1424"/>
                    <a:pt x="814" y="1438"/>
                    <a:pt x="895" y="1438"/>
                  </a:cubicBezTo>
                  <a:cubicBezTo>
                    <a:pt x="1003" y="1438"/>
                    <a:pt x="1109" y="1414"/>
                    <a:pt x="1201" y="1359"/>
                  </a:cubicBezTo>
                  <a:cubicBezTo>
                    <a:pt x="1679" y="1074"/>
                    <a:pt x="1502" y="624"/>
                    <a:pt x="1191" y="282"/>
                  </a:cubicBezTo>
                  <a:cubicBezTo>
                    <a:pt x="1049" y="120"/>
                    <a:pt x="844" y="1"/>
                    <a:pt x="632" y="1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8220500" y="2126025"/>
              <a:ext cx="28550" cy="84750"/>
            </a:xfrm>
            <a:custGeom>
              <a:rect b="b" l="l" r="r" t="t"/>
              <a:pathLst>
                <a:path extrusionOk="0" h="3390" w="1142">
                  <a:moveTo>
                    <a:pt x="864" y="0"/>
                  </a:moveTo>
                  <a:cubicBezTo>
                    <a:pt x="418" y="1030"/>
                    <a:pt x="129" y="2112"/>
                    <a:pt x="5" y="3233"/>
                  </a:cubicBezTo>
                  <a:cubicBezTo>
                    <a:pt x="0" y="3308"/>
                    <a:pt x="53" y="3379"/>
                    <a:pt x="129" y="3389"/>
                  </a:cubicBezTo>
                  <a:lnTo>
                    <a:pt x="144" y="3389"/>
                  </a:lnTo>
                  <a:cubicBezTo>
                    <a:pt x="214" y="3389"/>
                    <a:pt x="278" y="3335"/>
                    <a:pt x="290" y="3265"/>
                  </a:cubicBezTo>
                  <a:cubicBezTo>
                    <a:pt x="407" y="2156"/>
                    <a:pt x="697" y="1094"/>
                    <a:pt x="1142" y="80"/>
                  </a:cubicBezTo>
                  <a:cubicBezTo>
                    <a:pt x="1057" y="48"/>
                    <a:pt x="960" y="26"/>
                    <a:pt x="864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8079300" y="2124125"/>
              <a:ext cx="22025" cy="77550"/>
            </a:xfrm>
            <a:custGeom>
              <a:rect b="b" l="l" r="r" t="t"/>
              <a:pathLst>
                <a:path extrusionOk="0" h="3102" w="881">
                  <a:moveTo>
                    <a:pt x="881" y="0"/>
                  </a:moveTo>
                  <a:lnTo>
                    <a:pt x="881" y="0"/>
                  </a:lnTo>
                  <a:cubicBezTo>
                    <a:pt x="767" y="27"/>
                    <a:pt x="661" y="54"/>
                    <a:pt x="552" y="86"/>
                  </a:cubicBezTo>
                  <a:cubicBezTo>
                    <a:pt x="247" y="1009"/>
                    <a:pt x="59" y="1968"/>
                    <a:pt x="0" y="2950"/>
                  </a:cubicBezTo>
                  <a:cubicBezTo>
                    <a:pt x="0" y="3025"/>
                    <a:pt x="54" y="3089"/>
                    <a:pt x="129" y="3101"/>
                  </a:cubicBezTo>
                  <a:lnTo>
                    <a:pt x="134" y="3101"/>
                  </a:lnTo>
                  <a:cubicBezTo>
                    <a:pt x="137" y="3101"/>
                    <a:pt x="140" y="3101"/>
                    <a:pt x="143" y="3101"/>
                  </a:cubicBezTo>
                  <a:cubicBezTo>
                    <a:pt x="216" y="3101"/>
                    <a:pt x="280" y="3043"/>
                    <a:pt x="285" y="2966"/>
                  </a:cubicBezTo>
                  <a:cubicBezTo>
                    <a:pt x="344" y="1948"/>
                    <a:pt x="542" y="955"/>
                    <a:pt x="881" y="0"/>
                  </a:cubicBezTo>
                  <a:close/>
                </a:path>
              </a:pathLst>
            </a:custGeom>
            <a:solidFill>
              <a:srgbClr val="3B1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5"/>
            <p:cNvSpPr/>
            <p:nvPr/>
          </p:nvSpPr>
          <p:spPr>
            <a:xfrm>
              <a:off x="7931150" y="2292150"/>
              <a:ext cx="476375" cy="78700"/>
            </a:xfrm>
            <a:custGeom>
              <a:rect b="b" l="l" r="r" t="t"/>
              <a:pathLst>
                <a:path extrusionOk="0" h="3148" w="19055">
                  <a:moveTo>
                    <a:pt x="8340" y="1"/>
                  </a:moveTo>
                  <a:cubicBezTo>
                    <a:pt x="2824" y="1"/>
                    <a:pt x="232" y="2201"/>
                    <a:pt x="124" y="2301"/>
                  </a:cubicBezTo>
                  <a:cubicBezTo>
                    <a:pt x="11" y="2397"/>
                    <a:pt x="0" y="2568"/>
                    <a:pt x="97" y="2680"/>
                  </a:cubicBezTo>
                  <a:cubicBezTo>
                    <a:pt x="149" y="2741"/>
                    <a:pt x="222" y="2772"/>
                    <a:pt x="297" y="2772"/>
                  </a:cubicBezTo>
                  <a:cubicBezTo>
                    <a:pt x="361" y="2772"/>
                    <a:pt x="425" y="2749"/>
                    <a:pt x="478" y="2702"/>
                  </a:cubicBezTo>
                  <a:cubicBezTo>
                    <a:pt x="504" y="2681"/>
                    <a:pt x="3012" y="538"/>
                    <a:pt x="8347" y="538"/>
                  </a:cubicBezTo>
                  <a:cubicBezTo>
                    <a:pt x="8539" y="538"/>
                    <a:pt x="8736" y="540"/>
                    <a:pt x="8936" y="546"/>
                  </a:cubicBezTo>
                  <a:cubicBezTo>
                    <a:pt x="14690" y="712"/>
                    <a:pt x="18567" y="3083"/>
                    <a:pt x="18604" y="3110"/>
                  </a:cubicBezTo>
                  <a:cubicBezTo>
                    <a:pt x="18648" y="3137"/>
                    <a:pt x="18701" y="3147"/>
                    <a:pt x="18750" y="3147"/>
                  </a:cubicBezTo>
                  <a:cubicBezTo>
                    <a:pt x="18835" y="3147"/>
                    <a:pt x="18926" y="3105"/>
                    <a:pt x="18975" y="3019"/>
                  </a:cubicBezTo>
                  <a:cubicBezTo>
                    <a:pt x="19055" y="2895"/>
                    <a:pt x="19018" y="2729"/>
                    <a:pt x="18889" y="2648"/>
                  </a:cubicBezTo>
                  <a:cubicBezTo>
                    <a:pt x="18728" y="2552"/>
                    <a:pt x="14862" y="182"/>
                    <a:pt x="8951" y="9"/>
                  </a:cubicBezTo>
                  <a:cubicBezTo>
                    <a:pt x="8743" y="3"/>
                    <a:pt x="8540" y="1"/>
                    <a:pt x="8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5"/>
            <p:cNvSpPr/>
            <p:nvPr/>
          </p:nvSpPr>
          <p:spPr>
            <a:xfrm>
              <a:off x="7932500" y="2315850"/>
              <a:ext cx="475975" cy="60200"/>
            </a:xfrm>
            <a:custGeom>
              <a:rect b="b" l="l" r="r" t="t"/>
              <a:pathLst>
                <a:path extrusionOk="0" h="2408" w="19039">
                  <a:moveTo>
                    <a:pt x="7982" y="1"/>
                  </a:moveTo>
                  <a:cubicBezTo>
                    <a:pt x="2889" y="1"/>
                    <a:pt x="279" y="1581"/>
                    <a:pt x="161" y="1647"/>
                  </a:cubicBezTo>
                  <a:cubicBezTo>
                    <a:pt x="38" y="1727"/>
                    <a:pt x="0" y="1893"/>
                    <a:pt x="75" y="2017"/>
                  </a:cubicBezTo>
                  <a:cubicBezTo>
                    <a:pt x="127" y="2100"/>
                    <a:pt x="215" y="2145"/>
                    <a:pt x="304" y="2145"/>
                  </a:cubicBezTo>
                  <a:cubicBezTo>
                    <a:pt x="353" y="2145"/>
                    <a:pt x="402" y="2131"/>
                    <a:pt x="446" y="2103"/>
                  </a:cubicBezTo>
                  <a:cubicBezTo>
                    <a:pt x="470" y="2087"/>
                    <a:pt x="3030" y="538"/>
                    <a:pt x="7994" y="538"/>
                  </a:cubicBezTo>
                  <a:cubicBezTo>
                    <a:pt x="8222" y="538"/>
                    <a:pt x="8455" y="541"/>
                    <a:pt x="8694" y="548"/>
                  </a:cubicBezTo>
                  <a:cubicBezTo>
                    <a:pt x="14142" y="709"/>
                    <a:pt x="18594" y="2371"/>
                    <a:pt x="18637" y="2387"/>
                  </a:cubicBezTo>
                  <a:cubicBezTo>
                    <a:pt x="18669" y="2403"/>
                    <a:pt x="18701" y="2408"/>
                    <a:pt x="18733" y="2408"/>
                  </a:cubicBezTo>
                  <a:cubicBezTo>
                    <a:pt x="18840" y="2408"/>
                    <a:pt x="18942" y="2338"/>
                    <a:pt x="18986" y="2232"/>
                  </a:cubicBezTo>
                  <a:cubicBezTo>
                    <a:pt x="19038" y="2093"/>
                    <a:pt x="18969" y="1937"/>
                    <a:pt x="18830" y="1888"/>
                  </a:cubicBezTo>
                  <a:cubicBezTo>
                    <a:pt x="18781" y="1867"/>
                    <a:pt x="14250" y="172"/>
                    <a:pt x="8709" y="11"/>
                  </a:cubicBezTo>
                  <a:cubicBezTo>
                    <a:pt x="8461" y="4"/>
                    <a:pt x="8219" y="1"/>
                    <a:pt x="79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5"/>
            <p:cNvSpPr/>
            <p:nvPr/>
          </p:nvSpPr>
          <p:spPr>
            <a:xfrm>
              <a:off x="7933675" y="2352650"/>
              <a:ext cx="472125" cy="145425"/>
            </a:xfrm>
            <a:custGeom>
              <a:rect b="b" l="l" r="r" t="t"/>
              <a:pathLst>
                <a:path extrusionOk="0" h="5817" w="18885">
                  <a:moveTo>
                    <a:pt x="287" y="0"/>
                  </a:moveTo>
                  <a:cubicBezTo>
                    <a:pt x="274" y="0"/>
                    <a:pt x="261" y="1"/>
                    <a:pt x="248" y="3"/>
                  </a:cubicBezTo>
                  <a:cubicBezTo>
                    <a:pt x="103" y="20"/>
                    <a:pt x="1" y="153"/>
                    <a:pt x="18" y="304"/>
                  </a:cubicBezTo>
                  <a:cubicBezTo>
                    <a:pt x="70" y="700"/>
                    <a:pt x="533" y="4213"/>
                    <a:pt x="731" y="4718"/>
                  </a:cubicBezTo>
                  <a:cubicBezTo>
                    <a:pt x="736" y="4728"/>
                    <a:pt x="741" y="4739"/>
                    <a:pt x="746" y="4750"/>
                  </a:cubicBezTo>
                  <a:cubicBezTo>
                    <a:pt x="849" y="4933"/>
                    <a:pt x="1486" y="5544"/>
                    <a:pt x="5380" y="5731"/>
                  </a:cubicBezTo>
                  <a:cubicBezTo>
                    <a:pt x="6555" y="5790"/>
                    <a:pt x="7681" y="5817"/>
                    <a:pt x="8743" y="5817"/>
                  </a:cubicBezTo>
                  <a:cubicBezTo>
                    <a:pt x="13827" y="5817"/>
                    <a:pt x="17357" y="5265"/>
                    <a:pt x="17399" y="5254"/>
                  </a:cubicBezTo>
                  <a:cubicBezTo>
                    <a:pt x="17506" y="5238"/>
                    <a:pt x="17592" y="5163"/>
                    <a:pt x="17619" y="5061"/>
                  </a:cubicBezTo>
                  <a:lnTo>
                    <a:pt x="18847" y="631"/>
                  </a:lnTo>
                  <a:cubicBezTo>
                    <a:pt x="18884" y="492"/>
                    <a:pt x="18805" y="341"/>
                    <a:pt x="18659" y="299"/>
                  </a:cubicBezTo>
                  <a:cubicBezTo>
                    <a:pt x="18636" y="293"/>
                    <a:pt x="18612" y="290"/>
                    <a:pt x="18589" y="290"/>
                  </a:cubicBezTo>
                  <a:cubicBezTo>
                    <a:pt x="18471" y="290"/>
                    <a:pt x="18363" y="369"/>
                    <a:pt x="18327" y="486"/>
                  </a:cubicBezTo>
                  <a:lnTo>
                    <a:pt x="17147" y="4750"/>
                  </a:lnTo>
                  <a:cubicBezTo>
                    <a:pt x="16390" y="4858"/>
                    <a:pt x="13166" y="5277"/>
                    <a:pt x="8755" y="5277"/>
                  </a:cubicBezTo>
                  <a:cubicBezTo>
                    <a:pt x="7701" y="5277"/>
                    <a:pt x="6579" y="5253"/>
                    <a:pt x="5407" y="5195"/>
                  </a:cubicBezTo>
                  <a:cubicBezTo>
                    <a:pt x="2087" y="5034"/>
                    <a:pt x="1342" y="4572"/>
                    <a:pt x="1219" y="4476"/>
                  </a:cubicBezTo>
                  <a:cubicBezTo>
                    <a:pt x="1074" y="4010"/>
                    <a:pt x="736" y="1661"/>
                    <a:pt x="553" y="235"/>
                  </a:cubicBezTo>
                  <a:cubicBezTo>
                    <a:pt x="534" y="97"/>
                    <a:pt x="421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35"/>
            <p:cNvSpPr/>
            <p:nvPr/>
          </p:nvSpPr>
          <p:spPr>
            <a:xfrm>
              <a:off x="7951000" y="2461300"/>
              <a:ext cx="424225" cy="203850"/>
            </a:xfrm>
            <a:custGeom>
              <a:rect b="b" l="l" r="r" t="t"/>
              <a:pathLst>
                <a:path extrusionOk="0" h="8154" w="16969">
                  <a:moveTo>
                    <a:pt x="284" y="0"/>
                  </a:moveTo>
                  <a:cubicBezTo>
                    <a:pt x="277" y="0"/>
                    <a:pt x="270" y="0"/>
                    <a:pt x="263" y="1"/>
                  </a:cubicBezTo>
                  <a:cubicBezTo>
                    <a:pt x="112" y="18"/>
                    <a:pt x="0" y="151"/>
                    <a:pt x="16" y="302"/>
                  </a:cubicBezTo>
                  <a:lnTo>
                    <a:pt x="414" y="4335"/>
                  </a:lnTo>
                  <a:cubicBezTo>
                    <a:pt x="424" y="4416"/>
                    <a:pt x="466" y="4490"/>
                    <a:pt x="542" y="4538"/>
                  </a:cubicBezTo>
                  <a:lnTo>
                    <a:pt x="2087" y="5536"/>
                  </a:lnTo>
                  <a:lnTo>
                    <a:pt x="2698" y="6951"/>
                  </a:lnTo>
                  <a:cubicBezTo>
                    <a:pt x="2724" y="7011"/>
                    <a:pt x="2773" y="7065"/>
                    <a:pt x="2837" y="7092"/>
                  </a:cubicBezTo>
                  <a:cubicBezTo>
                    <a:pt x="2875" y="7107"/>
                    <a:pt x="5229" y="8154"/>
                    <a:pt x="8270" y="8154"/>
                  </a:cubicBezTo>
                  <a:cubicBezTo>
                    <a:pt x="10008" y="8154"/>
                    <a:pt x="11971" y="7810"/>
                    <a:pt x="13847" y="6738"/>
                  </a:cubicBezTo>
                  <a:cubicBezTo>
                    <a:pt x="13907" y="6705"/>
                    <a:pt x="13949" y="6657"/>
                    <a:pt x="13971" y="6592"/>
                  </a:cubicBezTo>
                  <a:lnTo>
                    <a:pt x="14448" y="5300"/>
                  </a:lnTo>
                  <a:lnTo>
                    <a:pt x="15768" y="4748"/>
                  </a:lnTo>
                  <a:cubicBezTo>
                    <a:pt x="15842" y="4710"/>
                    <a:pt x="15902" y="4646"/>
                    <a:pt x="15924" y="4560"/>
                  </a:cubicBezTo>
                  <a:lnTo>
                    <a:pt x="16931" y="715"/>
                  </a:lnTo>
                  <a:cubicBezTo>
                    <a:pt x="16969" y="565"/>
                    <a:pt x="16882" y="419"/>
                    <a:pt x="16733" y="377"/>
                  </a:cubicBezTo>
                  <a:cubicBezTo>
                    <a:pt x="16711" y="371"/>
                    <a:pt x="16689" y="368"/>
                    <a:pt x="16667" y="368"/>
                  </a:cubicBezTo>
                  <a:cubicBezTo>
                    <a:pt x="16545" y="368"/>
                    <a:pt x="16433" y="453"/>
                    <a:pt x="16400" y="575"/>
                  </a:cubicBezTo>
                  <a:lnTo>
                    <a:pt x="15429" y="4292"/>
                  </a:lnTo>
                  <a:lnTo>
                    <a:pt x="14127" y="4839"/>
                  </a:lnTo>
                  <a:cubicBezTo>
                    <a:pt x="14057" y="4871"/>
                    <a:pt x="14003" y="4924"/>
                    <a:pt x="13976" y="4995"/>
                  </a:cubicBezTo>
                  <a:lnTo>
                    <a:pt x="13488" y="6308"/>
                  </a:lnTo>
                  <a:cubicBezTo>
                    <a:pt x="11728" y="7290"/>
                    <a:pt x="9892" y="7605"/>
                    <a:pt x="8260" y="7605"/>
                  </a:cubicBezTo>
                  <a:cubicBezTo>
                    <a:pt x="5685" y="7605"/>
                    <a:pt x="3618" y="6820"/>
                    <a:pt x="3159" y="6630"/>
                  </a:cubicBezTo>
                  <a:lnTo>
                    <a:pt x="2558" y="5241"/>
                  </a:lnTo>
                  <a:cubicBezTo>
                    <a:pt x="2537" y="5193"/>
                    <a:pt x="2499" y="5149"/>
                    <a:pt x="2456" y="5117"/>
                  </a:cubicBezTo>
                  <a:lnTo>
                    <a:pt x="949" y="4147"/>
                  </a:lnTo>
                  <a:lnTo>
                    <a:pt x="563" y="248"/>
                  </a:lnTo>
                  <a:cubicBezTo>
                    <a:pt x="548" y="104"/>
                    <a:pt x="430" y="0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5"/>
            <p:cNvSpPr/>
            <p:nvPr/>
          </p:nvSpPr>
          <p:spPr>
            <a:xfrm>
              <a:off x="8039350" y="2484500"/>
              <a:ext cx="27225" cy="167100"/>
            </a:xfrm>
            <a:custGeom>
              <a:rect b="b" l="l" r="r" t="t"/>
              <a:pathLst>
                <a:path extrusionOk="0" h="6684" w="1089">
                  <a:moveTo>
                    <a:pt x="283" y="0"/>
                  </a:moveTo>
                  <a:cubicBezTo>
                    <a:pt x="276" y="0"/>
                    <a:pt x="270" y="0"/>
                    <a:pt x="263" y="1"/>
                  </a:cubicBezTo>
                  <a:cubicBezTo>
                    <a:pt x="113" y="18"/>
                    <a:pt x="1" y="146"/>
                    <a:pt x="11" y="296"/>
                  </a:cubicBezTo>
                  <a:lnTo>
                    <a:pt x="531" y="6431"/>
                  </a:lnTo>
                  <a:cubicBezTo>
                    <a:pt x="541" y="6570"/>
                    <a:pt x="660" y="6684"/>
                    <a:pt x="805" y="6684"/>
                  </a:cubicBezTo>
                  <a:cubicBezTo>
                    <a:pt x="810" y="6684"/>
                    <a:pt x="816" y="6678"/>
                    <a:pt x="826" y="6678"/>
                  </a:cubicBezTo>
                  <a:cubicBezTo>
                    <a:pt x="977" y="6667"/>
                    <a:pt x="1089" y="6533"/>
                    <a:pt x="1073" y="6384"/>
                  </a:cubicBezTo>
                  <a:lnTo>
                    <a:pt x="558" y="253"/>
                  </a:lnTo>
                  <a:cubicBezTo>
                    <a:pt x="548" y="109"/>
                    <a:pt x="424" y="0"/>
                    <a:pt x="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5"/>
            <p:cNvSpPr/>
            <p:nvPr/>
          </p:nvSpPr>
          <p:spPr>
            <a:xfrm>
              <a:off x="8228925" y="2483500"/>
              <a:ext cx="34900" cy="167300"/>
            </a:xfrm>
            <a:custGeom>
              <a:rect b="b" l="l" r="r" t="t"/>
              <a:pathLst>
                <a:path extrusionOk="0" h="6692" w="1396">
                  <a:moveTo>
                    <a:pt x="1105" y="1"/>
                  </a:moveTo>
                  <a:cubicBezTo>
                    <a:pt x="970" y="1"/>
                    <a:pt x="852" y="103"/>
                    <a:pt x="832" y="239"/>
                  </a:cubicBezTo>
                  <a:lnTo>
                    <a:pt x="17" y="6385"/>
                  </a:lnTo>
                  <a:cubicBezTo>
                    <a:pt x="0" y="6536"/>
                    <a:pt x="102" y="6670"/>
                    <a:pt x="253" y="6691"/>
                  </a:cubicBezTo>
                  <a:lnTo>
                    <a:pt x="290" y="6691"/>
                  </a:lnTo>
                  <a:cubicBezTo>
                    <a:pt x="424" y="6691"/>
                    <a:pt x="542" y="6595"/>
                    <a:pt x="564" y="6456"/>
                  </a:cubicBezTo>
                  <a:lnTo>
                    <a:pt x="1379" y="310"/>
                  </a:lnTo>
                  <a:cubicBezTo>
                    <a:pt x="1396" y="159"/>
                    <a:pt x="1293" y="20"/>
                    <a:pt x="1143" y="4"/>
                  </a:cubicBezTo>
                  <a:cubicBezTo>
                    <a:pt x="1130" y="2"/>
                    <a:pt x="1117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erican Football Playbook Slideshow by Slidesgo">
  <a:themeElements>
    <a:clrScheme name="Simple Light">
      <a:dk1>
        <a:srgbClr val="191919"/>
      </a:dk1>
      <a:lt1>
        <a:srgbClr val="FFFFFF"/>
      </a:lt1>
      <a:dk2>
        <a:srgbClr val="421633"/>
      </a:dk2>
      <a:lt2>
        <a:srgbClr val="FEE8D6"/>
      </a:lt2>
      <a:accent1>
        <a:srgbClr val="FDCEBB"/>
      </a:accent1>
      <a:accent2>
        <a:srgbClr val="B1AB87"/>
      </a:accent2>
      <a:accent3>
        <a:srgbClr val="F45C68"/>
      </a:accent3>
      <a:accent4>
        <a:srgbClr val="632A54"/>
      </a:accent4>
      <a:accent5>
        <a:srgbClr val="E6A591"/>
      </a:accent5>
      <a:accent6>
        <a:srgbClr val="EEBB6E"/>
      </a:accent6>
      <a:hlink>
        <a:srgbClr val="4216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