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60" r:id="rId1"/>
  </p:sldMasterIdLst>
  <p:notesMasterIdLst>
    <p:notesMasterId r:id="rId58"/>
  </p:notesMasterIdLst>
  <p:sldIdLst>
    <p:sldId id="256" r:id="rId2"/>
    <p:sldId id="307" r:id="rId3"/>
    <p:sldId id="317" r:id="rId4"/>
    <p:sldId id="318" r:id="rId5"/>
    <p:sldId id="319" r:id="rId6"/>
    <p:sldId id="321" r:id="rId7"/>
    <p:sldId id="322" r:id="rId8"/>
    <p:sldId id="324" r:id="rId9"/>
    <p:sldId id="325" r:id="rId10"/>
    <p:sldId id="327" r:id="rId11"/>
    <p:sldId id="328" r:id="rId12"/>
    <p:sldId id="329" r:id="rId13"/>
    <p:sldId id="330" r:id="rId14"/>
    <p:sldId id="332" r:id="rId15"/>
    <p:sldId id="331" r:id="rId16"/>
    <p:sldId id="333" r:id="rId17"/>
    <p:sldId id="334" r:id="rId18"/>
    <p:sldId id="336" r:id="rId19"/>
    <p:sldId id="337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2" r:id="rId33"/>
    <p:sldId id="351" r:id="rId34"/>
    <p:sldId id="353" r:id="rId35"/>
    <p:sldId id="354" r:id="rId36"/>
    <p:sldId id="356" r:id="rId37"/>
    <p:sldId id="355" r:id="rId38"/>
    <p:sldId id="357" r:id="rId39"/>
    <p:sldId id="358" r:id="rId40"/>
    <p:sldId id="359" r:id="rId41"/>
    <p:sldId id="360" r:id="rId42"/>
    <p:sldId id="361" r:id="rId43"/>
    <p:sldId id="362" r:id="rId44"/>
    <p:sldId id="364" r:id="rId45"/>
    <p:sldId id="363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23" r:id="rId5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Felski Pereira" initials="TFP" lastIdx="1" clrIdx="0">
    <p:extLst>
      <p:ext uri="{19B8F6BF-5375-455C-9EA6-DF929625EA0E}">
        <p15:presenceInfo xmlns:p15="http://schemas.microsoft.com/office/powerpoint/2012/main" userId="S::felski@univali.br::a76654c4-f605-47da-b4a1-b46273390d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359"/>
    <a:srgbClr val="FFFF99"/>
    <a:srgbClr val="242424"/>
    <a:srgbClr val="9CCCE4"/>
    <a:srgbClr val="99CC00"/>
    <a:srgbClr val="CCFF33"/>
    <a:srgbClr val="1F1F1F"/>
    <a:srgbClr val="161616"/>
    <a:srgbClr val="151515"/>
    <a:srgbClr val="645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EFAC1-6C9D-4892-AB18-6997C9C8037A}" v="97" dt="2022-11-24T07:23:54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6357" autoAdjust="0"/>
  </p:normalViewPr>
  <p:slideViewPr>
    <p:cSldViewPr>
      <p:cViewPr varScale="1">
        <p:scale>
          <a:sx n="111" d="100"/>
          <a:sy n="111" d="100"/>
        </p:scale>
        <p:origin x="103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8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Felski Pereira" userId="a76654c4-f605-47da-b4a1-b46273390d5d" providerId="ADAL" clId="{17E030B4-8479-45D7-A55A-C2B059DC2768}"/>
    <pc:docChg chg="modSld">
      <pc:chgData name="Thiago Felski Pereira" userId="a76654c4-f605-47da-b4a1-b46273390d5d" providerId="ADAL" clId="{17E030B4-8479-45D7-A55A-C2B059DC2768}" dt="2022-08-02T12:43:25.034" v="0" actId="6549"/>
      <pc:docMkLst>
        <pc:docMk/>
      </pc:docMkLst>
      <pc:sldChg chg="modSp mod">
        <pc:chgData name="Thiago Felski Pereira" userId="a76654c4-f605-47da-b4a1-b46273390d5d" providerId="ADAL" clId="{17E030B4-8479-45D7-A55A-C2B059DC2768}" dt="2022-08-02T12:43:25.034" v="0" actId="6549"/>
        <pc:sldMkLst>
          <pc:docMk/>
          <pc:sldMk cId="3968537483" sldId="307"/>
        </pc:sldMkLst>
        <pc:spChg chg="mod">
          <ac:chgData name="Thiago Felski Pereira" userId="a76654c4-f605-47da-b4a1-b46273390d5d" providerId="ADAL" clId="{17E030B4-8479-45D7-A55A-C2B059DC2768}" dt="2022-08-02T12:43:25.034" v="0" actId="6549"/>
          <ac:spMkLst>
            <pc:docMk/>
            <pc:sldMk cId="3968537483" sldId="307"/>
            <ac:spMk id="12" creationId="{175EE159-79CC-4ED7-B3AA-C7CC3F5835A5}"/>
          </ac:spMkLst>
        </pc:spChg>
      </pc:sldChg>
    </pc:docChg>
  </pc:docChgLst>
  <pc:docChgLst>
    <pc:chgData name="Thiago Felski Pereira" userId="a76654c4-f605-47da-b4a1-b46273390d5d" providerId="ADAL" clId="{2B4EFF79-BC4D-411A-B110-3F9AAC1D4AD0}"/>
    <pc:docChg chg="undo custSel addSld delSld modSld sldOrd">
      <pc:chgData name="Thiago Felski Pereira" userId="a76654c4-f605-47da-b4a1-b46273390d5d" providerId="ADAL" clId="{2B4EFF79-BC4D-411A-B110-3F9AAC1D4AD0}" dt="2021-10-18T19:12:33.781" v="742" actId="1076"/>
      <pc:docMkLst>
        <pc:docMk/>
      </pc:docMkLst>
      <pc:sldChg chg="modSp mod">
        <pc:chgData name="Thiago Felski Pereira" userId="a76654c4-f605-47da-b4a1-b46273390d5d" providerId="ADAL" clId="{2B4EFF79-BC4D-411A-B110-3F9AAC1D4AD0}" dt="2021-10-04T20:49:18.315" v="38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2B4EFF79-BC4D-411A-B110-3F9AAC1D4AD0}" dt="2021-10-04T20:49:18.315" v="38" actId="20577"/>
          <ac:spMkLst>
            <pc:docMk/>
            <pc:sldMk cId="3218115137" sldId="256"/>
            <ac:spMk id="2" creationId="{00000000-0000-0000-0000-000000000000}"/>
          </ac:spMkLst>
        </pc:spChg>
      </pc:sldChg>
      <pc:sldChg chg="add del">
        <pc:chgData name="Thiago Felski Pereira" userId="a76654c4-f605-47da-b4a1-b46273390d5d" providerId="ADAL" clId="{2B4EFF79-BC4D-411A-B110-3F9AAC1D4AD0}" dt="2021-10-04T20:52:55.005" v="52" actId="47"/>
        <pc:sldMkLst>
          <pc:docMk/>
          <pc:sldMk cId="747760311" sldId="305"/>
        </pc:sldMkLst>
      </pc:sldChg>
      <pc:sldChg chg="modSp add del mod">
        <pc:chgData name="Thiago Felski Pereira" userId="a76654c4-f605-47da-b4a1-b46273390d5d" providerId="ADAL" clId="{2B4EFF79-BC4D-411A-B110-3F9AAC1D4AD0}" dt="2021-10-04T20:54:00.854" v="58" actId="47"/>
        <pc:sldMkLst>
          <pc:docMk/>
          <pc:sldMk cId="444185263" sldId="306"/>
        </pc:sldMkLst>
        <pc:spChg chg="mod">
          <ac:chgData name="Thiago Felski Pereira" userId="a76654c4-f605-47da-b4a1-b46273390d5d" providerId="ADAL" clId="{2B4EFF79-BC4D-411A-B110-3F9AAC1D4AD0}" dt="2021-10-04T20:52:20.399" v="42" actId="27636"/>
          <ac:spMkLst>
            <pc:docMk/>
            <pc:sldMk cId="444185263" sldId="306"/>
            <ac:spMk id="15" creationId="{00000000-0000-0000-0000-000000000000}"/>
          </ac:spMkLst>
        </pc:spChg>
        <pc:spChg chg="mod">
          <ac:chgData name="Thiago Felski Pereira" userId="a76654c4-f605-47da-b4a1-b46273390d5d" providerId="ADAL" clId="{2B4EFF79-BC4D-411A-B110-3F9AAC1D4AD0}" dt="2021-10-04T20:52:20.402" v="43" actId="27636"/>
          <ac:spMkLst>
            <pc:docMk/>
            <pc:sldMk cId="444185263" sldId="306"/>
            <ac:spMk id="20" creationId="{00000000-0000-0000-0000-000000000000}"/>
          </ac:spMkLst>
        </pc:spChg>
        <pc:spChg chg="mod">
          <ac:chgData name="Thiago Felski Pereira" userId="a76654c4-f605-47da-b4a1-b46273390d5d" providerId="ADAL" clId="{2B4EFF79-BC4D-411A-B110-3F9AAC1D4AD0}" dt="2021-10-04T20:52:20.404" v="44" actId="27636"/>
          <ac:spMkLst>
            <pc:docMk/>
            <pc:sldMk cId="444185263" sldId="306"/>
            <ac:spMk id="21" creationId="{00000000-0000-0000-0000-000000000000}"/>
          </ac:spMkLst>
        </pc:spChg>
        <pc:spChg chg="mod">
          <ac:chgData name="Thiago Felski Pereira" userId="a76654c4-f605-47da-b4a1-b46273390d5d" providerId="ADAL" clId="{2B4EFF79-BC4D-411A-B110-3F9AAC1D4AD0}" dt="2021-10-04T20:52:20.391" v="41" actId="27636"/>
          <ac:spMkLst>
            <pc:docMk/>
            <pc:sldMk cId="444185263" sldId="306"/>
            <ac:spMk id="22" creationId="{00000000-0000-0000-0000-000000000000}"/>
          </ac:spMkLst>
        </pc:spChg>
        <pc:spChg chg="mod">
          <ac:chgData name="Thiago Felski Pereira" userId="a76654c4-f605-47da-b4a1-b46273390d5d" providerId="ADAL" clId="{2B4EFF79-BC4D-411A-B110-3F9AAC1D4AD0}" dt="2021-10-04T20:52:20.407" v="45" actId="27636"/>
          <ac:spMkLst>
            <pc:docMk/>
            <pc:sldMk cId="444185263" sldId="306"/>
            <ac:spMk id="23" creationId="{00000000-0000-0000-0000-000000000000}"/>
          </ac:spMkLst>
        </pc:spChg>
      </pc:sldChg>
      <pc:sldChg chg="modSp mod">
        <pc:chgData name="Thiago Felski Pereira" userId="a76654c4-f605-47da-b4a1-b46273390d5d" providerId="ADAL" clId="{2B4EFF79-BC4D-411A-B110-3F9AAC1D4AD0}" dt="2021-10-04T21:15:00.549" v="323" actId="20577"/>
        <pc:sldMkLst>
          <pc:docMk/>
          <pc:sldMk cId="3968537483" sldId="307"/>
        </pc:sldMkLst>
        <pc:spChg chg="mod">
          <ac:chgData name="Thiago Felski Pereira" userId="a76654c4-f605-47da-b4a1-b46273390d5d" providerId="ADAL" clId="{2B4EFF79-BC4D-411A-B110-3F9AAC1D4AD0}" dt="2021-10-04T21:15:00.549" v="323" actId="20577"/>
          <ac:spMkLst>
            <pc:docMk/>
            <pc:sldMk cId="3968537483" sldId="30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04T20:52:49.956" v="51"/>
          <ac:spMkLst>
            <pc:docMk/>
            <pc:sldMk cId="3968537483" sldId="307"/>
            <ac:spMk id="12" creationId="{175EE159-79CC-4ED7-B3AA-C7CC3F5835A5}"/>
          </ac:spMkLst>
        </pc:spChg>
      </pc:sldChg>
      <pc:sldChg chg="add del">
        <pc:chgData name="Thiago Felski Pereira" userId="a76654c4-f605-47da-b4a1-b46273390d5d" providerId="ADAL" clId="{2B4EFF79-BC4D-411A-B110-3F9AAC1D4AD0}" dt="2021-10-04T21:00:16.449" v="126" actId="47"/>
        <pc:sldMkLst>
          <pc:docMk/>
          <pc:sldMk cId="715668223" sldId="308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708040243" sldId="308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430696045" sldId="309"/>
        </pc:sldMkLst>
      </pc:sldChg>
      <pc:sldChg chg="add del">
        <pc:chgData name="Thiago Felski Pereira" userId="a76654c4-f605-47da-b4a1-b46273390d5d" providerId="ADAL" clId="{2B4EFF79-BC4D-411A-B110-3F9AAC1D4AD0}" dt="2021-10-04T21:02:37.055" v="165" actId="47"/>
        <pc:sldMkLst>
          <pc:docMk/>
          <pc:sldMk cId="4124434822" sldId="309"/>
        </pc:sldMkLst>
      </pc:sldChg>
      <pc:sldChg chg="add del">
        <pc:chgData name="Thiago Felski Pereira" userId="a76654c4-f605-47da-b4a1-b46273390d5d" providerId="ADAL" clId="{2B4EFF79-BC4D-411A-B110-3F9AAC1D4AD0}" dt="2021-10-04T21:03:13.384" v="172" actId="47"/>
        <pc:sldMkLst>
          <pc:docMk/>
          <pc:sldMk cId="1311797992" sldId="310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366742811" sldId="311"/>
        </pc:sldMkLst>
      </pc:sldChg>
      <pc:sldChg chg="add del">
        <pc:chgData name="Thiago Felski Pereira" userId="a76654c4-f605-47da-b4a1-b46273390d5d" providerId="ADAL" clId="{2B4EFF79-BC4D-411A-B110-3F9AAC1D4AD0}" dt="2021-10-04T21:05:34.824" v="176" actId="47"/>
        <pc:sldMkLst>
          <pc:docMk/>
          <pc:sldMk cId="3514591016" sldId="311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162214686" sldId="312"/>
        </pc:sldMkLst>
      </pc:sldChg>
      <pc:sldChg chg="add del">
        <pc:chgData name="Thiago Felski Pereira" userId="a76654c4-f605-47da-b4a1-b46273390d5d" providerId="ADAL" clId="{2B4EFF79-BC4D-411A-B110-3F9AAC1D4AD0}" dt="2021-10-04T21:12:48.927" v="205" actId="47"/>
        <pc:sldMkLst>
          <pc:docMk/>
          <pc:sldMk cId="1382152726" sldId="312"/>
        </pc:sldMkLst>
      </pc:sldChg>
      <pc:sldChg chg="add del">
        <pc:chgData name="Thiago Felski Pereira" userId="a76654c4-f605-47da-b4a1-b46273390d5d" providerId="ADAL" clId="{2B4EFF79-BC4D-411A-B110-3F9AAC1D4AD0}" dt="2021-10-04T21:12:52.413" v="206" actId="47"/>
        <pc:sldMkLst>
          <pc:docMk/>
          <pc:sldMk cId="1900250502" sldId="313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3816641743" sldId="313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43356123" sldId="314"/>
        </pc:sldMkLst>
      </pc:sldChg>
      <pc:sldChg chg="addSp modSp add mod">
        <pc:chgData name="Thiago Felski Pereira" userId="a76654c4-f605-47da-b4a1-b46273390d5d" providerId="ADAL" clId="{2B4EFF79-BC4D-411A-B110-3F9AAC1D4AD0}" dt="2021-10-13T23:18:28.581" v="401" actId="113"/>
        <pc:sldMkLst>
          <pc:docMk/>
          <pc:sldMk cId="1903193082" sldId="314"/>
        </pc:sldMkLst>
        <pc:spChg chg="mod">
          <ac:chgData name="Thiago Felski Pereira" userId="a76654c4-f605-47da-b4a1-b46273390d5d" providerId="ADAL" clId="{2B4EFF79-BC4D-411A-B110-3F9AAC1D4AD0}" dt="2021-10-04T21:15:05.318" v="324"/>
          <ac:spMkLst>
            <pc:docMk/>
            <pc:sldMk cId="1903193082" sldId="314"/>
            <ac:spMk id="3" creationId="{3363F624-750B-47F5-9904-D91E4B7E0C17}"/>
          </ac:spMkLst>
        </pc:spChg>
        <pc:spChg chg="add mod">
          <ac:chgData name="Thiago Felski Pereira" userId="a76654c4-f605-47da-b4a1-b46273390d5d" providerId="ADAL" clId="{2B4EFF79-BC4D-411A-B110-3F9AAC1D4AD0}" dt="2021-10-13T23:18:28.581" v="401" actId="113"/>
          <ac:spMkLst>
            <pc:docMk/>
            <pc:sldMk cId="1903193082" sldId="314"/>
            <ac:spMk id="9" creationId="{C4CA6F9C-628C-412B-9FF9-DADF45652129}"/>
          </ac:spMkLst>
        </pc:spChg>
        <pc:spChg chg="mod">
          <ac:chgData name="Thiago Felski Pereira" userId="a76654c4-f605-47da-b4a1-b46273390d5d" providerId="ADAL" clId="{2B4EFF79-BC4D-411A-B110-3F9AAC1D4AD0}" dt="2021-10-04T20:53:14.649" v="54"/>
          <ac:spMkLst>
            <pc:docMk/>
            <pc:sldMk cId="1903193082" sldId="314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2B4EFF79-BC4D-411A-B110-3F9AAC1D4AD0}" dt="2021-10-04T20:53:56.647" v="57" actId="2711"/>
          <ac:spMkLst>
            <pc:docMk/>
            <pc:sldMk cId="1903193082" sldId="314"/>
            <ac:spMk id="13" creationId="{0CC9CEC1-37A3-4F9A-B091-6B1D415A03CA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15" creationId="{1AEFA648-AF67-4D98-A8C7-701C881279DA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16" creationId="{71594469-D3DF-4D35-8A85-47ECEBF2CF75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17" creationId="{5FD57AC9-0993-4349-9791-FD458B59C043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18" creationId="{AAF4B531-D04D-49F2-BA4F-D159ED409DD0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19" creationId="{5011BE50-AD20-4DE6-80D4-43A13BF5772D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20" creationId="{8EAE4706-CC7F-45BF-8A18-9854A70FD2ED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21" creationId="{DCD11D44-DE94-4DB3-8CF1-AE16ED683168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22" creationId="{F222D698-6703-49AA-9746-590343C93D56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23" creationId="{6DDD7F68-92E0-4A23-A70F-A7A211ACF30B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24" creationId="{5690CF52-D094-45DC-922D-3772E6DEB150}"/>
          </ac:spMkLst>
        </pc:spChg>
        <pc:graphicFrameChg chg="add mod">
          <ac:chgData name="Thiago Felski Pereira" userId="a76654c4-f605-47da-b4a1-b46273390d5d" providerId="ADAL" clId="{2B4EFF79-BC4D-411A-B110-3F9AAC1D4AD0}" dt="2021-10-04T20:53:45.350" v="56" actId="1076"/>
          <ac:graphicFrameMkLst>
            <pc:docMk/>
            <pc:sldMk cId="1903193082" sldId="314"/>
            <ac:graphicFrameMk id="10" creationId="{0C4EE677-4A05-4178-A386-01D605B85FCA}"/>
          </ac:graphicFrameMkLst>
        </pc:graphicFrameChg>
        <pc:cxnChg chg="add mod">
          <ac:chgData name="Thiago Felski Pereira" userId="a76654c4-f605-47da-b4a1-b46273390d5d" providerId="ADAL" clId="{2B4EFF79-BC4D-411A-B110-3F9AAC1D4AD0}" dt="2021-10-04T20:53:45.350" v="56" actId="1076"/>
          <ac:cxnSpMkLst>
            <pc:docMk/>
            <pc:sldMk cId="1903193082" sldId="314"/>
            <ac:cxnSpMk id="14" creationId="{44EA9A8B-1028-4DD6-AFB8-93B7E1419269}"/>
          </ac:cxnSpMkLst>
        </pc:cxnChg>
      </pc:sldChg>
      <pc:sldChg chg="addSp delSp modSp add mod">
        <pc:chgData name="Thiago Felski Pereira" userId="a76654c4-f605-47da-b4a1-b46273390d5d" providerId="ADAL" clId="{2B4EFF79-BC4D-411A-B110-3F9AAC1D4AD0}" dt="2021-10-04T21:15:08.254" v="325"/>
        <pc:sldMkLst>
          <pc:docMk/>
          <pc:sldMk cId="3147463564" sldId="315"/>
        </pc:sldMkLst>
        <pc:spChg chg="mod">
          <ac:chgData name="Thiago Felski Pereira" userId="a76654c4-f605-47da-b4a1-b46273390d5d" providerId="ADAL" clId="{2B4EFF79-BC4D-411A-B110-3F9AAC1D4AD0}" dt="2021-10-04T21:15:08.254" v="325"/>
          <ac:spMkLst>
            <pc:docMk/>
            <pc:sldMk cId="3147463564" sldId="315"/>
            <ac:spMk id="3" creationId="{3363F624-750B-47F5-9904-D91E4B7E0C17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9" creationId="{C4CA6F9C-628C-412B-9FF9-DADF45652129}"/>
          </ac:spMkLst>
        </pc:spChg>
        <pc:spChg chg="del mod">
          <ac:chgData name="Thiago Felski Pereira" userId="a76654c4-f605-47da-b4a1-b46273390d5d" providerId="ADAL" clId="{2B4EFF79-BC4D-411A-B110-3F9AAC1D4AD0}" dt="2021-10-04T20:57:19.397" v="105" actId="478"/>
          <ac:spMkLst>
            <pc:docMk/>
            <pc:sldMk cId="3147463564" sldId="315"/>
            <ac:spMk id="12" creationId="{175EE159-79CC-4ED7-B3AA-C7CC3F5835A5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3" creationId="{0CC9CEC1-37A3-4F9A-B091-6B1D415A03CA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5" creationId="{1AEFA648-AF67-4D98-A8C7-701C881279DA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6" creationId="{71594469-D3DF-4D35-8A85-47ECEBF2CF75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7" creationId="{5FD57AC9-0993-4349-9791-FD458B59C043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8" creationId="{AAF4B531-D04D-49F2-BA4F-D159ED409DD0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9" creationId="{5011BE50-AD20-4DE6-80D4-43A13BF5772D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20" creationId="{8EAE4706-CC7F-45BF-8A18-9854A70FD2ED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21" creationId="{DCD11D44-DE94-4DB3-8CF1-AE16ED683168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22" creationId="{F222D698-6703-49AA-9746-590343C93D56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23" creationId="{6DDD7F68-92E0-4A23-A70F-A7A211ACF30B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24" creationId="{5690CF52-D094-45DC-922D-3772E6DEB150}"/>
          </ac:spMkLst>
        </pc:spChg>
        <pc:spChg chg="add del mod">
          <ac:chgData name="Thiago Felski Pereira" userId="a76654c4-f605-47da-b4a1-b46273390d5d" providerId="ADAL" clId="{2B4EFF79-BC4D-411A-B110-3F9AAC1D4AD0}" dt="2021-10-04T20:57:14.452" v="104" actId="478"/>
          <ac:spMkLst>
            <pc:docMk/>
            <pc:sldMk cId="3147463564" sldId="315"/>
            <ac:spMk id="25" creationId="{67A46712-A5B1-4967-A86B-0E94F853D136}"/>
          </ac:spMkLst>
        </pc:spChg>
        <pc:spChg chg="add mod">
          <ac:chgData name="Thiago Felski Pereira" userId="a76654c4-f605-47da-b4a1-b46273390d5d" providerId="ADAL" clId="{2B4EFF79-BC4D-411A-B110-3F9AAC1D4AD0}" dt="2021-10-04T20:57:06.215" v="103" actId="1076"/>
          <ac:spMkLst>
            <pc:docMk/>
            <pc:sldMk cId="3147463564" sldId="315"/>
            <ac:spMk id="26" creationId="{1C6A8F66-1EB3-4928-838F-E520F91DF18E}"/>
          </ac:spMkLst>
        </pc:spChg>
        <pc:spChg chg="add mod">
          <ac:chgData name="Thiago Felski Pereira" userId="a76654c4-f605-47da-b4a1-b46273390d5d" providerId="ADAL" clId="{2B4EFF79-BC4D-411A-B110-3F9AAC1D4AD0}" dt="2021-10-04T20:57:06.215" v="103" actId="1076"/>
          <ac:spMkLst>
            <pc:docMk/>
            <pc:sldMk cId="3147463564" sldId="315"/>
            <ac:spMk id="27" creationId="{090E2E02-2033-4F31-9C68-DF4837E7C7A2}"/>
          </ac:spMkLst>
        </pc:spChg>
        <pc:spChg chg="add mod">
          <ac:chgData name="Thiago Felski Pereira" userId="a76654c4-f605-47da-b4a1-b46273390d5d" providerId="ADAL" clId="{2B4EFF79-BC4D-411A-B110-3F9AAC1D4AD0}" dt="2021-10-04T20:57:06.215" v="103" actId="1076"/>
          <ac:spMkLst>
            <pc:docMk/>
            <pc:sldMk cId="3147463564" sldId="315"/>
            <ac:spMk id="28" creationId="{B6D1B494-42AC-4FAD-82D4-71680DC909C3}"/>
          </ac:spMkLst>
        </pc:spChg>
        <pc:spChg chg="add del mod">
          <ac:chgData name="Thiago Felski Pereira" userId="a76654c4-f605-47da-b4a1-b46273390d5d" providerId="ADAL" clId="{2B4EFF79-BC4D-411A-B110-3F9AAC1D4AD0}" dt="2021-10-04T20:59:19.244" v="121" actId="478"/>
          <ac:spMkLst>
            <pc:docMk/>
            <pc:sldMk cId="3147463564" sldId="315"/>
            <ac:spMk id="29" creationId="{B881EE52-5CB9-42F1-84D1-B47F7EE48473}"/>
          </ac:spMkLst>
        </pc:spChg>
        <pc:graphicFrameChg chg="del">
          <ac:chgData name="Thiago Felski Pereira" userId="a76654c4-f605-47da-b4a1-b46273390d5d" providerId="ADAL" clId="{2B4EFF79-BC4D-411A-B110-3F9AAC1D4AD0}" dt="2021-10-04T20:55:23.038" v="97" actId="478"/>
          <ac:graphicFrameMkLst>
            <pc:docMk/>
            <pc:sldMk cId="3147463564" sldId="315"/>
            <ac:graphicFrameMk id="10" creationId="{0C4EE677-4A05-4178-A386-01D605B85FCA}"/>
          </ac:graphicFrameMkLst>
        </pc:graphicFrameChg>
        <pc:picChg chg="add mod">
          <ac:chgData name="Thiago Felski Pereira" userId="a76654c4-f605-47da-b4a1-b46273390d5d" providerId="ADAL" clId="{2B4EFF79-BC4D-411A-B110-3F9AAC1D4AD0}" dt="2021-10-04T20:56:43.207" v="101" actId="14100"/>
          <ac:picMkLst>
            <pc:docMk/>
            <pc:sldMk cId="3147463564" sldId="315"/>
            <ac:picMk id="4" creationId="{B55D7625-782B-44C3-90EB-15B6B67AC0DF}"/>
          </ac:picMkLst>
        </pc:picChg>
        <pc:cxnChg chg="del mod">
          <ac:chgData name="Thiago Felski Pereira" userId="a76654c4-f605-47da-b4a1-b46273390d5d" providerId="ADAL" clId="{2B4EFF79-BC4D-411A-B110-3F9AAC1D4AD0}" dt="2021-10-04T20:55:23.038" v="97" actId="478"/>
          <ac:cxnSpMkLst>
            <pc:docMk/>
            <pc:sldMk cId="3147463564" sldId="315"/>
            <ac:cxnSpMk id="14" creationId="{44EA9A8B-1028-4DD6-AFB8-93B7E1419269}"/>
          </ac:cxnSpMkLst>
        </pc:cxnChg>
        <pc:cxnChg chg="add del mod">
          <ac:chgData name="Thiago Felski Pereira" userId="a76654c4-f605-47da-b4a1-b46273390d5d" providerId="ADAL" clId="{2B4EFF79-BC4D-411A-B110-3F9AAC1D4AD0}" dt="2021-10-04T20:58:25.924" v="114" actId="478"/>
          <ac:cxnSpMkLst>
            <pc:docMk/>
            <pc:sldMk cId="3147463564" sldId="315"/>
            <ac:cxnSpMk id="30" creationId="{BE347533-3D27-439A-BEB5-652526828014}"/>
          </ac:cxnSpMkLst>
        </pc:cxnChg>
        <pc:cxnChg chg="add mod">
          <ac:chgData name="Thiago Felski Pereira" userId="a76654c4-f605-47da-b4a1-b46273390d5d" providerId="ADAL" clId="{2B4EFF79-BC4D-411A-B110-3F9AAC1D4AD0}" dt="2021-10-04T20:58:21.540" v="113" actId="14100"/>
          <ac:cxnSpMkLst>
            <pc:docMk/>
            <pc:sldMk cId="3147463564" sldId="315"/>
            <ac:cxnSpMk id="31" creationId="{E9A6C288-7F85-4C53-AD54-B79A070CBFE2}"/>
          </ac:cxnSpMkLst>
        </pc:cxnChg>
        <pc:cxnChg chg="add del mod">
          <ac:chgData name="Thiago Felski Pereira" userId="a76654c4-f605-47da-b4a1-b46273390d5d" providerId="ADAL" clId="{2B4EFF79-BC4D-411A-B110-3F9AAC1D4AD0}" dt="2021-10-04T20:58:48.620" v="117" actId="478"/>
          <ac:cxnSpMkLst>
            <pc:docMk/>
            <pc:sldMk cId="3147463564" sldId="315"/>
            <ac:cxnSpMk id="32" creationId="{5E1CDB11-1D2E-4777-8352-61321A688D8D}"/>
          </ac:cxnSpMkLst>
        </pc:cxnChg>
        <pc:cxnChg chg="add del mod">
          <ac:chgData name="Thiago Felski Pereira" userId="a76654c4-f605-47da-b4a1-b46273390d5d" providerId="ADAL" clId="{2B4EFF79-BC4D-411A-B110-3F9AAC1D4AD0}" dt="2021-10-04T20:59:20.364" v="122" actId="478"/>
          <ac:cxnSpMkLst>
            <pc:docMk/>
            <pc:sldMk cId="3147463564" sldId="315"/>
            <ac:cxnSpMk id="33" creationId="{D3DAE20F-FD57-4A7D-8197-59A5E3ABB0D9}"/>
          </ac:cxnSpMkLst>
        </pc:cxnChg>
        <pc:cxnChg chg="add mod">
          <ac:chgData name="Thiago Felski Pereira" userId="a76654c4-f605-47da-b4a1-b46273390d5d" providerId="ADAL" clId="{2B4EFF79-BC4D-411A-B110-3F9AAC1D4AD0}" dt="2021-10-04T20:58:33.821" v="116" actId="1076"/>
          <ac:cxnSpMkLst>
            <pc:docMk/>
            <pc:sldMk cId="3147463564" sldId="315"/>
            <ac:cxnSpMk id="36" creationId="{C22D1850-B7F5-4B6D-ABDF-9FE9F2C6E6E1}"/>
          </ac:cxnSpMkLst>
        </pc:cxnChg>
        <pc:cxnChg chg="add mod">
          <ac:chgData name="Thiago Felski Pereira" userId="a76654c4-f605-47da-b4a1-b46273390d5d" providerId="ADAL" clId="{2B4EFF79-BC4D-411A-B110-3F9AAC1D4AD0}" dt="2021-10-04T20:59:04.701" v="120" actId="14100"/>
          <ac:cxnSpMkLst>
            <pc:docMk/>
            <pc:sldMk cId="3147463564" sldId="315"/>
            <ac:cxnSpMk id="37" creationId="{BD2742AD-F927-4F8D-BE94-1B53D9189934}"/>
          </ac:cxnSpMkLst>
        </pc:cxnChg>
        <pc:cxnChg chg="add mod">
          <ac:chgData name="Thiago Felski Pereira" userId="a76654c4-f605-47da-b4a1-b46273390d5d" providerId="ADAL" clId="{2B4EFF79-BC4D-411A-B110-3F9AAC1D4AD0}" dt="2021-10-04T20:59:32.085" v="125" actId="14100"/>
          <ac:cxnSpMkLst>
            <pc:docMk/>
            <pc:sldMk cId="3147463564" sldId="315"/>
            <ac:cxnSpMk id="39" creationId="{B2E47FDF-85E7-4830-806D-EDEDEEFF5459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3377382412" sldId="315"/>
        </pc:sldMkLst>
      </pc:sldChg>
      <pc:sldChg chg="modSp add mod">
        <pc:chgData name="Thiago Felski Pereira" userId="a76654c4-f605-47da-b4a1-b46273390d5d" providerId="ADAL" clId="{2B4EFF79-BC4D-411A-B110-3F9AAC1D4AD0}" dt="2021-10-04T21:02:03.382" v="163" actId="20577"/>
        <pc:sldMkLst>
          <pc:docMk/>
          <pc:sldMk cId="1328636645" sldId="316"/>
        </pc:sldMkLst>
        <pc:spChg chg="mod">
          <ac:chgData name="Thiago Felski Pereira" userId="a76654c4-f605-47da-b4a1-b46273390d5d" providerId="ADAL" clId="{2B4EFF79-BC4D-411A-B110-3F9AAC1D4AD0}" dt="2021-10-04T21:00:57.512" v="156" actId="6549"/>
          <ac:spMkLst>
            <pc:docMk/>
            <pc:sldMk cId="1328636645" sldId="316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04T21:02:03.382" v="163" actId="20577"/>
          <ac:spMkLst>
            <pc:docMk/>
            <pc:sldMk cId="1328636645" sldId="316"/>
            <ac:spMk id="12" creationId="{175EE159-79CC-4ED7-B3AA-C7CC3F5835A5}"/>
          </ac:spMkLst>
        </pc:sp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276704320" sldId="316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97201314" sldId="317"/>
        </pc:sldMkLst>
      </pc:sldChg>
      <pc:sldChg chg="modSp add mod">
        <pc:chgData name="Thiago Felski Pereira" userId="a76654c4-f605-47da-b4a1-b46273390d5d" providerId="ADAL" clId="{2B4EFF79-BC4D-411A-B110-3F9AAC1D4AD0}" dt="2021-10-04T21:15:15.293" v="326"/>
        <pc:sldMkLst>
          <pc:docMk/>
          <pc:sldMk cId="354580312" sldId="317"/>
        </pc:sldMkLst>
        <pc:spChg chg="mod">
          <ac:chgData name="Thiago Felski Pereira" userId="a76654c4-f605-47da-b4a1-b46273390d5d" providerId="ADAL" clId="{2B4EFF79-BC4D-411A-B110-3F9AAC1D4AD0}" dt="2021-10-04T21:15:15.293" v="326"/>
          <ac:spMkLst>
            <pc:docMk/>
            <pc:sldMk cId="354580312" sldId="31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04T21:03:04.380" v="171" actId="20577"/>
          <ac:spMkLst>
            <pc:docMk/>
            <pc:sldMk cId="354580312" sldId="317"/>
            <ac:spMk id="12" creationId="{175EE159-79CC-4ED7-B3AA-C7CC3F5835A5}"/>
          </ac:spMkLst>
        </pc:spChg>
      </pc:sldChg>
      <pc:sldChg chg="modSp add mod">
        <pc:chgData name="Thiago Felski Pereira" userId="a76654c4-f605-47da-b4a1-b46273390d5d" providerId="ADAL" clId="{2B4EFF79-BC4D-411A-B110-3F9AAC1D4AD0}" dt="2021-10-04T21:15:18.141" v="327"/>
        <pc:sldMkLst>
          <pc:docMk/>
          <pc:sldMk cId="2108739047" sldId="318"/>
        </pc:sldMkLst>
        <pc:spChg chg="mod">
          <ac:chgData name="Thiago Felski Pereira" userId="a76654c4-f605-47da-b4a1-b46273390d5d" providerId="ADAL" clId="{2B4EFF79-BC4D-411A-B110-3F9AAC1D4AD0}" dt="2021-10-04T21:15:18.141" v="327"/>
          <ac:spMkLst>
            <pc:docMk/>
            <pc:sldMk cId="2108739047" sldId="31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04T21:03:57.423" v="175" actId="2711"/>
          <ac:spMkLst>
            <pc:docMk/>
            <pc:sldMk cId="2108739047" sldId="318"/>
            <ac:spMk id="12" creationId="{175EE159-79CC-4ED7-B3AA-C7CC3F5835A5}"/>
          </ac:spMkLst>
        </pc:sp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700175877" sldId="318"/>
        </pc:sldMkLst>
      </pc:sldChg>
      <pc:sldChg chg="addSp delSp modSp add mod">
        <pc:chgData name="Thiago Felski Pereira" userId="a76654c4-f605-47da-b4a1-b46273390d5d" providerId="ADAL" clId="{2B4EFF79-BC4D-411A-B110-3F9AAC1D4AD0}" dt="2021-10-04T21:15:21.485" v="328"/>
        <pc:sldMkLst>
          <pc:docMk/>
          <pc:sldMk cId="2085778714" sldId="319"/>
        </pc:sldMkLst>
        <pc:spChg chg="mod">
          <ac:chgData name="Thiago Felski Pereira" userId="a76654c4-f605-47da-b4a1-b46273390d5d" providerId="ADAL" clId="{2B4EFF79-BC4D-411A-B110-3F9AAC1D4AD0}" dt="2021-10-04T21:15:21.485" v="328"/>
          <ac:spMkLst>
            <pc:docMk/>
            <pc:sldMk cId="2085778714" sldId="319"/>
            <ac:spMk id="3" creationId="{3363F624-750B-47F5-9904-D91E4B7E0C17}"/>
          </ac:spMkLst>
        </pc:spChg>
        <pc:spChg chg="add del mod">
          <ac:chgData name="Thiago Felski Pereira" userId="a76654c4-f605-47da-b4a1-b46273390d5d" providerId="ADAL" clId="{2B4EFF79-BC4D-411A-B110-3F9AAC1D4AD0}" dt="2021-10-04T21:06:23.146" v="184"/>
          <ac:spMkLst>
            <pc:docMk/>
            <pc:sldMk cId="2085778714" sldId="319"/>
            <ac:spMk id="17" creationId="{7298CBDD-80A1-44D5-9CD6-6B0DCC37FF0D}"/>
          </ac:spMkLst>
        </pc:spChg>
        <pc:spChg chg="add del mod">
          <ac:chgData name="Thiago Felski Pereira" userId="a76654c4-f605-47da-b4a1-b46273390d5d" providerId="ADAL" clId="{2B4EFF79-BC4D-411A-B110-3F9AAC1D4AD0}" dt="2021-10-04T21:06:23.146" v="184"/>
          <ac:spMkLst>
            <pc:docMk/>
            <pc:sldMk cId="2085778714" sldId="319"/>
            <ac:spMk id="18" creationId="{BF92FA2F-790D-435A-BEAA-4CB14CA6276D}"/>
          </ac:spMkLst>
        </pc:spChg>
        <pc:spChg chg="add del mod">
          <ac:chgData name="Thiago Felski Pereira" userId="a76654c4-f605-47da-b4a1-b46273390d5d" providerId="ADAL" clId="{2B4EFF79-BC4D-411A-B110-3F9AAC1D4AD0}" dt="2021-10-04T21:06:23.146" v="184"/>
          <ac:spMkLst>
            <pc:docMk/>
            <pc:sldMk cId="2085778714" sldId="319"/>
            <ac:spMk id="19" creationId="{C678E417-689C-4B2D-9798-302628B9695B}"/>
          </ac:spMkLst>
        </pc:spChg>
        <pc:spChg chg="add del mod">
          <ac:chgData name="Thiago Felski Pereira" userId="a76654c4-f605-47da-b4a1-b46273390d5d" providerId="ADAL" clId="{2B4EFF79-BC4D-411A-B110-3F9AAC1D4AD0}" dt="2021-10-04T21:06:23.146" v="184"/>
          <ac:spMkLst>
            <pc:docMk/>
            <pc:sldMk cId="2085778714" sldId="319"/>
            <ac:spMk id="20" creationId="{7AAC8DC8-4071-4D67-858C-27BC0CCACF6A}"/>
          </ac:spMkLst>
        </pc:spChg>
        <pc:spChg chg="add del mod">
          <ac:chgData name="Thiago Felski Pereira" userId="a76654c4-f605-47da-b4a1-b46273390d5d" providerId="ADAL" clId="{2B4EFF79-BC4D-411A-B110-3F9AAC1D4AD0}" dt="2021-10-04T21:06:31.391" v="189"/>
          <ac:spMkLst>
            <pc:docMk/>
            <pc:sldMk cId="2085778714" sldId="319"/>
            <ac:spMk id="21" creationId="{F378BA35-891E-4E0F-A4C0-3D26AA904EE4}"/>
          </ac:spMkLst>
        </pc:spChg>
        <pc:spChg chg="add del mod">
          <ac:chgData name="Thiago Felski Pereira" userId="a76654c4-f605-47da-b4a1-b46273390d5d" providerId="ADAL" clId="{2B4EFF79-BC4D-411A-B110-3F9AAC1D4AD0}" dt="2021-10-04T21:06:31.391" v="189"/>
          <ac:spMkLst>
            <pc:docMk/>
            <pc:sldMk cId="2085778714" sldId="319"/>
            <ac:spMk id="22" creationId="{C6EFFD71-414D-41A5-8AC4-338FC8BBF169}"/>
          </ac:spMkLst>
        </pc:spChg>
        <pc:spChg chg="add del mod">
          <ac:chgData name="Thiago Felski Pereira" userId="a76654c4-f605-47da-b4a1-b46273390d5d" providerId="ADAL" clId="{2B4EFF79-BC4D-411A-B110-3F9AAC1D4AD0}" dt="2021-10-04T21:06:31.391" v="189"/>
          <ac:spMkLst>
            <pc:docMk/>
            <pc:sldMk cId="2085778714" sldId="319"/>
            <ac:spMk id="23" creationId="{3848E9E1-17BA-4108-8278-A352098D8B24}"/>
          </ac:spMkLst>
        </pc:spChg>
        <pc:spChg chg="add del mod">
          <ac:chgData name="Thiago Felski Pereira" userId="a76654c4-f605-47da-b4a1-b46273390d5d" providerId="ADAL" clId="{2B4EFF79-BC4D-411A-B110-3F9AAC1D4AD0}" dt="2021-10-04T21:06:31.391" v="189"/>
          <ac:spMkLst>
            <pc:docMk/>
            <pc:sldMk cId="2085778714" sldId="319"/>
            <ac:spMk id="24" creationId="{EDECEED7-26AC-4C6E-8C9D-BDF126A24C1A}"/>
          </ac:spMkLst>
        </pc:spChg>
        <pc:spChg chg="add mod">
          <ac:chgData name="Thiago Felski Pereira" userId="a76654c4-f605-47da-b4a1-b46273390d5d" providerId="ADAL" clId="{2B4EFF79-BC4D-411A-B110-3F9AAC1D4AD0}" dt="2021-10-04T21:06:39.780" v="191" actId="1076"/>
          <ac:spMkLst>
            <pc:docMk/>
            <pc:sldMk cId="2085778714" sldId="319"/>
            <ac:spMk id="25" creationId="{20C49279-1985-42F6-89E4-E87AE165D6EA}"/>
          </ac:spMkLst>
        </pc:spChg>
        <pc:spChg chg="del">
          <ac:chgData name="Thiago Felski Pereira" userId="a76654c4-f605-47da-b4a1-b46273390d5d" providerId="ADAL" clId="{2B4EFF79-BC4D-411A-B110-3F9AAC1D4AD0}" dt="2021-10-04T21:06:24.612" v="185" actId="478"/>
          <ac:spMkLst>
            <pc:docMk/>
            <pc:sldMk cId="2085778714" sldId="319"/>
            <ac:spMk id="26" creationId="{1C6A8F66-1EB3-4928-838F-E520F91DF18E}"/>
          </ac:spMkLst>
        </pc:spChg>
        <pc:spChg chg="del">
          <ac:chgData name="Thiago Felski Pereira" userId="a76654c4-f605-47da-b4a1-b46273390d5d" providerId="ADAL" clId="{2B4EFF79-BC4D-411A-B110-3F9AAC1D4AD0}" dt="2021-10-04T21:06:24.612" v="185" actId="478"/>
          <ac:spMkLst>
            <pc:docMk/>
            <pc:sldMk cId="2085778714" sldId="319"/>
            <ac:spMk id="27" creationId="{090E2E02-2033-4F31-9C68-DF4837E7C7A2}"/>
          </ac:spMkLst>
        </pc:spChg>
        <pc:spChg chg="del">
          <ac:chgData name="Thiago Felski Pereira" userId="a76654c4-f605-47da-b4a1-b46273390d5d" providerId="ADAL" clId="{2B4EFF79-BC4D-411A-B110-3F9AAC1D4AD0}" dt="2021-10-04T21:06:24.612" v="185" actId="478"/>
          <ac:spMkLst>
            <pc:docMk/>
            <pc:sldMk cId="2085778714" sldId="319"/>
            <ac:spMk id="28" creationId="{B6D1B494-42AC-4FAD-82D4-71680DC909C3}"/>
          </ac:spMkLst>
        </pc:spChg>
        <pc:spChg chg="add mod">
          <ac:chgData name="Thiago Felski Pereira" userId="a76654c4-f605-47da-b4a1-b46273390d5d" providerId="ADAL" clId="{2B4EFF79-BC4D-411A-B110-3F9AAC1D4AD0}" dt="2021-10-04T21:06:39.780" v="191" actId="1076"/>
          <ac:spMkLst>
            <pc:docMk/>
            <pc:sldMk cId="2085778714" sldId="319"/>
            <ac:spMk id="29" creationId="{FBE2F7D2-04A7-41FE-8B3D-AB44685DE58A}"/>
          </ac:spMkLst>
        </pc:spChg>
        <pc:spChg chg="add mod">
          <ac:chgData name="Thiago Felski Pereira" userId="a76654c4-f605-47da-b4a1-b46273390d5d" providerId="ADAL" clId="{2B4EFF79-BC4D-411A-B110-3F9AAC1D4AD0}" dt="2021-10-04T21:06:39.780" v="191" actId="1076"/>
          <ac:spMkLst>
            <pc:docMk/>
            <pc:sldMk cId="2085778714" sldId="319"/>
            <ac:spMk id="30" creationId="{056137AD-E7C8-4975-A3B0-8B73CFEF2E10}"/>
          </ac:spMkLst>
        </pc:spChg>
        <pc:spChg chg="add mod">
          <ac:chgData name="Thiago Felski Pereira" userId="a76654c4-f605-47da-b4a1-b46273390d5d" providerId="ADAL" clId="{2B4EFF79-BC4D-411A-B110-3F9AAC1D4AD0}" dt="2021-10-04T21:06:39.780" v="191" actId="1076"/>
          <ac:spMkLst>
            <pc:docMk/>
            <pc:sldMk cId="2085778714" sldId="319"/>
            <ac:spMk id="32" creationId="{2E1799F5-6AC6-48EF-B8A6-E4870D0B09C6}"/>
          </ac:spMkLst>
        </pc:spChg>
        <pc:picChg chg="del">
          <ac:chgData name="Thiago Felski Pereira" userId="a76654c4-f605-47da-b4a1-b46273390d5d" providerId="ADAL" clId="{2B4EFF79-BC4D-411A-B110-3F9AAC1D4AD0}" dt="2021-10-04T21:05:41.445" v="178" actId="478"/>
          <ac:picMkLst>
            <pc:docMk/>
            <pc:sldMk cId="2085778714" sldId="319"/>
            <ac:picMk id="4" creationId="{B55D7625-782B-44C3-90EB-15B6B67AC0DF}"/>
          </ac:picMkLst>
        </pc:picChg>
        <pc:picChg chg="add mod ord">
          <ac:chgData name="Thiago Felski Pereira" userId="a76654c4-f605-47da-b4a1-b46273390d5d" providerId="ADAL" clId="{2B4EFF79-BC4D-411A-B110-3F9AAC1D4AD0}" dt="2021-10-04T21:07:11.361" v="193" actId="167"/>
          <ac:picMkLst>
            <pc:docMk/>
            <pc:sldMk cId="2085778714" sldId="319"/>
            <ac:picMk id="7" creationId="{5B95B647-5E88-4EFD-BF8F-ED923F6A831C}"/>
          </ac:picMkLst>
        </pc:picChg>
        <pc:cxnChg chg="del mod">
          <ac:chgData name="Thiago Felski Pereira" userId="a76654c4-f605-47da-b4a1-b46273390d5d" providerId="ADAL" clId="{2B4EFF79-BC4D-411A-B110-3F9AAC1D4AD0}" dt="2021-10-04T21:07:16.612" v="195" actId="478"/>
          <ac:cxnSpMkLst>
            <pc:docMk/>
            <pc:sldMk cId="2085778714" sldId="319"/>
            <ac:cxnSpMk id="31" creationId="{E9A6C288-7F85-4C53-AD54-B79A070CBFE2}"/>
          </ac:cxnSpMkLst>
        </pc:cxnChg>
        <pc:cxnChg chg="add mod">
          <ac:chgData name="Thiago Felski Pereira" userId="a76654c4-f605-47da-b4a1-b46273390d5d" providerId="ADAL" clId="{2B4EFF79-BC4D-411A-B110-3F9AAC1D4AD0}" dt="2021-10-04T21:08:29.976" v="204" actId="14100"/>
          <ac:cxnSpMkLst>
            <pc:docMk/>
            <pc:sldMk cId="2085778714" sldId="319"/>
            <ac:cxnSpMk id="33" creationId="{638C979D-6B53-4010-8680-4DD1D12229D8}"/>
          </ac:cxnSpMkLst>
        </pc:cxnChg>
        <pc:cxnChg chg="del">
          <ac:chgData name="Thiago Felski Pereira" userId="a76654c4-f605-47da-b4a1-b46273390d5d" providerId="ADAL" clId="{2B4EFF79-BC4D-411A-B110-3F9AAC1D4AD0}" dt="2021-10-04T21:07:15.450" v="194" actId="478"/>
          <ac:cxnSpMkLst>
            <pc:docMk/>
            <pc:sldMk cId="2085778714" sldId="319"/>
            <ac:cxnSpMk id="36" creationId="{C22D1850-B7F5-4B6D-ABDF-9FE9F2C6E6E1}"/>
          </ac:cxnSpMkLst>
        </pc:cxnChg>
        <pc:cxnChg chg="del mod">
          <ac:chgData name="Thiago Felski Pereira" userId="a76654c4-f605-47da-b4a1-b46273390d5d" providerId="ADAL" clId="{2B4EFF79-BC4D-411A-B110-3F9AAC1D4AD0}" dt="2021-10-04T21:07:18.124" v="196" actId="478"/>
          <ac:cxnSpMkLst>
            <pc:docMk/>
            <pc:sldMk cId="2085778714" sldId="319"/>
            <ac:cxnSpMk id="37" creationId="{BD2742AD-F927-4F8D-BE94-1B53D9189934}"/>
          </ac:cxnSpMkLst>
        </pc:cxnChg>
        <pc:cxnChg chg="mod">
          <ac:chgData name="Thiago Felski Pereira" userId="a76654c4-f605-47da-b4a1-b46273390d5d" providerId="ADAL" clId="{2B4EFF79-BC4D-411A-B110-3F9AAC1D4AD0}" dt="2021-10-04T21:07:51.252" v="201" actId="14100"/>
          <ac:cxnSpMkLst>
            <pc:docMk/>
            <pc:sldMk cId="2085778714" sldId="319"/>
            <ac:cxnSpMk id="39" creationId="{B2E47FDF-85E7-4830-806D-EDEDEEFF5459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3653175785" sldId="319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596379998" sldId="320"/>
        </pc:sldMkLst>
      </pc:sldChg>
      <pc:sldChg chg="addSp delSp modSp add mod">
        <pc:chgData name="Thiago Felski Pereira" userId="a76654c4-f605-47da-b4a1-b46273390d5d" providerId="ADAL" clId="{2B4EFF79-BC4D-411A-B110-3F9AAC1D4AD0}" dt="2021-10-04T21:14:41.695" v="318" actId="1076"/>
        <pc:sldMkLst>
          <pc:docMk/>
          <pc:sldMk cId="2901747865" sldId="320"/>
        </pc:sldMkLst>
        <pc:spChg chg="mod">
          <ac:chgData name="Thiago Felski Pereira" userId="a76654c4-f605-47da-b4a1-b46273390d5d" providerId="ADAL" clId="{2B4EFF79-BC4D-411A-B110-3F9AAC1D4AD0}" dt="2021-10-04T21:13:03.388" v="216" actId="20577"/>
          <ac:spMkLst>
            <pc:docMk/>
            <pc:sldMk cId="2901747865" sldId="320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04T21:13:29.365" v="310" actId="20577"/>
          <ac:spMkLst>
            <pc:docMk/>
            <pc:sldMk cId="2901747865" sldId="320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2B4EFF79-BC4D-411A-B110-3F9AAC1D4AD0}" dt="2021-10-04T21:14:14.100" v="314" actId="478"/>
          <ac:picMkLst>
            <pc:docMk/>
            <pc:sldMk cId="2901747865" sldId="320"/>
            <ac:picMk id="4" creationId="{A104F0FD-92D4-4669-8862-DFAAC4179725}"/>
          </ac:picMkLst>
        </pc:picChg>
        <pc:picChg chg="add mod">
          <ac:chgData name="Thiago Felski Pereira" userId="a76654c4-f605-47da-b4a1-b46273390d5d" providerId="ADAL" clId="{2B4EFF79-BC4D-411A-B110-3F9AAC1D4AD0}" dt="2021-10-04T21:14:19.299" v="316" actId="1076"/>
          <ac:picMkLst>
            <pc:docMk/>
            <pc:sldMk cId="2901747865" sldId="320"/>
            <ac:picMk id="9" creationId="{6D324E7C-5794-4A3C-9146-E6311D9DD858}"/>
          </ac:picMkLst>
        </pc:picChg>
        <pc:picChg chg="add mod">
          <ac:chgData name="Thiago Felski Pereira" userId="a76654c4-f605-47da-b4a1-b46273390d5d" providerId="ADAL" clId="{2B4EFF79-BC4D-411A-B110-3F9AAC1D4AD0}" dt="2021-10-04T21:14:41.695" v="318" actId="1076"/>
          <ac:picMkLst>
            <pc:docMk/>
            <pc:sldMk cId="2901747865" sldId="320"/>
            <ac:picMk id="13" creationId="{82F3B020-55A4-4612-8EE9-2696C5AD4379}"/>
          </ac:picMkLst>
        </pc:picChg>
      </pc:sldChg>
      <pc:sldChg chg="addSp delSp modSp add mod">
        <pc:chgData name="Thiago Felski Pereira" userId="a76654c4-f605-47da-b4a1-b46273390d5d" providerId="ADAL" clId="{2B4EFF79-BC4D-411A-B110-3F9AAC1D4AD0}" dt="2021-10-04T21:18:08.978" v="384" actId="22"/>
        <pc:sldMkLst>
          <pc:docMk/>
          <pc:sldMk cId="3364152722" sldId="321"/>
        </pc:sldMkLst>
        <pc:spChg chg="mod">
          <ac:chgData name="Thiago Felski Pereira" userId="a76654c4-f605-47da-b4a1-b46273390d5d" providerId="ADAL" clId="{2B4EFF79-BC4D-411A-B110-3F9AAC1D4AD0}" dt="2021-10-04T21:16:30.621" v="339" actId="20577"/>
          <ac:spMkLst>
            <pc:docMk/>
            <pc:sldMk cId="3364152722" sldId="321"/>
            <ac:spMk id="3" creationId="{3363F624-750B-47F5-9904-D91E4B7E0C17}"/>
          </ac:spMkLst>
        </pc:spChg>
        <pc:spChg chg="add del">
          <ac:chgData name="Thiago Felski Pereira" userId="a76654c4-f605-47da-b4a1-b46273390d5d" providerId="ADAL" clId="{2B4EFF79-BC4D-411A-B110-3F9AAC1D4AD0}" dt="2021-10-04T21:18:08.978" v="384" actId="22"/>
          <ac:spMkLst>
            <pc:docMk/>
            <pc:sldMk cId="3364152722" sldId="321"/>
            <ac:spMk id="9" creationId="{18333EA9-B9C2-463D-B879-BA6B877E0DB3}"/>
          </ac:spMkLst>
        </pc:spChg>
        <pc:spChg chg="mod">
          <ac:chgData name="Thiago Felski Pereira" userId="a76654c4-f605-47da-b4a1-b46273390d5d" providerId="ADAL" clId="{2B4EFF79-BC4D-411A-B110-3F9AAC1D4AD0}" dt="2021-10-04T21:17:35.509" v="382" actId="20577"/>
          <ac:spMkLst>
            <pc:docMk/>
            <pc:sldMk cId="3364152722" sldId="321"/>
            <ac:spMk id="12" creationId="{175EE159-79CC-4ED7-B3AA-C7CC3F5835A5}"/>
          </ac:spMkLst>
        </pc:sp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4161911678" sldId="321"/>
        </pc:sldMkLst>
      </pc:sldChg>
      <pc:sldChg chg="addSp delSp modSp add mod">
        <pc:chgData name="Thiago Felski Pereira" userId="a76654c4-f605-47da-b4a1-b46273390d5d" providerId="ADAL" clId="{2B4EFF79-BC4D-411A-B110-3F9AAC1D4AD0}" dt="2021-10-18T19:00:23.659" v="615" actId="20577"/>
        <pc:sldMkLst>
          <pc:docMk/>
          <pc:sldMk cId="89417195" sldId="322"/>
        </pc:sldMkLst>
        <pc:spChg chg="mod">
          <ac:chgData name="Thiago Felski Pereira" userId="a76654c4-f605-47da-b4a1-b46273390d5d" providerId="ADAL" clId="{2B4EFF79-BC4D-411A-B110-3F9AAC1D4AD0}" dt="2021-10-18T18:47:00.987" v="443" actId="20577"/>
          <ac:spMkLst>
            <pc:docMk/>
            <pc:sldMk cId="89417195" sldId="322"/>
            <ac:spMk id="3" creationId="{3363F624-750B-47F5-9904-D91E4B7E0C17}"/>
          </ac:spMkLst>
        </pc:spChg>
        <pc:spChg chg="del mod">
          <ac:chgData name="Thiago Felski Pereira" userId="a76654c4-f605-47da-b4a1-b46273390d5d" providerId="ADAL" clId="{2B4EFF79-BC4D-411A-B110-3F9AAC1D4AD0}" dt="2021-10-18T18:44:36.948" v="412" actId="478"/>
          <ac:spMkLst>
            <pc:docMk/>
            <pc:sldMk cId="89417195" sldId="322"/>
            <ac:spMk id="12" creationId="{175EE159-79CC-4ED7-B3AA-C7CC3F5835A5}"/>
          </ac:spMkLst>
        </pc:spChg>
        <pc:spChg chg="add del mod">
          <ac:chgData name="Thiago Felski Pereira" userId="a76654c4-f605-47da-b4a1-b46273390d5d" providerId="ADAL" clId="{2B4EFF79-BC4D-411A-B110-3F9AAC1D4AD0}" dt="2021-10-18T18:55:32.595" v="516" actId="478"/>
          <ac:spMkLst>
            <pc:docMk/>
            <pc:sldMk cId="89417195" sldId="322"/>
            <ac:spMk id="13" creationId="{587B3555-8F18-4B2B-8E08-00F1C294BAD1}"/>
          </ac:spMkLst>
        </pc:spChg>
        <pc:spChg chg="add del mod">
          <ac:chgData name="Thiago Felski Pereira" userId="a76654c4-f605-47da-b4a1-b46273390d5d" providerId="ADAL" clId="{2B4EFF79-BC4D-411A-B110-3F9AAC1D4AD0}" dt="2021-10-18T18:55:32.595" v="516" actId="478"/>
          <ac:spMkLst>
            <pc:docMk/>
            <pc:sldMk cId="89417195" sldId="322"/>
            <ac:spMk id="14" creationId="{699FADD8-666B-4AEF-B091-32ED8EF07557}"/>
          </ac:spMkLst>
        </pc:spChg>
        <pc:spChg chg="add mod">
          <ac:chgData name="Thiago Felski Pereira" userId="a76654c4-f605-47da-b4a1-b46273390d5d" providerId="ADAL" clId="{2B4EFF79-BC4D-411A-B110-3F9AAC1D4AD0}" dt="2021-10-18T19:00:23.659" v="615" actId="20577"/>
          <ac:spMkLst>
            <pc:docMk/>
            <pc:sldMk cId="89417195" sldId="322"/>
            <ac:spMk id="22" creationId="{4B75374E-ECC9-483D-B2BC-34086774DF6B}"/>
          </ac:spMkLst>
        </pc:spChg>
        <pc:spChg chg="add mod">
          <ac:chgData name="Thiago Felski Pereira" userId="a76654c4-f605-47da-b4a1-b46273390d5d" providerId="ADAL" clId="{2B4EFF79-BC4D-411A-B110-3F9AAC1D4AD0}" dt="2021-10-18T19:00:04.283" v="610" actId="20577"/>
          <ac:spMkLst>
            <pc:docMk/>
            <pc:sldMk cId="89417195" sldId="322"/>
            <ac:spMk id="28" creationId="{D9D0BADC-FD7C-4366-9E0B-C1629E391845}"/>
          </ac:spMkLst>
        </pc:spChg>
        <pc:picChg chg="add del mod">
          <ac:chgData name="Thiago Felski Pereira" userId="a76654c4-f605-47da-b4a1-b46273390d5d" providerId="ADAL" clId="{2B4EFF79-BC4D-411A-B110-3F9AAC1D4AD0}" dt="2021-10-18T18:44:12.779" v="407" actId="478"/>
          <ac:picMkLst>
            <pc:docMk/>
            <pc:sldMk cId="89417195" sldId="322"/>
            <ac:picMk id="4" creationId="{C34A2998-BEC7-4B46-AB1D-A90EEA1DA357}"/>
          </ac:picMkLst>
        </pc:picChg>
        <pc:picChg chg="add del mod">
          <ac:chgData name="Thiago Felski Pereira" userId="a76654c4-f605-47da-b4a1-b46273390d5d" providerId="ADAL" clId="{2B4EFF79-BC4D-411A-B110-3F9AAC1D4AD0}" dt="2021-10-18T18:55:32.595" v="516" actId="478"/>
          <ac:picMkLst>
            <pc:docMk/>
            <pc:sldMk cId="89417195" sldId="322"/>
            <ac:picMk id="9" creationId="{127CCD0A-5E3B-4143-92CD-47B38853BD86}"/>
          </ac:picMkLst>
        </pc:picChg>
        <pc:picChg chg="add mod">
          <ac:chgData name="Thiago Felski Pereira" userId="a76654c4-f605-47da-b4a1-b46273390d5d" providerId="ADAL" clId="{2B4EFF79-BC4D-411A-B110-3F9AAC1D4AD0}" dt="2021-10-18T18:56:29.395" v="520" actId="1076"/>
          <ac:picMkLst>
            <pc:docMk/>
            <pc:sldMk cId="89417195" sldId="322"/>
            <ac:picMk id="21" creationId="{FA044FB0-8177-4839-AFA0-0C61345A6C39}"/>
          </ac:picMkLst>
        </pc:picChg>
        <pc:cxnChg chg="add del mod">
          <ac:chgData name="Thiago Felski Pereira" userId="a76654c4-f605-47da-b4a1-b46273390d5d" providerId="ADAL" clId="{2B4EFF79-BC4D-411A-B110-3F9AAC1D4AD0}" dt="2021-10-18T18:55:32.595" v="516" actId="478"/>
          <ac:cxnSpMkLst>
            <pc:docMk/>
            <pc:sldMk cId="89417195" sldId="322"/>
            <ac:cxnSpMk id="15" creationId="{37C0DFF3-A868-4E34-B84E-36C01C78EC7A}"/>
          </ac:cxnSpMkLst>
        </pc:cxnChg>
        <pc:cxnChg chg="add del mod">
          <ac:chgData name="Thiago Felski Pereira" userId="a76654c4-f605-47da-b4a1-b46273390d5d" providerId="ADAL" clId="{2B4EFF79-BC4D-411A-B110-3F9AAC1D4AD0}" dt="2021-10-18T18:55:32.595" v="516" actId="478"/>
          <ac:cxnSpMkLst>
            <pc:docMk/>
            <pc:sldMk cId="89417195" sldId="322"/>
            <ac:cxnSpMk id="16" creationId="{3FDA8413-E801-4980-B6CE-0B587D262F96}"/>
          </ac:cxnSpMkLst>
        </pc:cxnChg>
        <pc:cxnChg chg="add mod">
          <ac:chgData name="Thiago Felski Pereira" userId="a76654c4-f605-47da-b4a1-b46273390d5d" providerId="ADAL" clId="{2B4EFF79-BC4D-411A-B110-3F9AAC1D4AD0}" dt="2021-10-18T19:00:22.596" v="614" actId="20577"/>
          <ac:cxnSpMkLst>
            <pc:docMk/>
            <pc:sldMk cId="89417195" sldId="322"/>
            <ac:cxnSpMk id="24" creationId="{E5AFB522-848E-454E-A6BD-AF85A019E6B5}"/>
          </ac:cxnSpMkLst>
        </pc:cxnChg>
        <pc:cxnChg chg="add mod">
          <ac:chgData name="Thiago Felski Pereira" userId="a76654c4-f605-47da-b4a1-b46273390d5d" providerId="ADAL" clId="{2B4EFF79-BC4D-411A-B110-3F9AAC1D4AD0}" dt="2021-10-18T18:59:54.593" v="609" actId="14100"/>
          <ac:cxnSpMkLst>
            <pc:docMk/>
            <pc:sldMk cId="89417195" sldId="322"/>
            <ac:cxnSpMk id="29" creationId="{8DEF3F32-2052-4F81-ADEE-F1ACE4337878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172699165" sldId="322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485666916" sldId="323"/>
        </pc:sldMkLst>
      </pc:sldChg>
      <pc:sldChg chg="addSp delSp modSp add mod">
        <pc:chgData name="Thiago Felski Pereira" userId="a76654c4-f605-47da-b4a1-b46273390d5d" providerId="ADAL" clId="{2B4EFF79-BC4D-411A-B110-3F9AAC1D4AD0}" dt="2021-10-18T18:49:53.549" v="490" actId="6549"/>
        <pc:sldMkLst>
          <pc:docMk/>
          <pc:sldMk cId="2816094928" sldId="323"/>
        </pc:sldMkLst>
        <pc:spChg chg="mod">
          <ac:chgData name="Thiago Felski Pereira" userId="a76654c4-f605-47da-b4a1-b46273390d5d" providerId="ADAL" clId="{2B4EFF79-BC4D-411A-B110-3F9AAC1D4AD0}" dt="2021-10-18T18:47:18.524" v="463" actId="20577"/>
          <ac:spMkLst>
            <pc:docMk/>
            <pc:sldMk cId="2816094928" sldId="323"/>
            <ac:spMk id="3" creationId="{3363F624-750B-47F5-9904-D91E4B7E0C17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9" creationId="{64AB9DE0-502B-4B33-BE7A-9B541F562E1E}"/>
          </ac:spMkLst>
        </pc:spChg>
        <pc:spChg chg="del mod">
          <ac:chgData name="Thiago Felski Pereira" userId="a76654c4-f605-47da-b4a1-b46273390d5d" providerId="ADAL" clId="{2B4EFF79-BC4D-411A-B110-3F9AAC1D4AD0}" dt="2021-10-18T18:49:22.300" v="484" actId="478"/>
          <ac:spMkLst>
            <pc:docMk/>
            <pc:sldMk cId="2816094928" sldId="323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3" creationId="{69CBAB03-0BEF-4BEF-8AC6-81B4BB497CED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4" creationId="{6C88F516-6FC1-4BAF-85F7-4755FB9BB115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5" creationId="{2254CF86-1A51-4087-B435-306F64997BFF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7" creationId="{96BB7B75-3FA4-4B15-BD8D-C3937B92CEE2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8" creationId="{68F94156-A446-461C-BA1D-977EC6558CCD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9" creationId="{BBB0E23B-F7CC-4722-8275-4D4BF516D292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0" creationId="{6285A9CC-FE58-4065-BD0F-F2E065C1E84E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1" creationId="{590D0AB8-9C33-4A56-93F8-504B4D8D9856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2" creationId="{232DF3DB-5AC6-4FC2-AEDE-8023BB9327B5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3" creationId="{69CE91EF-B196-4B5A-AFA8-43E39AFDCF33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4" creationId="{D780FAAB-3365-481B-9093-7C31281B6F77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5" creationId="{ADEDF32D-3A7D-4AE2-891F-1C59E46C71C4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6" creationId="{EFA6D9E0-5FAA-44ED-BBC8-670ABB69896B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7" creationId="{5F9C93ED-B938-4386-8F42-BCCA1C245EBF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8" creationId="{E870211E-8678-46E2-A5B6-EBF668A015ED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9" creationId="{893CBEDC-3A40-4C47-B319-BB0CB934586B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0" creationId="{70121C33-5EB9-4486-A1E4-4087CF0E0597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1" creationId="{86335B21-E8ED-49A1-9C83-F7880511E6B7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2" creationId="{5D6BF3F1-CDD6-4FC2-8FE8-42CE88DC1475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3" creationId="{F4A869B9-D7BB-4079-9968-67287C37E0E0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4" creationId="{C170782C-F4D0-4C40-B810-B0ACF828DC76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5" creationId="{A8DBCC13-E3C4-42A0-986C-050B30A30C90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6" creationId="{571A62F3-5E16-4569-9471-4C5663FEFD5E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7" creationId="{885FDDB0-E342-44AB-A956-D041585E608A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8" creationId="{8A1D049C-58C3-48BC-A192-85CB5097F85D}"/>
          </ac:spMkLst>
        </pc:spChg>
        <pc:spChg chg="add mod">
          <ac:chgData name="Thiago Felski Pereira" userId="a76654c4-f605-47da-b4a1-b46273390d5d" providerId="ADAL" clId="{2B4EFF79-BC4D-411A-B110-3F9AAC1D4AD0}" dt="2021-10-18T18:49:44.940" v="488" actId="6549"/>
          <ac:spMkLst>
            <pc:docMk/>
            <pc:sldMk cId="2816094928" sldId="323"/>
            <ac:spMk id="43" creationId="{588FE99C-E715-4765-AAB1-71FE556214A3}"/>
          </ac:spMkLst>
        </pc:spChg>
        <pc:spChg chg="add mod">
          <ac:chgData name="Thiago Felski Pereira" userId="a76654c4-f605-47da-b4a1-b46273390d5d" providerId="ADAL" clId="{2B4EFF79-BC4D-411A-B110-3F9AAC1D4AD0}" dt="2021-10-18T18:49:38.077" v="486" actId="6549"/>
          <ac:spMkLst>
            <pc:docMk/>
            <pc:sldMk cId="2816094928" sldId="323"/>
            <ac:spMk id="44" creationId="{BE3AC569-BACD-4561-9845-1009D0B9C3A8}"/>
          </ac:spMkLst>
        </pc:spChg>
        <pc:spChg chg="add mod">
          <ac:chgData name="Thiago Felski Pereira" userId="a76654c4-f605-47da-b4a1-b46273390d5d" providerId="ADAL" clId="{2B4EFF79-BC4D-411A-B110-3F9AAC1D4AD0}" dt="2021-10-18T18:49:53.549" v="490" actId="6549"/>
          <ac:spMkLst>
            <pc:docMk/>
            <pc:sldMk cId="2816094928" sldId="323"/>
            <ac:spMk id="45" creationId="{09B050EF-BDF1-477C-9FBF-C34717ECD15E}"/>
          </ac:spMkLst>
        </pc:spChg>
        <pc:graphicFrameChg chg="add mod">
          <ac:chgData name="Thiago Felski Pereira" userId="a76654c4-f605-47da-b4a1-b46273390d5d" providerId="ADAL" clId="{2B4EFF79-BC4D-411A-B110-3F9AAC1D4AD0}" dt="2021-10-18T18:49:31.633" v="485" actId="1076"/>
          <ac:graphicFrameMkLst>
            <pc:docMk/>
            <pc:sldMk cId="2816094928" sldId="323"/>
            <ac:graphicFrameMk id="10" creationId="{BFE77B1D-A753-4F9A-AD79-03ED1DC1D004}"/>
          </ac:graphicFrameMkLst>
        </pc:graphicFrameChg>
        <pc:graphicFrameChg chg="add mod">
          <ac:chgData name="Thiago Felski Pereira" userId="a76654c4-f605-47da-b4a1-b46273390d5d" providerId="ADAL" clId="{2B4EFF79-BC4D-411A-B110-3F9AAC1D4AD0}" dt="2021-10-18T18:49:31.633" v="485" actId="1076"/>
          <ac:graphicFrameMkLst>
            <pc:docMk/>
            <pc:sldMk cId="2816094928" sldId="323"/>
            <ac:graphicFrameMk id="16" creationId="{8C28FC96-AC8E-4B22-BA31-1761D3D209E7}"/>
          </ac:graphicFrameMkLst>
        </pc:graphicFrameChg>
        <pc:cxnChg chg="mod">
          <ac:chgData name="Thiago Felski Pereira" userId="a76654c4-f605-47da-b4a1-b46273390d5d" providerId="ADAL" clId="{2B4EFF79-BC4D-411A-B110-3F9AAC1D4AD0}" dt="2021-10-18T18:49:31.633" v="485" actId="1076"/>
          <ac:cxnSpMkLst>
            <pc:docMk/>
            <pc:sldMk cId="2816094928" sldId="323"/>
            <ac:cxnSpMk id="6" creationId="{CE9274B9-D8F3-452F-A0E0-A43D7369ED62}"/>
          </ac:cxnSpMkLst>
        </pc:cxnChg>
        <pc:cxnChg chg="add mod">
          <ac:chgData name="Thiago Felski Pereira" userId="a76654c4-f605-47da-b4a1-b46273390d5d" providerId="ADAL" clId="{2B4EFF79-BC4D-411A-B110-3F9AAC1D4AD0}" dt="2021-10-18T18:49:31.633" v="485" actId="1076"/>
          <ac:cxnSpMkLst>
            <pc:docMk/>
            <pc:sldMk cId="2816094928" sldId="323"/>
            <ac:cxnSpMk id="39" creationId="{CA5E0BC3-42BC-482D-9B65-B284C899A23E}"/>
          </ac:cxnSpMkLst>
        </pc:cxnChg>
        <pc:cxnChg chg="add mod">
          <ac:chgData name="Thiago Felski Pereira" userId="a76654c4-f605-47da-b4a1-b46273390d5d" providerId="ADAL" clId="{2B4EFF79-BC4D-411A-B110-3F9AAC1D4AD0}" dt="2021-10-18T18:49:31.633" v="485" actId="1076"/>
          <ac:cxnSpMkLst>
            <pc:docMk/>
            <pc:sldMk cId="2816094928" sldId="323"/>
            <ac:cxnSpMk id="40" creationId="{C629DFC9-2D5B-461F-9DBA-2782CF2758A0}"/>
          </ac:cxnSpMkLst>
        </pc:cxnChg>
        <pc:cxnChg chg="add mod">
          <ac:chgData name="Thiago Felski Pereira" userId="a76654c4-f605-47da-b4a1-b46273390d5d" providerId="ADAL" clId="{2B4EFF79-BC4D-411A-B110-3F9AAC1D4AD0}" dt="2021-10-18T18:49:31.633" v="485" actId="1076"/>
          <ac:cxnSpMkLst>
            <pc:docMk/>
            <pc:sldMk cId="2816094928" sldId="323"/>
            <ac:cxnSpMk id="41" creationId="{6778C60A-2DA7-40AB-B5B9-CD60EA940AEC}"/>
          </ac:cxnSpMkLst>
        </pc:cxnChg>
        <pc:cxnChg chg="add mod">
          <ac:chgData name="Thiago Felski Pereira" userId="a76654c4-f605-47da-b4a1-b46273390d5d" providerId="ADAL" clId="{2B4EFF79-BC4D-411A-B110-3F9AAC1D4AD0}" dt="2021-10-18T18:49:31.633" v="485" actId="1076"/>
          <ac:cxnSpMkLst>
            <pc:docMk/>
            <pc:sldMk cId="2816094928" sldId="323"/>
            <ac:cxnSpMk id="42" creationId="{D8771A19-F4FD-4B98-ACC3-52CF7B1BE7B7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315949116" sldId="324"/>
        </pc:sldMkLst>
      </pc:sldChg>
      <pc:sldChg chg="addSp delSp modSp add mod ord">
        <pc:chgData name="Thiago Felski Pereira" userId="a76654c4-f605-47da-b4a1-b46273390d5d" providerId="ADAL" clId="{2B4EFF79-BC4D-411A-B110-3F9AAC1D4AD0}" dt="2021-10-18T18:55:27" v="515"/>
        <pc:sldMkLst>
          <pc:docMk/>
          <pc:sldMk cId="2444913254" sldId="324"/>
        </pc:sldMkLst>
        <pc:spChg chg="mod">
          <ac:chgData name="Thiago Felski Pereira" userId="a76654c4-f605-47da-b4a1-b46273390d5d" providerId="ADAL" clId="{2B4EFF79-BC4D-411A-B110-3F9AAC1D4AD0}" dt="2021-10-18T18:54:40.652" v="507" actId="20577"/>
          <ac:spMkLst>
            <pc:docMk/>
            <pc:sldMk cId="2444913254" sldId="324"/>
            <ac:spMk id="13" creationId="{587B3555-8F18-4B2B-8E08-00F1C294BAD1}"/>
          </ac:spMkLst>
        </pc:spChg>
        <pc:spChg chg="add mod">
          <ac:chgData name="Thiago Felski Pereira" userId="a76654c4-f605-47da-b4a1-b46273390d5d" providerId="ADAL" clId="{2B4EFF79-BC4D-411A-B110-3F9AAC1D4AD0}" dt="2021-10-18T18:54:42.404" v="508" actId="20577"/>
          <ac:spMkLst>
            <pc:docMk/>
            <pc:sldMk cId="2444913254" sldId="324"/>
            <ac:spMk id="19" creationId="{28644697-0D27-4EF0-BC93-2A003B27F0D2}"/>
          </ac:spMkLst>
        </pc:spChg>
        <pc:cxnChg chg="add del mod">
          <ac:chgData name="Thiago Felski Pereira" userId="a76654c4-f605-47da-b4a1-b46273390d5d" providerId="ADAL" clId="{2B4EFF79-BC4D-411A-B110-3F9AAC1D4AD0}" dt="2021-10-18T18:54:02.035" v="500" actId="478"/>
          <ac:cxnSpMkLst>
            <pc:docMk/>
            <pc:sldMk cId="2444913254" sldId="324"/>
            <ac:cxnSpMk id="4" creationId="{53E52315-A4E1-47EA-B2A1-51E6A644729F}"/>
          </ac:cxnSpMkLst>
        </pc:cxnChg>
        <pc:cxnChg chg="del mod">
          <ac:chgData name="Thiago Felski Pereira" userId="a76654c4-f605-47da-b4a1-b46273390d5d" providerId="ADAL" clId="{2B4EFF79-BC4D-411A-B110-3F9AAC1D4AD0}" dt="2021-10-18T18:54:13.452" v="502" actId="478"/>
          <ac:cxnSpMkLst>
            <pc:docMk/>
            <pc:sldMk cId="2444913254" sldId="324"/>
            <ac:cxnSpMk id="15" creationId="{37C0DFF3-A868-4E34-B84E-36C01C78EC7A}"/>
          </ac:cxnSpMkLst>
        </pc:cxnChg>
        <pc:cxnChg chg="add del mod">
          <ac:chgData name="Thiago Felski Pereira" userId="a76654c4-f605-47da-b4a1-b46273390d5d" providerId="ADAL" clId="{2B4EFF79-BC4D-411A-B110-3F9AAC1D4AD0}" dt="2021-10-18T18:53:57.204" v="499" actId="478"/>
          <ac:cxnSpMkLst>
            <pc:docMk/>
            <pc:sldMk cId="2444913254" sldId="324"/>
            <ac:cxnSpMk id="17" creationId="{3D9C4E55-50EB-4D5A-AA2E-91EC812FAAFB}"/>
          </ac:cxnSpMkLst>
        </pc:cxnChg>
        <pc:cxnChg chg="add mod">
          <ac:chgData name="Thiago Felski Pereira" userId="a76654c4-f605-47da-b4a1-b46273390d5d" providerId="ADAL" clId="{2B4EFF79-BC4D-411A-B110-3F9AAC1D4AD0}" dt="2021-10-18T18:54:07.654" v="501" actId="1582"/>
          <ac:cxnSpMkLst>
            <pc:docMk/>
            <pc:sldMk cId="2444913254" sldId="324"/>
            <ac:cxnSpMk id="18" creationId="{803FCA19-C57E-4343-8E17-B936A914135B}"/>
          </ac:cxnSpMkLst>
        </pc:cxnChg>
        <pc:cxnChg chg="add mod">
          <ac:chgData name="Thiago Felski Pereira" userId="a76654c4-f605-47da-b4a1-b46273390d5d" providerId="ADAL" clId="{2B4EFF79-BC4D-411A-B110-3F9AAC1D4AD0}" dt="2021-10-18T18:55:11.112" v="513" actId="14100"/>
          <ac:cxnSpMkLst>
            <pc:docMk/>
            <pc:sldMk cId="2444913254" sldId="324"/>
            <ac:cxnSpMk id="20" creationId="{30A7F529-3C57-48AC-B465-E50E6BB1A31C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31690006" sldId="325"/>
        </pc:sldMkLst>
      </pc:sldChg>
      <pc:sldChg chg="addSp delSp modSp add mod">
        <pc:chgData name="Thiago Felski Pereira" userId="a76654c4-f605-47da-b4a1-b46273390d5d" providerId="ADAL" clId="{2B4EFF79-BC4D-411A-B110-3F9AAC1D4AD0}" dt="2021-10-18T19:11:37.164" v="728" actId="20577"/>
        <pc:sldMkLst>
          <pc:docMk/>
          <pc:sldMk cId="377764334" sldId="325"/>
        </pc:sldMkLst>
        <pc:spChg chg="mod">
          <ac:chgData name="Thiago Felski Pereira" userId="a76654c4-f605-47da-b4a1-b46273390d5d" providerId="ADAL" clId="{2B4EFF79-BC4D-411A-B110-3F9AAC1D4AD0}" dt="2021-10-18T19:11:37.164" v="728" actId="20577"/>
          <ac:spMkLst>
            <pc:docMk/>
            <pc:sldMk cId="377764334" sldId="325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18T19:09:57.017" v="688" actId="1076"/>
          <ac:spMkLst>
            <pc:docMk/>
            <pc:sldMk cId="377764334" sldId="325"/>
            <ac:spMk id="14" creationId="{699FADD8-666B-4AEF-B091-32ED8EF07557}"/>
          </ac:spMkLst>
        </pc:spChg>
        <pc:spChg chg="mod">
          <ac:chgData name="Thiago Felski Pereira" userId="a76654c4-f605-47da-b4a1-b46273390d5d" providerId="ADAL" clId="{2B4EFF79-BC4D-411A-B110-3F9AAC1D4AD0}" dt="2021-10-18T19:08:08.925" v="624"/>
          <ac:spMkLst>
            <pc:docMk/>
            <pc:sldMk cId="377764334" sldId="325"/>
            <ac:spMk id="19" creationId="{28644697-0D27-4EF0-BC93-2A003B27F0D2}"/>
          </ac:spMkLst>
        </pc:spChg>
        <pc:spChg chg="add mod">
          <ac:chgData name="Thiago Felski Pereira" userId="a76654c4-f605-47da-b4a1-b46273390d5d" providerId="ADAL" clId="{2B4EFF79-BC4D-411A-B110-3F9AAC1D4AD0}" dt="2021-10-18T19:10:48.444" v="723" actId="20577"/>
          <ac:spMkLst>
            <pc:docMk/>
            <pc:sldMk cId="377764334" sldId="325"/>
            <ac:spMk id="24" creationId="{0FC6AD84-7E12-4C37-80EE-41930A9AA633}"/>
          </ac:spMkLst>
        </pc:spChg>
        <pc:spChg chg="add del mod">
          <ac:chgData name="Thiago Felski Pereira" userId="a76654c4-f605-47da-b4a1-b46273390d5d" providerId="ADAL" clId="{2B4EFF79-BC4D-411A-B110-3F9AAC1D4AD0}" dt="2021-10-18T19:11:27.428" v="727"/>
          <ac:spMkLst>
            <pc:docMk/>
            <pc:sldMk cId="377764334" sldId="325"/>
            <ac:spMk id="31" creationId="{8B78B4DB-4CBB-46F7-89CF-2235D8B36C4D}"/>
          </ac:spMkLst>
        </pc:spChg>
        <pc:picChg chg="add mod ord">
          <ac:chgData name="Thiago Felski Pereira" userId="a76654c4-f605-47da-b4a1-b46273390d5d" providerId="ADAL" clId="{2B4EFF79-BC4D-411A-B110-3F9AAC1D4AD0}" dt="2021-10-18T19:07:43.839" v="623" actId="167"/>
          <ac:picMkLst>
            <pc:docMk/>
            <pc:sldMk cId="377764334" sldId="325"/>
            <ac:picMk id="4" creationId="{D41B2088-0FB8-40E8-8E2C-06610D03C2B4}"/>
          </ac:picMkLst>
        </pc:picChg>
        <pc:picChg chg="del">
          <ac:chgData name="Thiago Felski Pereira" userId="a76654c4-f605-47da-b4a1-b46273390d5d" providerId="ADAL" clId="{2B4EFF79-BC4D-411A-B110-3F9AAC1D4AD0}" dt="2021-10-18T19:07:07.484" v="619" actId="478"/>
          <ac:picMkLst>
            <pc:docMk/>
            <pc:sldMk cId="377764334" sldId="325"/>
            <ac:picMk id="9" creationId="{127CCD0A-5E3B-4143-92CD-47B38853BD86}"/>
          </ac:picMkLst>
        </pc:picChg>
        <pc:cxnChg chg="add mod">
          <ac:chgData name="Thiago Felski Pereira" userId="a76654c4-f605-47da-b4a1-b46273390d5d" providerId="ADAL" clId="{2B4EFF79-BC4D-411A-B110-3F9AAC1D4AD0}" dt="2021-10-18T19:10:05.652" v="689" actId="14100"/>
          <ac:cxnSpMkLst>
            <pc:docMk/>
            <pc:sldMk cId="377764334" sldId="325"/>
            <ac:cxnSpMk id="15" creationId="{A0ED30E2-F7AF-42D4-806D-4F63D9EE1888}"/>
          </ac:cxnSpMkLst>
        </pc:cxnChg>
        <pc:cxnChg chg="del">
          <ac:chgData name="Thiago Felski Pereira" userId="a76654c4-f605-47da-b4a1-b46273390d5d" providerId="ADAL" clId="{2B4EFF79-BC4D-411A-B110-3F9AAC1D4AD0}" dt="2021-10-18T19:08:52.115" v="627" actId="478"/>
          <ac:cxnSpMkLst>
            <pc:docMk/>
            <pc:sldMk cId="377764334" sldId="325"/>
            <ac:cxnSpMk id="16" creationId="{3FDA8413-E801-4980-B6CE-0B587D262F96}"/>
          </ac:cxnSpMkLst>
        </pc:cxnChg>
        <pc:cxnChg chg="mod">
          <ac:chgData name="Thiago Felski Pereira" userId="a76654c4-f605-47da-b4a1-b46273390d5d" providerId="ADAL" clId="{2B4EFF79-BC4D-411A-B110-3F9AAC1D4AD0}" dt="2021-10-18T19:07:37.249" v="622" actId="14100"/>
          <ac:cxnSpMkLst>
            <pc:docMk/>
            <pc:sldMk cId="377764334" sldId="325"/>
            <ac:cxnSpMk id="18" creationId="{803FCA19-C57E-4343-8E17-B936A914135B}"/>
          </ac:cxnSpMkLst>
        </pc:cxnChg>
        <pc:cxnChg chg="mod">
          <ac:chgData name="Thiago Felski Pereira" userId="a76654c4-f605-47da-b4a1-b46273390d5d" providerId="ADAL" clId="{2B4EFF79-BC4D-411A-B110-3F9AAC1D4AD0}" dt="2021-10-18T19:08:24.318" v="625" actId="14100"/>
          <ac:cxnSpMkLst>
            <pc:docMk/>
            <pc:sldMk cId="377764334" sldId="325"/>
            <ac:cxnSpMk id="20" creationId="{30A7F529-3C57-48AC-B465-E50E6BB1A31C}"/>
          </ac:cxnSpMkLst>
        </pc:cxnChg>
        <pc:cxnChg chg="add mod">
          <ac:chgData name="Thiago Felski Pereira" userId="a76654c4-f605-47da-b4a1-b46273390d5d" providerId="ADAL" clId="{2B4EFF79-BC4D-411A-B110-3F9AAC1D4AD0}" dt="2021-10-18T19:10:59.940" v="725" actId="14100"/>
          <ac:cxnSpMkLst>
            <pc:docMk/>
            <pc:sldMk cId="377764334" sldId="325"/>
            <ac:cxnSpMk id="25" creationId="{022F0B59-A69E-4CCA-AA18-E2EB5020C033}"/>
          </ac:cxnSpMkLst>
        </pc:cxnChg>
        <pc:cxnChg chg="add del mod">
          <ac:chgData name="Thiago Felski Pereira" userId="a76654c4-f605-47da-b4a1-b46273390d5d" providerId="ADAL" clId="{2B4EFF79-BC4D-411A-B110-3F9AAC1D4AD0}" dt="2021-10-18T19:11:27.428" v="727"/>
          <ac:cxnSpMkLst>
            <pc:docMk/>
            <pc:sldMk cId="377764334" sldId="325"/>
            <ac:cxnSpMk id="32" creationId="{32438DC0-3356-4DBD-A31E-019862347D63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470143630" sldId="326"/>
        </pc:sldMkLst>
      </pc:sldChg>
      <pc:sldChg chg="addSp delSp modSp add mod">
        <pc:chgData name="Thiago Felski Pereira" userId="a76654c4-f605-47da-b4a1-b46273390d5d" providerId="ADAL" clId="{2B4EFF79-BC4D-411A-B110-3F9AAC1D4AD0}" dt="2021-10-18T19:12:33.781" v="742" actId="1076"/>
        <pc:sldMkLst>
          <pc:docMk/>
          <pc:sldMk cId="483649587" sldId="326"/>
        </pc:sldMkLst>
        <pc:spChg chg="del">
          <ac:chgData name="Thiago Felski Pereira" userId="a76654c4-f605-47da-b4a1-b46273390d5d" providerId="ADAL" clId="{2B4EFF79-BC4D-411A-B110-3F9AAC1D4AD0}" dt="2021-10-18T19:11:54.500" v="730" actId="478"/>
          <ac:spMkLst>
            <pc:docMk/>
            <pc:sldMk cId="483649587" sldId="326"/>
            <ac:spMk id="13" creationId="{587B3555-8F18-4B2B-8E08-00F1C294BAD1}"/>
          </ac:spMkLst>
        </pc:spChg>
        <pc:spChg chg="del">
          <ac:chgData name="Thiago Felski Pereira" userId="a76654c4-f605-47da-b4a1-b46273390d5d" providerId="ADAL" clId="{2B4EFF79-BC4D-411A-B110-3F9AAC1D4AD0}" dt="2021-10-18T19:11:54.500" v="730" actId="478"/>
          <ac:spMkLst>
            <pc:docMk/>
            <pc:sldMk cId="483649587" sldId="326"/>
            <ac:spMk id="14" creationId="{699FADD8-666B-4AEF-B091-32ED8EF07557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16" creationId="{84AFB93D-F484-4B63-84E1-3C7478E3664A}"/>
          </ac:spMkLst>
        </pc:spChg>
        <pc:spChg chg="del">
          <ac:chgData name="Thiago Felski Pereira" userId="a76654c4-f605-47da-b4a1-b46273390d5d" providerId="ADAL" clId="{2B4EFF79-BC4D-411A-B110-3F9AAC1D4AD0}" dt="2021-10-18T19:11:54.500" v="730" actId="478"/>
          <ac:spMkLst>
            <pc:docMk/>
            <pc:sldMk cId="483649587" sldId="326"/>
            <ac:spMk id="19" creationId="{28644697-0D27-4EF0-BC93-2A003B27F0D2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1" creationId="{78C20F72-7C90-4DBB-974E-3BE9ACDFA3FC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2" creationId="{D4ABAA37-FFE0-46A2-973B-0BADB2DBC349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3" creationId="{45B52989-7A8A-428C-86CC-CD9A18C9D6E8}"/>
          </ac:spMkLst>
        </pc:spChg>
        <pc:spChg chg="del">
          <ac:chgData name="Thiago Felski Pereira" userId="a76654c4-f605-47da-b4a1-b46273390d5d" providerId="ADAL" clId="{2B4EFF79-BC4D-411A-B110-3F9AAC1D4AD0}" dt="2021-10-18T19:11:54.500" v="730" actId="478"/>
          <ac:spMkLst>
            <pc:docMk/>
            <pc:sldMk cId="483649587" sldId="326"/>
            <ac:spMk id="24" creationId="{0FC6AD84-7E12-4C37-80EE-41930A9AA633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6" creationId="{5509BEC3-2BEA-410D-BA32-BACDAA00CBBE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7" creationId="{D574076B-A5E0-40FA-878C-C9404556792A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8" creationId="{18237788-5146-4455-8090-658E97573A78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9" creationId="{284C9722-FA47-403B-944E-82882A5465DF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30" creationId="{1CAE7489-DE29-42AD-9C0D-BCDC6C8F57B7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31" creationId="{C7F7C289-240E-4F43-882D-CE86F14CADF7}"/>
          </ac:spMkLst>
        </pc:spChg>
        <pc:spChg chg="add mod">
          <ac:chgData name="Thiago Felski Pereira" userId="a76654c4-f605-47da-b4a1-b46273390d5d" providerId="ADAL" clId="{2B4EFF79-BC4D-411A-B110-3F9AAC1D4AD0}" dt="2021-10-18T19:12:33.781" v="742" actId="1076"/>
          <ac:spMkLst>
            <pc:docMk/>
            <pc:sldMk cId="483649587" sldId="326"/>
            <ac:spMk id="32" creationId="{7FF31EF2-6528-4347-9AF6-78C158CD33BB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37" creationId="{80ABDCD3-FE8E-49E5-B58E-CB24C550CE91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38" creationId="{A945F4C1-713D-4F85-BF40-65D8DE135333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39" creationId="{C6FCADEF-1793-426C-9737-03CAF2D18F33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0" creationId="{5D1C12AC-A741-4F27-8AAF-A20000E69C44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1" creationId="{4638466A-ED92-4E8A-986A-324817E50A2B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2" creationId="{F78CF543-8BBA-4E2D-867E-8ED6B07581D9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3" creationId="{176704CA-B53C-439A-99FB-2AB0B2009FBB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4" creationId="{5737A964-2B39-44DE-A23A-61AF9438E057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5" creationId="{F3D9C703-1733-4F42-AA48-47B502858C01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6" creationId="{31D1DD62-AE4F-4729-B673-495B4F5B4C3A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7" creationId="{9324D918-45A2-4F8B-8079-8CE7EC62F8EC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8" creationId="{6A265929-1F11-41FC-839C-EC1806C75955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9" creationId="{67190862-7C0B-447B-918C-32DA91F1D647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50" creationId="{B4093A2F-4C8A-46E0-A802-A26F3F978F59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51" creationId="{E83B31D0-DEE5-4B61-8E7B-52243F608451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55" creationId="{7985D7F1-7656-4074-9573-C78E47C54444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56" creationId="{EB31C1D5-ABD2-4C02-90E9-33B73C3DC392}"/>
          </ac:spMkLst>
        </pc:spChg>
        <pc:graphicFrameChg chg="add mod">
          <ac:chgData name="Thiago Felski Pereira" userId="a76654c4-f605-47da-b4a1-b46273390d5d" providerId="ADAL" clId="{2B4EFF79-BC4D-411A-B110-3F9AAC1D4AD0}" dt="2021-10-18T19:12:14.142" v="741" actId="1076"/>
          <ac:graphicFrameMkLst>
            <pc:docMk/>
            <pc:sldMk cId="483649587" sldId="326"/>
            <ac:graphicFrameMk id="17" creationId="{A94320A3-C452-4F08-9C6A-865E442E5B0A}"/>
          </ac:graphicFrameMkLst>
        </pc:graphicFrameChg>
        <pc:graphicFrameChg chg="add mod">
          <ac:chgData name="Thiago Felski Pereira" userId="a76654c4-f605-47da-b4a1-b46273390d5d" providerId="ADAL" clId="{2B4EFF79-BC4D-411A-B110-3F9AAC1D4AD0}" dt="2021-10-18T19:12:14.142" v="741" actId="1076"/>
          <ac:graphicFrameMkLst>
            <pc:docMk/>
            <pc:sldMk cId="483649587" sldId="326"/>
            <ac:graphicFrameMk id="34" creationId="{410BA973-2151-4ED5-87DC-A24CB68B0AAB}"/>
          </ac:graphicFrameMkLst>
        </pc:graphicFrameChg>
        <pc:graphicFrameChg chg="add mod">
          <ac:chgData name="Thiago Felski Pereira" userId="a76654c4-f605-47da-b4a1-b46273390d5d" providerId="ADAL" clId="{2B4EFF79-BC4D-411A-B110-3F9AAC1D4AD0}" dt="2021-10-18T19:12:14.142" v="741" actId="1076"/>
          <ac:graphicFrameMkLst>
            <pc:docMk/>
            <pc:sldMk cId="483649587" sldId="326"/>
            <ac:graphicFrameMk id="35" creationId="{89AE3490-6AD7-478D-BA88-BA9D8841743B}"/>
          </ac:graphicFrameMkLst>
        </pc:graphicFrameChg>
        <pc:graphicFrameChg chg="add mod">
          <ac:chgData name="Thiago Felski Pereira" userId="a76654c4-f605-47da-b4a1-b46273390d5d" providerId="ADAL" clId="{2B4EFF79-BC4D-411A-B110-3F9AAC1D4AD0}" dt="2021-10-18T19:12:14.142" v="741" actId="1076"/>
          <ac:graphicFrameMkLst>
            <pc:docMk/>
            <pc:sldMk cId="483649587" sldId="326"/>
            <ac:graphicFrameMk id="36" creationId="{FE16CAD3-C6F5-486F-8D3C-47F300D43F14}"/>
          </ac:graphicFrameMkLst>
        </pc:graphicFrameChg>
        <pc:picChg chg="del">
          <ac:chgData name="Thiago Felski Pereira" userId="a76654c4-f605-47da-b4a1-b46273390d5d" providerId="ADAL" clId="{2B4EFF79-BC4D-411A-B110-3F9AAC1D4AD0}" dt="2021-10-18T19:11:54.500" v="730" actId="478"/>
          <ac:picMkLst>
            <pc:docMk/>
            <pc:sldMk cId="483649587" sldId="326"/>
            <ac:picMk id="4" creationId="{D41B2088-0FB8-40E8-8E2C-06610D03C2B4}"/>
          </ac:picMkLst>
        </pc:picChg>
        <pc:cxnChg chg="del">
          <ac:chgData name="Thiago Felski Pereira" userId="a76654c4-f605-47da-b4a1-b46273390d5d" providerId="ADAL" clId="{2B4EFF79-BC4D-411A-B110-3F9AAC1D4AD0}" dt="2021-10-18T19:11:54.500" v="730" actId="478"/>
          <ac:cxnSpMkLst>
            <pc:docMk/>
            <pc:sldMk cId="483649587" sldId="326"/>
            <ac:cxnSpMk id="6" creationId="{CE9274B9-D8F3-452F-A0E0-A43D7369ED62}"/>
          </ac:cxnSpMkLst>
        </pc:cxnChg>
        <pc:cxnChg chg="del">
          <ac:chgData name="Thiago Felski Pereira" userId="a76654c4-f605-47da-b4a1-b46273390d5d" providerId="ADAL" clId="{2B4EFF79-BC4D-411A-B110-3F9AAC1D4AD0}" dt="2021-10-18T19:11:54.500" v="730" actId="478"/>
          <ac:cxnSpMkLst>
            <pc:docMk/>
            <pc:sldMk cId="483649587" sldId="326"/>
            <ac:cxnSpMk id="15" creationId="{A0ED30E2-F7AF-42D4-806D-4F63D9EE1888}"/>
          </ac:cxnSpMkLst>
        </pc:cxnChg>
        <pc:cxnChg chg="del">
          <ac:chgData name="Thiago Felski Pereira" userId="a76654c4-f605-47da-b4a1-b46273390d5d" providerId="ADAL" clId="{2B4EFF79-BC4D-411A-B110-3F9AAC1D4AD0}" dt="2021-10-18T19:11:54.500" v="730" actId="478"/>
          <ac:cxnSpMkLst>
            <pc:docMk/>
            <pc:sldMk cId="483649587" sldId="326"/>
            <ac:cxnSpMk id="18" creationId="{803FCA19-C57E-4343-8E17-B936A914135B}"/>
          </ac:cxnSpMkLst>
        </pc:cxnChg>
        <pc:cxnChg chg="del mod">
          <ac:chgData name="Thiago Felski Pereira" userId="a76654c4-f605-47da-b4a1-b46273390d5d" providerId="ADAL" clId="{2B4EFF79-BC4D-411A-B110-3F9AAC1D4AD0}" dt="2021-10-18T19:11:54.500" v="730" actId="478"/>
          <ac:cxnSpMkLst>
            <pc:docMk/>
            <pc:sldMk cId="483649587" sldId="326"/>
            <ac:cxnSpMk id="20" creationId="{30A7F529-3C57-48AC-B465-E50E6BB1A31C}"/>
          </ac:cxnSpMkLst>
        </pc:cxnChg>
        <pc:cxnChg chg="del mod">
          <ac:chgData name="Thiago Felski Pereira" userId="a76654c4-f605-47da-b4a1-b46273390d5d" providerId="ADAL" clId="{2B4EFF79-BC4D-411A-B110-3F9AAC1D4AD0}" dt="2021-10-18T19:11:54.500" v="730" actId="478"/>
          <ac:cxnSpMkLst>
            <pc:docMk/>
            <pc:sldMk cId="483649587" sldId="326"/>
            <ac:cxnSpMk id="25" creationId="{022F0B59-A69E-4CCA-AA18-E2EB5020C033}"/>
          </ac:cxnSpMkLst>
        </pc:cxnChg>
        <pc:cxnChg chg="add mod">
          <ac:chgData name="Thiago Felski Pereira" userId="a76654c4-f605-47da-b4a1-b46273390d5d" providerId="ADAL" clId="{2B4EFF79-BC4D-411A-B110-3F9AAC1D4AD0}" dt="2021-10-18T19:12:14.142" v="741" actId="1076"/>
          <ac:cxnSpMkLst>
            <pc:docMk/>
            <pc:sldMk cId="483649587" sldId="326"/>
            <ac:cxnSpMk id="33" creationId="{ACFD8F0D-3092-4813-98E3-B1CEE7394BD8}"/>
          </ac:cxnSpMkLst>
        </pc:cxnChg>
        <pc:cxnChg chg="add mod">
          <ac:chgData name="Thiago Felski Pereira" userId="a76654c4-f605-47da-b4a1-b46273390d5d" providerId="ADAL" clId="{2B4EFF79-BC4D-411A-B110-3F9AAC1D4AD0}" dt="2021-10-18T19:12:14.142" v="741" actId="1076"/>
          <ac:cxnSpMkLst>
            <pc:docMk/>
            <pc:sldMk cId="483649587" sldId="326"/>
            <ac:cxnSpMk id="52" creationId="{78AF43D8-1B4D-4DE1-9CAB-A1A0CAA716C8}"/>
          </ac:cxnSpMkLst>
        </pc:cxnChg>
        <pc:cxnChg chg="add mod">
          <ac:chgData name="Thiago Felski Pereira" userId="a76654c4-f605-47da-b4a1-b46273390d5d" providerId="ADAL" clId="{2B4EFF79-BC4D-411A-B110-3F9AAC1D4AD0}" dt="2021-10-18T19:12:14.142" v="741" actId="1076"/>
          <ac:cxnSpMkLst>
            <pc:docMk/>
            <pc:sldMk cId="483649587" sldId="326"/>
            <ac:cxnSpMk id="53" creationId="{DF238C85-9979-4FD8-BBCA-1B62007F5FCF}"/>
          </ac:cxnSpMkLst>
        </pc:cxnChg>
        <pc:cxnChg chg="add mod">
          <ac:chgData name="Thiago Felski Pereira" userId="a76654c4-f605-47da-b4a1-b46273390d5d" providerId="ADAL" clId="{2B4EFF79-BC4D-411A-B110-3F9AAC1D4AD0}" dt="2021-10-18T19:12:14.142" v="741" actId="1076"/>
          <ac:cxnSpMkLst>
            <pc:docMk/>
            <pc:sldMk cId="483649587" sldId="326"/>
            <ac:cxnSpMk id="54" creationId="{45A12000-78B1-48A2-9FB8-38C42E0F6038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281548949" sldId="327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4261607546" sldId="328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467380351" sldId="329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3324462731" sldId="330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712913287" sldId="331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713924658" sldId="332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4220593667" sldId="333"/>
        </pc:sldMkLst>
      </pc:sldChg>
    </pc:docChg>
  </pc:docChgLst>
  <pc:docChgLst>
    <pc:chgData name="Thiago Felski Pereira" userId="a76654c4-f605-47da-b4a1-b46273390d5d" providerId="ADAL" clId="{BC6EFAC1-6C9D-4892-AB18-6997C9C8037A}"/>
    <pc:docChg chg="undo custSel addSld delSld modSld sldOrd">
      <pc:chgData name="Thiago Felski Pereira" userId="a76654c4-f605-47da-b4a1-b46273390d5d" providerId="ADAL" clId="{BC6EFAC1-6C9D-4892-AB18-6997C9C8037A}" dt="2022-11-24T07:23:58.979" v="16080" actId="2711"/>
      <pc:docMkLst>
        <pc:docMk/>
      </pc:docMkLst>
      <pc:sldChg chg="addSp modSp mod">
        <pc:chgData name="Thiago Felski Pereira" userId="a76654c4-f605-47da-b4a1-b46273390d5d" providerId="ADAL" clId="{BC6EFAC1-6C9D-4892-AB18-6997C9C8037A}" dt="2022-11-11T20:03:33.946" v="57" actId="1076"/>
        <pc:sldMkLst>
          <pc:docMk/>
          <pc:sldMk cId="3218115137" sldId="256"/>
        </pc:sldMkLst>
        <pc:spChg chg="mod">
          <ac:chgData name="Thiago Felski Pereira" userId="a76654c4-f605-47da-b4a1-b46273390d5d" providerId="ADAL" clId="{BC6EFAC1-6C9D-4892-AB18-6997C9C8037A}" dt="2022-11-11T20:03:27.879" v="56" actId="14100"/>
          <ac:spMkLst>
            <pc:docMk/>
            <pc:sldMk cId="3218115137" sldId="256"/>
            <ac:spMk id="2" creationId="{00000000-0000-0000-0000-000000000000}"/>
          </ac:spMkLst>
        </pc:spChg>
        <pc:picChg chg="add mod">
          <ac:chgData name="Thiago Felski Pereira" userId="a76654c4-f605-47da-b4a1-b46273390d5d" providerId="ADAL" clId="{BC6EFAC1-6C9D-4892-AB18-6997C9C8037A}" dt="2022-11-11T20:03:33.946" v="57" actId="1076"/>
          <ac:picMkLst>
            <pc:docMk/>
            <pc:sldMk cId="3218115137" sldId="256"/>
            <ac:picMk id="6" creationId="{1446592B-A990-D806-6E0C-82C4B34BC006}"/>
          </ac:picMkLst>
        </pc:picChg>
      </pc:sldChg>
      <pc:sldChg chg="modSp mod">
        <pc:chgData name="Thiago Felski Pereira" userId="a76654c4-f605-47da-b4a1-b46273390d5d" providerId="ADAL" clId="{BC6EFAC1-6C9D-4892-AB18-6997C9C8037A}" dt="2022-11-11T20:21:18.202" v="544" actId="20577"/>
        <pc:sldMkLst>
          <pc:docMk/>
          <pc:sldMk cId="3968537483" sldId="307"/>
        </pc:sldMkLst>
        <pc:spChg chg="mod">
          <ac:chgData name="Thiago Felski Pereira" userId="a76654c4-f605-47da-b4a1-b46273390d5d" providerId="ADAL" clId="{BC6EFAC1-6C9D-4892-AB18-6997C9C8037A}" dt="2022-11-11T20:21:18.202" v="544" actId="20577"/>
          <ac:spMkLst>
            <pc:docMk/>
            <pc:sldMk cId="3968537483" sldId="307"/>
            <ac:spMk id="12" creationId="{175EE159-79CC-4ED7-B3AA-C7CC3F5835A5}"/>
          </ac:spMkLst>
        </pc:spChg>
        <pc:picChg chg="mod">
          <ac:chgData name="Thiago Felski Pereira" userId="a76654c4-f605-47da-b4a1-b46273390d5d" providerId="ADAL" clId="{BC6EFAC1-6C9D-4892-AB18-6997C9C8037A}" dt="2022-11-11T20:02:58.405" v="52" actId="14100"/>
          <ac:picMkLst>
            <pc:docMk/>
            <pc:sldMk cId="3968537483" sldId="307"/>
            <ac:picMk id="11" creationId="{1A95DAC1-B774-47B1-886B-B604D57B4C2E}"/>
          </ac:picMkLst>
        </pc:picChg>
      </pc:sldChg>
      <pc:sldChg chg="add del">
        <pc:chgData name="Thiago Felski Pereira" userId="a76654c4-f605-47da-b4a1-b46273390d5d" providerId="ADAL" clId="{BC6EFAC1-6C9D-4892-AB18-6997C9C8037A}" dt="2022-11-11T20:19:59.315" v="536" actId="47"/>
        <pc:sldMkLst>
          <pc:docMk/>
          <pc:sldMk cId="1680167621" sldId="309"/>
        </pc:sldMkLst>
      </pc:sldChg>
      <pc:sldChg chg="addSp delSp modSp add del mod">
        <pc:chgData name="Thiago Felski Pereira" userId="a76654c4-f605-47da-b4a1-b46273390d5d" providerId="ADAL" clId="{BC6EFAC1-6C9D-4892-AB18-6997C9C8037A}" dt="2022-11-11T20:17:40.423" v="387" actId="20577"/>
        <pc:sldMkLst>
          <pc:docMk/>
          <pc:sldMk cId="3942613558" sldId="317"/>
        </pc:sldMkLst>
        <pc:spChg chg="mod">
          <ac:chgData name="Thiago Felski Pereira" userId="a76654c4-f605-47da-b4a1-b46273390d5d" providerId="ADAL" clId="{BC6EFAC1-6C9D-4892-AB18-6997C9C8037A}" dt="2022-11-11T20:17:40.423" v="387" actId="20577"/>
          <ac:spMkLst>
            <pc:docMk/>
            <pc:sldMk cId="3942613558" sldId="317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1T20:17:31.966" v="385" actId="478"/>
          <ac:picMkLst>
            <pc:docMk/>
            <pc:sldMk cId="3942613558" sldId="317"/>
            <ac:picMk id="2" creationId="{582FC471-A9B5-ADB9-22F7-C2F6112BA56E}"/>
          </ac:picMkLst>
        </pc:picChg>
        <pc:picChg chg="add mod">
          <ac:chgData name="Thiago Felski Pereira" userId="a76654c4-f605-47da-b4a1-b46273390d5d" providerId="ADAL" clId="{BC6EFAC1-6C9D-4892-AB18-6997C9C8037A}" dt="2022-11-11T20:17:29.880" v="384"/>
          <ac:picMkLst>
            <pc:docMk/>
            <pc:sldMk cId="3942613558" sldId="317"/>
            <ac:picMk id="4" creationId="{1CBB8087-CD0C-D4E1-8588-71961DDE44E2}"/>
          </ac:picMkLst>
        </pc:picChg>
      </pc:sldChg>
      <pc:sldChg chg="addSp delSp modSp add del mod">
        <pc:chgData name="Thiago Felski Pereira" userId="a76654c4-f605-47da-b4a1-b46273390d5d" providerId="ADAL" clId="{BC6EFAC1-6C9D-4892-AB18-6997C9C8037A}" dt="2022-11-14T11:04:39.485" v="2968" actId="20577"/>
        <pc:sldMkLst>
          <pc:docMk/>
          <pc:sldMk cId="558712203" sldId="318"/>
        </pc:sldMkLst>
        <pc:spChg chg="mod">
          <ac:chgData name="Thiago Felski Pereira" userId="a76654c4-f605-47da-b4a1-b46273390d5d" providerId="ADAL" clId="{BC6EFAC1-6C9D-4892-AB18-6997C9C8037A}" dt="2022-11-11T20:19:53.272" v="535" actId="20577"/>
          <ac:spMkLst>
            <pc:docMk/>
            <pc:sldMk cId="558712203" sldId="31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1:04:39.485" v="2968" actId="20577"/>
          <ac:spMkLst>
            <pc:docMk/>
            <pc:sldMk cId="558712203" sldId="318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1T20:19:36.242" v="507" actId="478"/>
          <ac:picMkLst>
            <pc:docMk/>
            <pc:sldMk cId="558712203" sldId="318"/>
            <ac:picMk id="2" creationId="{582FC471-A9B5-ADB9-22F7-C2F6112BA56E}"/>
          </ac:picMkLst>
        </pc:picChg>
        <pc:picChg chg="add mod">
          <ac:chgData name="Thiago Felski Pereira" userId="a76654c4-f605-47da-b4a1-b46273390d5d" providerId="ADAL" clId="{BC6EFAC1-6C9D-4892-AB18-6997C9C8037A}" dt="2022-11-13T11:48:41.611" v="1688"/>
          <ac:picMkLst>
            <pc:docMk/>
            <pc:sldMk cId="558712203" sldId="318"/>
            <ac:picMk id="2" creationId="{C8F88B79-7D9C-74FA-F79D-04FEEF424848}"/>
          </ac:picMkLst>
        </pc:picChg>
        <pc:picChg chg="del">
          <ac:chgData name="Thiago Felski Pereira" userId="a76654c4-f605-47da-b4a1-b46273390d5d" providerId="ADAL" clId="{BC6EFAC1-6C9D-4892-AB18-6997C9C8037A}" dt="2022-11-11T20:19:39.692" v="509" actId="478"/>
          <ac:picMkLst>
            <pc:docMk/>
            <pc:sldMk cId="558712203" sldId="318"/>
            <ac:picMk id="7" creationId="{22589F9C-EB42-0D00-30E0-1544CA0688A4}"/>
          </ac:picMkLst>
        </pc:picChg>
      </pc:sldChg>
      <pc:sldChg chg="addSp modSp add mod">
        <pc:chgData name="Thiago Felski Pereira" userId="a76654c4-f605-47da-b4a1-b46273390d5d" providerId="ADAL" clId="{BC6EFAC1-6C9D-4892-AB18-6997C9C8037A}" dt="2022-11-13T13:23:13.577" v="2365" actId="113"/>
        <pc:sldMkLst>
          <pc:docMk/>
          <pc:sldMk cId="2424279285" sldId="319"/>
        </pc:sldMkLst>
        <pc:spChg chg="mod">
          <ac:chgData name="Thiago Felski Pereira" userId="a76654c4-f605-47da-b4a1-b46273390d5d" providerId="ADAL" clId="{BC6EFAC1-6C9D-4892-AB18-6997C9C8037A}" dt="2022-11-11T21:13:31.322" v="996" actId="20577"/>
          <ac:spMkLst>
            <pc:docMk/>
            <pc:sldMk cId="2424279285" sldId="319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3T13:23:13.577" v="2365" actId="113"/>
          <ac:spMkLst>
            <pc:docMk/>
            <pc:sldMk cId="2424279285" sldId="319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3T11:18:16.331" v="1686" actId="14100"/>
          <ac:picMkLst>
            <pc:docMk/>
            <pc:sldMk cId="2424279285" sldId="319"/>
            <ac:picMk id="4" creationId="{BA84CE05-AEE0-12C0-89F8-D42569D02F88}"/>
          </ac:picMkLst>
        </pc:picChg>
        <pc:picChg chg="add mod">
          <ac:chgData name="Thiago Felski Pereira" userId="a76654c4-f605-47da-b4a1-b46273390d5d" providerId="ADAL" clId="{BC6EFAC1-6C9D-4892-AB18-6997C9C8037A}" dt="2022-11-13T11:48:43.197" v="1689"/>
          <ac:picMkLst>
            <pc:docMk/>
            <pc:sldMk cId="2424279285" sldId="319"/>
            <ac:picMk id="7" creationId="{2C850610-08A5-E7EE-E032-031CA5BF9A22}"/>
          </ac:picMkLst>
        </pc:picChg>
      </pc:sldChg>
      <pc:sldChg chg="modSp add del mod">
        <pc:chgData name="Thiago Felski Pereira" userId="a76654c4-f605-47da-b4a1-b46273390d5d" providerId="ADAL" clId="{BC6EFAC1-6C9D-4892-AB18-6997C9C8037A}" dt="2022-11-11T21:13:09.053" v="980" actId="47"/>
        <pc:sldMkLst>
          <pc:docMk/>
          <pc:sldMk cId="2464063026" sldId="319"/>
        </pc:sldMkLst>
        <pc:spChg chg="mod">
          <ac:chgData name="Thiago Felski Pereira" userId="a76654c4-f605-47da-b4a1-b46273390d5d" providerId="ADAL" clId="{BC6EFAC1-6C9D-4892-AB18-6997C9C8037A}" dt="2022-11-11T20:38:18.580" v="758" actId="20577"/>
          <ac:spMkLst>
            <pc:docMk/>
            <pc:sldMk cId="2464063026" sldId="319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1T20:27:48.528" v="557" actId="6549"/>
          <ac:spMkLst>
            <pc:docMk/>
            <pc:sldMk cId="2464063026" sldId="319"/>
            <ac:spMk id="12" creationId="{175EE159-79CC-4ED7-B3AA-C7CC3F5835A5}"/>
          </ac:spMkLst>
        </pc:spChg>
      </pc:sldChg>
      <pc:sldChg chg="add del">
        <pc:chgData name="Thiago Felski Pereira" userId="a76654c4-f605-47da-b4a1-b46273390d5d" providerId="ADAL" clId="{BC6EFAC1-6C9D-4892-AB18-6997C9C8037A}" dt="2022-11-11T20:19:59.315" v="536" actId="47"/>
        <pc:sldMkLst>
          <pc:docMk/>
          <pc:sldMk cId="3180877990" sldId="319"/>
        </pc:sldMkLst>
      </pc:sldChg>
      <pc:sldChg chg="addSp delSp modSp add del mod">
        <pc:chgData name="Thiago Felski Pereira" userId="a76654c4-f605-47da-b4a1-b46273390d5d" providerId="ADAL" clId="{BC6EFAC1-6C9D-4892-AB18-6997C9C8037A}" dt="2022-11-13T12:52:49.610" v="2020" actId="47"/>
        <pc:sldMkLst>
          <pc:docMk/>
          <pc:sldMk cId="1998805632" sldId="320"/>
        </pc:sldMkLst>
        <pc:spChg chg="mod">
          <ac:chgData name="Thiago Felski Pereira" userId="a76654c4-f605-47da-b4a1-b46273390d5d" providerId="ADAL" clId="{BC6EFAC1-6C9D-4892-AB18-6997C9C8037A}" dt="2022-11-13T12:16:35.828" v="1779" actId="20577"/>
          <ac:spMkLst>
            <pc:docMk/>
            <pc:sldMk cId="1998805632" sldId="320"/>
            <ac:spMk id="3" creationId="{3363F624-750B-47F5-9904-D91E4B7E0C17}"/>
          </ac:spMkLst>
        </pc:spChg>
        <pc:spChg chg="add del">
          <ac:chgData name="Thiago Felski Pereira" userId="a76654c4-f605-47da-b4a1-b46273390d5d" providerId="ADAL" clId="{BC6EFAC1-6C9D-4892-AB18-6997C9C8037A}" dt="2022-11-13T12:12:33.532" v="1755" actId="22"/>
          <ac:spMkLst>
            <pc:docMk/>
            <pc:sldMk cId="1998805632" sldId="320"/>
            <ac:spMk id="9" creationId="{EDD2B2B9-2350-03EB-526E-94F37252CCE9}"/>
          </ac:spMkLst>
        </pc:spChg>
        <pc:spChg chg="mod">
          <ac:chgData name="Thiago Felski Pereira" userId="a76654c4-f605-47da-b4a1-b46273390d5d" providerId="ADAL" clId="{BC6EFAC1-6C9D-4892-AB18-6997C9C8037A}" dt="2022-11-13T12:16:59.256" v="1828" actId="20577"/>
          <ac:spMkLst>
            <pc:docMk/>
            <pc:sldMk cId="1998805632" sldId="320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3T11:48:44.646" v="1690"/>
          <ac:picMkLst>
            <pc:docMk/>
            <pc:sldMk cId="1998805632" sldId="320"/>
            <ac:picMk id="2" creationId="{812D9861-F344-F266-CC6E-975E457AACED}"/>
          </ac:picMkLst>
        </pc:picChg>
        <pc:picChg chg="del">
          <ac:chgData name="Thiago Felski Pereira" userId="a76654c4-f605-47da-b4a1-b46273390d5d" providerId="ADAL" clId="{BC6EFAC1-6C9D-4892-AB18-6997C9C8037A}" dt="2022-11-13T12:01:27.871" v="1753" actId="478"/>
          <ac:picMkLst>
            <pc:docMk/>
            <pc:sldMk cId="1998805632" sldId="320"/>
            <ac:picMk id="4" creationId="{BA84CE05-AEE0-12C0-89F8-D42569D02F88}"/>
          </ac:picMkLst>
        </pc:picChg>
        <pc:picChg chg="add mod">
          <ac:chgData name="Thiago Felski Pereira" userId="a76654c4-f605-47da-b4a1-b46273390d5d" providerId="ADAL" clId="{BC6EFAC1-6C9D-4892-AB18-6997C9C8037A}" dt="2022-11-13T12:17:15.586" v="1831" actId="1076"/>
          <ac:picMkLst>
            <pc:docMk/>
            <pc:sldMk cId="1998805632" sldId="320"/>
            <ac:picMk id="11" creationId="{EA61EB63-27BF-4D3F-0BD0-1E1D736652F3}"/>
          </ac:picMkLst>
        </pc:picChg>
      </pc:sldChg>
      <pc:sldChg chg="addSp modSp add del mod">
        <pc:chgData name="Thiago Felski Pereira" userId="a76654c4-f605-47da-b4a1-b46273390d5d" providerId="ADAL" clId="{BC6EFAC1-6C9D-4892-AB18-6997C9C8037A}" dt="2022-11-11T21:13:09.053" v="980" actId="47"/>
        <pc:sldMkLst>
          <pc:docMk/>
          <pc:sldMk cId="3822282212" sldId="320"/>
        </pc:sldMkLst>
        <pc:spChg chg="mod">
          <ac:chgData name="Thiago Felski Pereira" userId="a76654c4-f605-47da-b4a1-b46273390d5d" providerId="ADAL" clId="{BC6EFAC1-6C9D-4892-AB18-6997C9C8037A}" dt="2022-11-11T20:38:23.324" v="759"/>
          <ac:spMkLst>
            <pc:docMk/>
            <pc:sldMk cId="3822282212" sldId="320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1T20:40:28.378" v="837" actId="20577"/>
          <ac:spMkLst>
            <pc:docMk/>
            <pc:sldMk cId="3822282212" sldId="320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1T20:36:31.440" v="748" actId="14100"/>
          <ac:picMkLst>
            <pc:docMk/>
            <pc:sldMk cId="3822282212" sldId="320"/>
            <ac:picMk id="4" creationId="{16249562-1E1A-DB35-384A-9FB216763EE8}"/>
          </ac:picMkLst>
        </pc:picChg>
      </pc:sldChg>
      <pc:sldChg chg="add del">
        <pc:chgData name="Thiago Felski Pereira" userId="a76654c4-f605-47da-b4a1-b46273390d5d" providerId="ADAL" clId="{BC6EFAC1-6C9D-4892-AB18-6997C9C8037A}" dt="2022-11-11T20:19:59.315" v="536" actId="47"/>
        <pc:sldMkLst>
          <pc:docMk/>
          <pc:sldMk cId="882179084" sldId="321"/>
        </pc:sldMkLst>
      </pc:sldChg>
      <pc:sldChg chg="modSp add mod">
        <pc:chgData name="Thiago Felski Pereira" userId="a76654c4-f605-47da-b4a1-b46273390d5d" providerId="ADAL" clId="{BC6EFAC1-6C9D-4892-AB18-6997C9C8037A}" dt="2022-11-13T12:51:41.729" v="2018" actId="20577"/>
        <pc:sldMkLst>
          <pc:docMk/>
          <pc:sldMk cId="1641858223" sldId="321"/>
        </pc:sldMkLst>
        <pc:spChg chg="mod">
          <ac:chgData name="Thiago Felski Pereira" userId="a76654c4-f605-47da-b4a1-b46273390d5d" providerId="ADAL" clId="{BC6EFAC1-6C9D-4892-AB18-6997C9C8037A}" dt="2022-11-13T12:51:41.729" v="2018" actId="20577"/>
          <ac:spMkLst>
            <pc:docMk/>
            <pc:sldMk cId="1641858223" sldId="321"/>
            <ac:spMk id="12" creationId="{175EE159-79CC-4ED7-B3AA-C7CC3F5835A5}"/>
          </ac:spMkLst>
        </pc:spChg>
        <pc:picChg chg="mod">
          <ac:chgData name="Thiago Felski Pereira" userId="a76654c4-f605-47da-b4a1-b46273390d5d" providerId="ADAL" clId="{BC6EFAC1-6C9D-4892-AB18-6997C9C8037A}" dt="2022-11-13T12:18:14.986" v="1833" actId="1076"/>
          <ac:picMkLst>
            <pc:docMk/>
            <pc:sldMk cId="1641858223" sldId="321"/>
            <ac:picMk id="11" creationId="{EA61EB63-27BF-4D3F-0BD0-1E1D736652F3}"/>
          </ac:picMkLst>
        </pc:picChg>
      </pc:sldChg>
      <pc:sldChg chg="addSp modSp add del mod">
        <pc:chgData name="Thiago Felski Pereira" userId="a76654c4-f605-47da-b4a1-b46273390d5d" providerId="ADAL" clId="{BC6EFAC1-6C9D-4892-AB18-6997C9C8037A}" dt="2022-11-11T21:13:09.053" v="980" actId="47"/>
        <pc:sldMkLst>
          <pc:docMk/>
          <pc:sldMk cId="4271911667" sldId="321"/>
        </pc:sldMkLst>
        <pc:spChg chg="mod">
          <ac:chgData name="Thiago Felski Pereira" userId="a76654c4-f605-47da-b4a1-b46273390d5d" providerId="ADAL" clId="{BC6EFAC1-6C9D-4892-AB18-6997C9C8037A}" dt="2022-11-11T20:38:26.093" v="760"/>
          <ac:spMkLst>
            <pc:docMk/>
            <pc:sldMk cId="4271911667" sldId="321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1T20:41:06.139" v="876" actId="20577"/>
          <ac:spMkLst>
            <pc:docMk/>
            <pc:sldMk cId="4271911667" sldId="321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1T20:37:05.916" v="750" actId="1076"/>
          <ac:picMkLst>
            <pc:docMk/>
            <pc:sldMk cId="4271911667" sldId="321"/>
            <ac:picMk id="4" creationId="{FD55FF87-A1E2-1B22-39FA-1A4C6C8F0B97}"/>
          </ac:picMkLst>
        </pc:picChg>
      </pc:sldChg>
      <pc:sldChg chg="addSp delSp modSp add del mod">
        <pc:chgData name="Thiago Felski Pereira" userId="a76654c4-f605-47da-b4a1-b46273390d5d" providerId="ADAL" clId="{BC6EFAC1-6C9D-4892-AB18-6997C9C8037A}" dt="2022-11-11T21:13:09.053" v="980" actId="47"/>
        <pc:sldMkLst>
          <pc:docMk/>
          <pc:sldMk cId="799852387" sldId="322"/>
        </pc:sldMkLst>
        <pc:spChg chg="mod">
          <ac:chgData name="Thiago Felski Pereira" userId="a76654c4-f605-47da-b4a1-b46273390d5d" providerId="ADAL" clId="{BC6EFAC1-6C9D-4892-AB18-6997C9C8037A}" dt="2022-11-11T20:38:47.603" v="769" actId="20577"/>
          <ac:spMkLst>
            <pc:docMk/>
            <pc:sldMk cId="799852387" sldId="322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1T20:42:03.096" v="899" actId="20577"/>
          <ac:spMkLst>
            <pc:docMk/>
            <pc:sldMk cId="799852387" sldId="322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1T20:39:14.557" v="770" actId="478"/>
          <ac:picMkLst>
            <pc:docMk/>
            <pc:sldMk cId="799852387" sldId="322"/>
            <ac:picMk id="4" creationId="{FD55FF87-A1E2-1B22-39FA-1A4C6C8F0B97}"/>
          </ac:picMkLst>
        </pc:picChg>
        <pc:picChg chg="add mod">
          <ac:chgData name="Thiago Felski Pereira" userId="a76654c4-f605-47da-b4a1-b46273390d5d" providerId="ADAL" clId="{BC6EFAC1-6C9D-4892-AB18-6997C9C8037A}" dt="2022-11-11T20:42:37.730" v="901" actId="1076"/>
          <ac:picMkLst>
            <pc:docMk/>
            <pc:sldMk cId="799852387" sldId="322"/>
            <ac:picMk id="7" creationId="{9CB427DD-BC4B-3F98-3EF6-6ED0E88F6FA5}"/>
          </ac:picMkLst>
        </pc:picChg>
      </pc:sldChg>
      <pc:sldChg chg="add del">
        <pc:chgData name="Thiago Felski Pereira" userId="a76654c4-f605-47da-b4a1-b46273390d5d" providerId="ADAL" clId="{BC6EFAC1-6C9D-4892-AB18-6997C9C8037A}" dt="2022-11-11T20:19:59.315" v="536" actId="47"/>
        <pc:sldMkLst>
          <pc:docMk/>
          <pc:sldMk cId="863422358" sldId="322"/>
        </pc:sldMkLst>
      </pc:sldChg>
      <pc:sldChg chg="addSp delSp modSp add mod">
        <pc:chgData name="Thiago Felski Pereira" userId="a76654c4-f605-47da-b4a1-b46273390d5d" providerId="ADAL" clId="{BC6EFAC1-6C9D-4892-AB18-6997C9C8037A}" dt="2022-11-14T11:03:36.854" v="2964" actId="1076"/>
        <pc:sldMkLst>
          <pc:docMk/>
          <pc:sldMk cId="3836856610" sldId="322"/>
        </pc:sldMkLst>
        <pc:spChg chg="mod">
          <ac:chgData name="Thiago Felski Pereira" userId="a76654c4-f605-47da-b4a1-b46273390d5d" providerId="ADAL" clId="{BC6EFAC1-6C9D-4892-AB18-6997C9C8037A}" dt="2022-11-13T18:34:40.962" v="2958" actId="113"/>
          <ac:spMkLst>
            <pc:docMk/>
            <pc:sldMk cId="3836856610" sldId="32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4T11:03:36.854" v="2964" actId="1076"/>
          <ac:picMkLst>
            <pc:docMk/>
            <pc:sldMk cId="3836856610" sldId="322"/>
            <ac:picMk id="7" creationId="{BED0ADA3-1D0D-3ABD-66D1-B9A15BBB00BB}"/>
          </ac:picMkLst>
        </pc:picChg>
        <pc:picChg chg="add del mod">
          <ac:chgData name="Thiago Felski Pereira" userId="a76654c4-f605-47da-b4a1-b46273390d5d" providerId="ADAL" clId="{BC6EFAC1-6C9D-4892-AB18-6997C9C8037A}" dt="2022-11-13T13:08:48.750" v="2222" actId="478"/>
          <ac:picMkLst>
            <pc:docMk/>
            <pc:sldMk cId="3836856610" sldId="322"/>
            <ac:picMk id="10" creationId="{15DBAD52-E54E-2520-A03F-DB60DB97D56C}"/>
          </ac:picMkLst>
        </pc:picChg>
        <pc:picChg chg="del">
          <ac:chgData name="Thiago Felski Pereira" userId="a76654c4-f605-47da-b4a1-b46273390d5d" providerId="ADAL" clId="{BC6EFAC1-6C9D-4892-AB18-6997C9C8037A}" dt="2022-11-13T12:56:34.787" v="2028" actId="478"/>
          <ac:picMkLst>
            <pc:docMk/>
            <pc:sldMk cId="3836856610" sldId="322"/>
            <ac:picMk id="11" creationId="{EA61EB63-27BF-4D3F-0BD0-1E1D736652F3}"/>
          </ac:picMkLst>
        </pc:picChg>
      </pc:sldChg>
      <pc:sldChg chg="addSp delSp modSp add del mod">
        <pc:chgData name="Thiago Felski Pereira" userId="a76654c4-f605-47da-b4a1-b46273390d5d" providerId="ADAL" clId="{BC6EFAC1-6C9D-4892-AB18-6997C9C8037A}" dt="2022-11-11T21:13:09.053" v="980" actId="47"/>
        <pc:sldMkLst>
          <pc:docMk/>
          <pc:sldMk cId="1323174235" sldId="323"/>
        </pc:sldMkLst>
        <pc:spChg chg="mod">
          <ac:chgData name="Thiago Felski Pereira" userId="a76654c4-f605-47da-b4a1-b46273390d5d" providerId="ADAL" clId="{BC6EFAC1-6C9D-4892-AB18-6997C9C8037A}" dt="2022-11-11T21:05:48.603" v="917" actId="20577"/>
          <ac:spMkLst>
            <pc:docMk/>
            <pc:sldMk cId="1323174235" sldId="323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1T21:06:47.623" v="931" actId="20577"/>
          <ac:spMkLst>
            <pc:docMk/>
            <pc:sldMk cId="1323174235" sldId="323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1T21:07:21.421" v="935" actId="14100"/>
          <ac:picMkLst>
            <pc:docMk/>
            <pc:sldMk cId="1323174235" sldId="323"/>
            <ac:picMk id="4" creationId="{D3E47CD0-0AD5-5C57-FCF6-D56B3F1C8344}"/>
          </ac:picMkLst>
        </pc:picChg>
        <pc:picChg chg="del">
          <ac:chgData name="Thiago Felski Pereira" userId="a76654c4-f605-47da-b4a1-b46273390d5d" providerId="ADAL" clId="{BC6EFAC1-6C9D-4892-AB18-6997C9C8037A}" dt="2022-11-11T21:06:50.740" v="932" actId="478"/>
          <ac:picMkLst>
            <pc:docMk/>
            <pc:sldMk cId="1323174235" sldId="323"/>
            <ac:picMk id="7" creationId="{9CB427DD-BC4B-3F98-3EF6-6ED0E88F6FA5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4T21:03:32.384" v="6506" actId="21"/>
        <pc:sldMkLst>
          <pc:docMk/>
          <pc:sldMk cId="1604708632" sldId="323"/>
        </pc:sldMkLst>
        <pc:spChg chg="del">
          <ac:chgData name="Thiago Felski Pereira" userId="a76654c4-f605-47da-b4a1-b46273390d5d" providerId="ADAL" clId="{BC6EFAC1-6C9D-4892-AB18-6997C9C8037A}" dt="2022-11-13T12:54:14.912" v="2026" actId="478"/>
          <ac:spMkLst>
            <pc:docMk/>
            <pc:sldMk cId="1604708632" sldId="323"/>
            <ac:spMk id="3" creationId="{3363F624-750B-47F5-9904-D91E4B7E0C17}"/>
          </ac:spMkLst>
        </pc:spChg>
        <pc:spChg chg="add del mod">
          <ac:chgData name="Thiago Felski Pereira" userId="a76654c4-f605-47da-b4a1-b46273390d5d" providerId="ADAL" clId="{BC6EFAC1-6C9D-4892-AB18-6997C9C8037A}" dt="2022-11-13T12:54:04.234" v="2024" actId="478"/>
          <ac:spMkLst>
            <pc:docMk/>
            <pc:sldMk cId="1604708632" sldId="323"/>
            <ac:spMk id="7" creationId="{3501BC51-E806-9A65-2051-AA653A9B16ED}"/>
          </ac:spMkLst>
        </pc:spChg>
        <pc:spChg chg="add del mod">
          <ac:chgData name="Thiago Felski Pereira" userId="a76654c4-f605-47da-b4a1-b46273390d5d" providerId="ADAL" clId="{BC6EFAC1-6C9D-4892-AB18-6997C9C8037A}" dt="2022-11-13T12:54:16.104" v="2027" actId="478"/>
          <ac:spMkLst>
            <pc:docMk/>
            <pc:sldMk cId="1604708632" sldId="323"/>
            <ac:spMk id="10" creationId="{72C5B9DF-FC0C-D67B-57B8-3DC6956CDA5B}"/>
          </ac:spMkLst>
        </pc:spChg>
        <pc:spChg chg="del">
          <ac:chgData name="Thiago Felski Pereira" userId="a76654c4-f605-47da-b4a1-b46273390d5d" providerId="ADAL" clId="{BC6EFAC1-6C9D-4892-AB18-6997C9C8037A}" dt="2022-11-13T12:53:58.523" v="2022" actId="478"/>
          <ac:spMkLst>
            <pc:docMk/>
            <pc:sldMk cId="1604708632" sldId="323"/>
            <ac:spMk id="12" creationId="{175EE159-79CC-4ED7-B3AA-C7CC3F5835A5}"/>
          </ac:spMkLst>
        </pc:spChg>
        <pc:picChg chg="add del">
          <ac:chgData name="Thiago Felski Pereira" userId="a76654c4-f605-47da-b4a1-b46273390d5d" providerId="ADAL" clId="{BC6EFAC1-6C9D-4892-AB18-6997C9C8037A}" dt="2022-11-14T18:19:16.215" v="4180" actId="478"/>
          <ac:picMkLst>
            <pc:docMk/>
            <pc:sldMk cId="1604708632" sldId="323"/>
            <ac:picMk id="4" creationId="{5C57E5DF-4017-B46B-9D0B-9CCCA7E77957}"/>
          </ac:picMkLst>
        </pc:picChg>
        <pc:picChg chg="add del">
          <ac:chgData name="Thiago Felski Pereira" userId="a76654c4-f605-47da-b4a1-b46273390d5d" providerId="ADAL" clId="{BC6EFAC1-6C9D-4892-AB18-6997C9C8037A}" dt="2022-11-14T18:19:41.064" v="4184" actId="21"/>
          <ac:picMkLst>
            <pc:docMk/>
            <pc:sldMk cId="1604708632" sldId="323"/>
            <ac:picMk id="7" creationId="{375100B6-2A28-DD10-0BD0-E0CEEF8EBDD7}"/>
          </ac:picMkLst>
        </pc:picChg>
        <pc:picChg chg="add del">
          <ac:chgData name="Thiago Felski Pereira" userId="a76654c4-f605-47da-b4a1-b46273390d5d" providerId="ADAL" clId="{BC6EFAC1-6C9D-4892-AB18-6997C9C8037A}" dt="2022-11-14T21:03:32.384" v="6506" actId="21"/>
          <ac:picMkLst>
            <pc:docMk/>
            <pc:sldMk cId="1604708632" sldId="323"/>
            <ac:picMk id="10" creationId="{CA658D3F-62D8-E189-58CE-63699992B38F}"/>
          </ac:picMkLst>
        </pc:picChg>
        <pc:picChg chg="del">
          <ac:chgData name="Thiago Felski Pereira" userId="a76654c4-f605-47da-b4a1-b46273390d5d" providerId="ADAL" clId="{BC6EFAC1-6C9D-4892-AB18-6997C9C8037A}" dt="2022-11-13T12:54:02.535" v="2023" actId="478"/>
          <ac:picMkLst>
            <pc:docMk/>
            <pc:sldMk cId="1604708632" sldId="323"/>
            <ac:picMk id="11" creationId="{EA61EB63-27BF-4D3F-0BD0-1E1D736652F3}"/>
          </ac:picMkLst>
        </pc:picChg>
        <pc:cxnChg chg="del">
          <ac:chgData name="Thiago Felski Pereira" userId="a76654c4-f605-47da-b4a1-b46273390d5d" providerId="ADAL" clId="{BC6EFAC1-6C9D-4892-AB18-6997C9C8037A}" dt="2022-11-13T12:54:12.473" v="2025" actId="478"/>
          <ac:cxnSpMkLst>
            <pc:docMk/>
            <pc:sldMk cId="1604708632" sldId="323"/>
            <ac:cxnSpMk id="6" creationId="{CE9274B9-D8F3-452F-A0E0-A43D7369ED62}"/>
          </ac:cxnSpMkLst>
        </pc:cxnChg>
      </pc:sldChg>
      <pc:sldChg chg="add del">
        <pc:chgData name="Thiago Felski Pereira" userId="a76654c4-f605-47da-b4a1-b46273390d5d" providerId="ADAL" clId="{BC6EFAC1-6C9D-4892-AB18-6997C9C8037A}" dt="2022-11-11T20:19:59.315" v="536" actId="47"/>
        <pc:sldMkLst>
          <pc:docMk/>
          <pc:sldMk cId="3480280101" sldId="323"/>
        </pc:sldMkLst>
      </pc:sldChg>
      <pc:sldChg chg="add del">
        <pc:chgData name="Thiago Felski Pereira" userId="a76654c4-f605-47da-b4a1-b46273390d5d" providerId="ADAL" clId="{BC6EFAC1-6C9D-4892-AB18-6997C9C8037A}" dt="2022-11-11T20:19:59.315" v="536" actId="47"/>
        <pc:sldMkLst>
          <pc:docMk/>
          <pc:sldMk cId="254542714" sldId="324"/>
        </pc:sldMkLst>
      </pc:sldChg>
      <pc:sldChg chg="addSp delSp modSp add del mod">
        <pc:chgData name="Thiago Felski Pereira" userId="a76654c4-f605-47da-b4a1-b46273390d5d" providerId="ADAL" clId="{BC6EFAC1-6C9D-4892-AB18-6997C9C8037A}" dt="2022-11-11T21:13:09.053" v="980" actId="47"/>
        <pc:sldMkLst>
          <pc:docMk/>
          <pc:sldMk cId="2446617372" sldId="324"/>
        </pc:sldMkLst>
        <pc:spChg chg="mod">
          <ac:chgData name="Thiago Felski Pereira" userId="a76654c4-f605-47da-b4a1-b46273390d5d" providerId="ADAL" clId="{BC6EFAC1-6C9D-4892-AB18-6997C9C8037A}" dt="2022-11-11T21:07:43.508" v="942" actId="20577"/>
          <ac:spMkLst>
            <pc:docMk/>
            <pc:sldMk cId="2446617372" sldId="324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1T21:12:09.471" v="978" actId="6549"/>
          <ac:spMkLst>
            <pc:docMk/>
            <pc:sldMk cId="2446617372" sldId="324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1T21:09:35.636" v="952" actId="478"/>
          <ac:picMkLst>
            <pc:docMk/>
            <pc:sldMk cId="2446617372" sldId="324"/>
            <ac:picMk id="4" creationId="{D3E47CD0-0AD5-5C57-FCF6-D56B3F1C8344}"/>
          </ac:picMkLst>
        </pc:picChg>
        <pc:picChg chg="add mod">
          <ac:chgData name="Thiago Felski Pereira" userId="a76654c4-f605-47da-b4a1-b46273390d5d" providerId="ADAL" clId="{BC6EFAC1-6C9D-4892-AB18-6997C9C8037A}" dt="2022-11-11T21:09:46.085" v="956" actId="1035"/>
          <ac:picMkLst>
            <pc:docMk/>
            <pc:sldMk cId="2446617372" sldId="324"/>
            <ac:picMk id="7" creationId="{A3136DC4-F93E-CFEA-26A4-B00630EB453A}"/>
          </ac:picMkLst>
        </pc:picChg>
      </pc:sldChg>
      <pc:sldChg chg="delSp modSp add mod">
        <pc:chgData name="Thiago Felski Pereira" userId="a76654c4-f605-47da-b4a1-b46273390d5d" providerId="ADAL" clId="{BC6EFAC1-6C9D-4892-AB18-6997C9C8037A}" dt="2022-11-14T11:05:19.540" v="2969" actId="113"/>
        <pc:sldMkLst>
          <pc:docMk/>
          <pc:sldMk cId="2493874954" sldId="324"/>
        </pc:sldMkLst>
        <pc:spChg chg="mod">
          <ac:chgData name="Thiago Felski Pereira" userId="a76654c4-f605-47da-b4a1-b46273390d5d" providerId="ADAL" clId="{BC6EFAC1-6C9D-4892-AB18-6997C9C8037A}" dt="2022-11-14T11:05:19.540" v="2969" actId="113"/>
          <ac:spMkLst>
            <pc:docMk/>
            <pc:sldMk cId="2493874954" sldId="324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3T13:08:55.167" v="2224" actId="478"/>
          <ac:picMkLst>
            <pc:docMk/>
            <pc:sldMk cId="2493874954" sldId="324"/>
            <ac:picMk id="7" creationId="{BED0ADA3-1D0D-3ABD-66D1-B9A15BBB00BB}"/>
          </ac:picMkLst>
        </pc:picChg>
        <pc:picChg chg="mod">
          <ac:chgData name="Thiago Felski Pereira" userId="a76654c4-f605-47da-b4a1-b46273390d5d" providerId="ADAL" clId="{BC6EFAC1-6C9D-4892-AB18-6997C9C8037A}" dt="2022-11-13T13:08:58.784" v="2225" actId="14100"/>
          <ac:picMkLst>
            <pc:docMk/>
            <pc:sldMk cId="2493874954" sldId="324"/>
            <ac:picMk id="10" creationId="{15DBAD52-E54E-2520-A03F-DB60DB97D56C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4T11:04:04.526" v="2965" actId="790"/>
        <pc:sldMkLst>
          <pc:docMk/>
          <pc:sldMk cId="319164848" sldId="325"/>
        </pc:sldMkLst>
        <pc:spChg chg="mod">
          <ac:chgData name="Thiago Felski Pereira" userId="a76654c4-f605-47da-b4a1-b46273390d5d" providerId="ADAL" clId="{BC6EFAC1-6C9D-4892-AB18-6997C9C8037A}" dt="2022-11-14T11:04:04.526" v="2965" actId="790"/>
          <ac:spMkLst>
            <pc:docMk/>
            <pc:sldMk cId="319164848" sldId="325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3T13:23:00.125" v="2361" actId="1076"/>
          <ac:picMkLst>
            <pc:docMk/>
            <pc:sldMk cId="319164848" sldId="325"/>
            <ac:picMk id="7" creationId="{B40B1DA3-0223-0F6D-ED16-05DA4BEB9CD1}"/>
          </ac:picMkLst>
        </pc:picChg>
        <pc:picChg chg="del">
          <ac:chgData name="Thiago Felski Pereira" userId="a76654c4-f605-47da-b4a1-b46273390d5d" providerId="ADAL" clId="{BC6EFAC1-6C9D-4892-AB18-6997C9C8037A}" dt="2022-11-13T13:16:43.887" v="2227" actId="478"/>
          <ac:picMkLst>
            <pc:docMk/>
            <pc:sldMk cId="319164848" sldId="325"/>
            <ac:picMk id="10" creationId="{15DBAD52-E54E-2520-A03F-DB60DB97D56C}"/>
          </ac:picMkLst>
        </pc:picChg>
      </pc:sldChg>
      <pc:sldChg chg="add del">
        <pc:chgData name="Thiago Felski Pereira" userId="a76654c4-f605-47da-b4a1-b46273390d5d" providerId="ADAL" clId="{BC6EFAC1-6C9D-4892-AB18-6997C9C8037A}" dt="2022-11-11T21:13:09.053" v="980" actId="47"/>
        <pc:sldMkLst>
          <pc:docMk/>
          <pc:sldMk cId="623854495" sldId="325"/>
        </pc:sldMkLst>
      </pc:sldChg>
      <pc:sldChg chg="addSp delSp modSp add del mod">
        <pc:chgData name="Thiago Felski Pereira" userId="a76654c4-f605-47da-b4a1-b46273390d5d" providerId="ADAL" clId="{BC6EFAC1-6C9D-4892-AB18-6997C9C8037A}" dt="2022-11-13T13:58:12.936" v="2711" actId="47"/>
        <pc:sldMkLst>
          <pc:docMk/>
          <pc:sldMk cId="2662104194" sldId="326"/>
        </pc:sldMkLst>
        <pc:spChg chg="mod">
          <ac:chgData name="Thiago Felski Pereira" userId="a76654c4-f605-47da-b4a1-b46273390d5d" providerId="ADAL" clId="{BC6EFAC1-6C9D-4892-AB18-6997C9C8037A}" dt="2022-11-13T13:46:14.920" v="2572" actId="20577"/>
          <ac:spMkLst>
            <pc:docMk/>
            <pc:sldMk cId="2662104194" sldId="326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3T13:36:40.254" v="2368" actId="478"/>
          <ac:picMkLst>
            <pc:docMk/>
            <pc:sldMk cId="2662104194" sldId="326"/>
            <ac:picMk id="7" creationId="{B40B1DA3-0223-0F6D-ED16-05DA4BEB9CD1}"/>
          </ac:picMkLst>
        </pc:picChg>
        <pc:picChg chg="add del mod">
          <ac:chgData name="Thiago Felski Pereira" userId="a76654c4-f605-47da-b4a1-b46273390d5d" providerId="ADAL" clId="{BC6EFAC1-6C9D-4892-AB18-6997C9C8037A}" dt="2022-11-13T13:46:00.087" v="2534" actId="478"/>
          <ac:picMkLst>
            <pc:docMk/>
            <pc:sldMk cId="2662104194" sldId="326"/>
            <ac:picMk id="9" creationId="{77777D24-2139-80DB-D61A-47C2DF091050}"/>
          </ac:picMkLst>
        </pc:picChg>
        <pc:picChg chg="add mod">
          <ac:chgData name="Thiago Felski Pereira" userId="a76654c4-f605-47da-b4a1-b46273390d5d" providerId="ADAL" clId="{BC6EFAC1-6C9D-4892-AB18-6997C9C8037A}" dt="2022-11-13T13:50:01.261" v="2576" actId="14100"/>
          <ac:picMkLst>
            <pc:docMk/>
            <pc:sldMk cId="2662104194" sldId="326"/>
            <ac:picMk id="11" creationId="{27F307FB-5BFF-95E6-7EEB-A3E1622B54AE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4T16:05:57.114" v="3854" actId="14100"/>
        <pc:sldMkLst>
          <pc:docMk/>
          <pc:sldMk cId="1043498205" sldId="327"/>
        </pc:sldMkLst>
        <pc:spChg chg="mod">
          <ac:chgData name="Thiago Felski Pereira" userId="a76654c4-f605-47da-b4a1-b46273390d5d" providerId="ADAL" clId="{BC6EFAC1-6C9D-4892-AB18-6997C9C8037A}" dt="2022-11-13T18:35:02.098" v="2961" actId="15"/>
          <ac:spMkLst>
            <pc:docMk/>
            <pc:sldMk cId="1043498205" sldId="327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BC6EFAC1-6C9D-4892-AB18-6997C9C8037A}" dt="2022-11-13T13:56:02.973" v="2707" actId="478"/>
          <ac:picMkLst>
            <pc:docMk/>
            <pc:sldMk cId="1043498205" sldId="327"/>
            <ac:picMk id="7" creationId="{B65DF80B-A0AF-369C-6172-EA9639CEE330}"/>
          </ac:picMkLst>
        </pc:picChg>
        <pc:picChg chg="add mod">
          <ac:chgData name="Thiago Felski Pereira" userId="a76654c4-f605-47da-b4a1-b46273390d5d" providerId="ADAL" clId="{BC6EFAC1-6C9D-4892-AB18-6997C9C8037A}" dt="2022-11-14T16:05:57.114" v="3854" actId="14100"/>
          <ac:picMkLst>
            <pc:docMk/>
            <pc:sldMk cId="1043498205" sldId="327"/>
            <ac:picMk id="10" creationId="{C06122A9-1A12-0BC4-6183-BC7E97AFCD80}"/>
          </ac:picMkLst>
        </pc:picChg>
        <pc:picChg chg="del mod">
          <ac:chgData name="Thiago Felski Pereira" userId="a76654c4-f605-47da-b4a1-b46273390d5d" providerId="ADAL" clId="{BC6EFAC1-6C9D-4892-AB18-6997C9C8037A}" dt="2022-11-13T13:54:57.466" v="2702" actId="478"/>
          <ac:picMkLst>
            <pc:docMk/>
            <pc:sldMk cId="1043498205" sldId="327"/>
            <ac:picMk id="11" creationId="{27F307FB-5BFF-95E6-7EEB-A3E1622B54AE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3T18:34:04.677" v="2955" actId="14100"/>
        <pc:sldMkLst>
          <pc:docMk/>
          <pc:sldMk cId="629738248" sldId="328"/>
        </pc:sldMkLst>
        <pc:spChg chg="mod">
          <ac:chgData name="Thiago Felski Pereira" userId="a76654c4-f605-47da-b4a1-b46273390d5d" providerId="ADAL" clId="{BC6EFAC1-6C9D-4892-AB18-6997C9C8037A}" dt="2022-11-13T18:33:55.708" v="2954" actId="2711"/>
          <ac:spMkLst>
            <pc:docMk/>
            <pc:sldMk cId="629738248" sldId="328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3T18:34:04.677" v="2955" actId="14100"/>
          <ac:picMkLst>
            <pc:docMk/>
            <pc:sldMk cId="629738248" sldId="328"/>
            <ac:picMk id="7" creationId="{2924DFD0-59B3-ACC1-2AAE-759B85039574}"/>
          </ac:picMkLst>
        </pc:picChg>
        <pc:picChg chg="del">
          <ac:chgData name="Thiago Felski Pereira" userId="a76654c4-f605-47da-b4a1-b46273390d5d" providerId="ADAL" clId="{BC6EFAC1-6C9D-4892-AB18-6997C9C8037A}" dt="2022-11-13T14:00:23.947" v="2713" actId="478"/>
          <ac:picMkLst>
            <pc:docMk/>
            <pc:sldMk cId="629738248" sldId="328"/>
            <ac:picMk id="10" creationId="{C06122A9-1A12-0BC4-6183-BC7E97AFCD80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3T18:33:31.672" v="2953" actId="113"/>
        <pc:sldMkLst>
          <pc:docMk/>
          <pc:sldMk cId="1789039907" sldId="329"/>
        </pc:sldMkLst>
        <pc:spChg chg="mod">
          <ac:chgData name="Thiago Felski Pereira" userId="a76654c4-f605-47da-b4a1-b46273390d5d" providerId="ADAL" clId="{BC6EFAC1-6C9D-4892-AB18-6997C9C8037A}" dt="2022-11-13T18:33:31.672" v="2953" actId="113"/>
          <ac:spMkLst>
            <pc:docMk/>
            <pc:sldMk cId="1789039907" sldId="329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3T18:32:52.081" v="2923" actId="478"/>
          <ac:picMkLst>
            <pc:docMk/>
            <pc:sldMk cId="1789039907" sldId="329"/>
            <ac:picMk id="7" creationId="{2924DFD0-59B3-ACC1-2AAE-759B85039574}"/>
          </ac:picMkLst>
        </pc:picChg>
        <pc:picChg chg="add mod">
          <ac:chgData name="Thiago Felski Pereira" userId="a76654c4-f605-47da-b4a1-b46273390d5d" providerId="ADAL" clId="{BC6EFAC1-6C9D-4892-AB18-6997C9C8037A}" dt="2022-11-13T18:33:10.214" v="2927" actId="14100"/>
          <ac:picMkLst>
            <pc:docMk/>
            <pc:sldMk cId="1789039907" sldId="329"/>
            <ac:picMk id="9" creationId="{C5004BE0-5B62-76ED-E8E4-AAC7BF525C66}"/>
          </ac:picMkLst>
        </pc:picChg>
      </pc:sldChg>
      <pc:sldChg chg="modSp add mod">
        <pc:chgData name="Thiago Felski Pereira" userId="a76654c4-f605-47da-b4a1-b46273390d5d" providerId="ADAL" clId="{BC6EFAC1-6C9D-4892-AB18-6997C9C8037A}" dt="2022-11-17T18:42:11.480" v="8325" actId="20577"/>
        <pc:sldMkLst>
          <pc:docMk/>
          <pc:sldMk cId="144730640" sldId="330"/>
        </pc:sldMkLst>
        <pc:spChg chg="mod">
          <ac:chgData name="Thiago Felski Pereira" userId="a76654c4-f605-47da-b4a1-b46273390d5d" providerId="ADAL" clId="{BC6EFAC1-6C9D-4892-AB18-6997C9C8037A}" dt="2022-11-17T18:42:11.480" v="8325" actId="20577"/>
          <ac:spMkLst>
            <pc:docMk/>
            <pc:sldMk cId="144730640" sldId="330"/>
            <ac:spMk id="3" creationId="{3363F624-750B-47F5-9904-D91E4B7E0C17}"/>
          </ac:spMkLst>
        </pc:spChg>
      </pc:sldChg>
      <pc:sldChg chg="addSp delSp modSp mod">
        <pc:chgData name="Thiago Felski Pereira" userId="a76654c4-f605-47da-b4a1-b46273390d5d" providerId="ADAL" clId="{BC6EFAC1-6C9D-4892-AB18-6997C9C8037A}" dt="2022-11-17T18:42:21.418" v="8327"/>
        <pc:sldMkLst>
          <pc:docMk/>
          <pc:sldMk cId="3560770083" sldId="331"/>
        </pc:sldMkLst>
        <pc:spChg chg="mod">
          <ac:chgData name="Thiago Felski Pereira" userId="a76654c4-f605-47da-b4a1-b46273390d5d" providerId="ADAL" clId="{BC6EFAC1-6C9D-4892-AB18-6997C9C8037A}" dt="2022-11-17T18:42:21.418" v="8327"/>
          <ac:spMkLst>
            <pc:docMk/>
            <pc:sldMk cId="3560770083" sldId="331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5:15:15.292" v="3449" actId="113"/>
          <ac:spMkLst>
            <pc:docMk/>
            <pc:sldMk cId="3560770083" sldId="331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4T11:39:09.705" v="3158" actId="14100"/>
          <ac:picMkLst>
            <pc:docMk/>
            <pc:sldMk cId="3560770083" sldId="331"/>
            <ac:picMk id="7" creationId="{9468C4E9-F89A-25D1-1482-93C296509F7F}"/>
          </ac:picMkLst>
        </pc:picChg>
        <pc:picChg chg="del">
          <ac:chgData name="Thiago Felski Pereira" userId="a76654c4-f605-47da-b4a1-b46273390d5d" providerId="ADAL" clId="{BC6EFAC1-6C9D-4892-AB18-6997C9C8037A}" dt="2022-11-14T11:06:36.319" v="2973" actId="478"/>
          <ac:picMkLst>
            <pc:docMk/>
            <pc:sldMk cId="3560770083" sldId="331"/>
            <ac:picMk id="9" creationId="{DBB94A9E-52B4-2F27-24F2-C8E64C15D16C}"/>
          </ac:picMkLst>
        </pc:picChg>
        <pc:picChg chg="add del mod">
          <ac:chgData name="Thiago Felski Pereira" userId="a76654c4-f605-47da-b4a1-b46273390d5d" providerId="ADAL" clId="{BC6EFAC1-6C9D-4892-AB18-6997C9C8037A}" dt="2022-11-14T11:53:44.208" v="3436" actId="478"/>
          <ac:picMkLst>
            <pc:docMk/>
            <pc:sldMk cId="3560770083" sldId="331"/>
            <ac:picMk id="11" creationId="{D35D5366-758D-AF0E-601C-66149955944C}"/>
          </ac:picMkLst>
        </pc:picChg>
        <pc:picChg chg="del">
          <ac:chgData name="Thiago Felski Pereira" userId="a76654c4-f605-47da-b4a1-b46273390d5d" providerId="ADAL" clId="{BC6EFAC1-6C9D-4892-AB18-6997C9C8037A}" dt="2022-11-14T11:06:37.319" v="2974" actId="478"/>
          <ac:picMkLst>
            <pc:docMk/>
            <pc:sldMk cId="3560770083" sldId="331"/>
            <ac:picMk id="13" creationId="{5DECACD3-DD24-CB46-7A6B-B97CFD6D3F52}"/>
          </ac:picMkLst>
        </pc:picChg>
        <pc:picChg chg="add del mod">
          <ac:chgData name="Thiago Felski Pereira" userId="a76654c4-f605-47da-b4a1-b46273390d5d" providerId="ADAL" clId="{BC6EFAC1-6C9D-4892-AB18-6997C9C8037A}" dt="2022-11-14T11:53:45.839" v="3438" actId="478"/>
          <ac:picMkLst>
            <pc:docMk/>
            <pc:sldMk cId="3560770083" sldId="331"/>
            <ac:picMk id="15" creationId="{2CADF9D2-E329-21E4-B483-135288E546B2}"/>
          </ac:picMkLst>
        </pc:picChg>
        <pc:picChg chg="add del mod">
          <ac:chgData name="Thiago Felski Pereira" userId="a76654c4-f605-47da-b4a1-b46273390d5d" providerId="ADAL" clId="{BC6EFAC1-6C9D-4892-AB18-6997C9C8037A}" dt="2022-11-14T11:53:46.399" v="3439" actId="478"/>
          <ac:picMkLst>
            <pc:docMk/>
            <pc:sldMk cId="3560770083" sldId="331"/>
            <ac:picMk id="17" creationId="{8B712120-A5B0-B2E1-AE7D-06B6EBEF4247}"/>
          </ac:picMkLst>
        </pc:picChg>
        <pc:picChg chg="add del mod">
          <ac:chgData name="Thiago Felski Pereira" userId="a76654c4-f605-47da-b4a1-b46273390d5d" providerId="ADAL" clId="{BC6EFAC1-6C9D-4892-AB18-6997C9C8037A}" dt="2022-11-14T11:53:45.167" v="3437" actId="478"/>
          <ac:picMkLst>
            <pc:docMk/>
            <pc:sldMk cId="3560770083" sldId="331"/>
            <ac:picMk id="19" creationId="{D1CD2BC6-727B-8AAE-668C-5EA23AD7C19A}"/>
          </ac:picMkLst>
        </pc:picChg>
        <pc:picChg chg="add mod">
          <ac:chgData name="Thiago Felski Pereira" userId="a76654c4-f605-47da-b4a1-b46273390d5d" providerId="ADAL" clId="{BC6EFAC1-6C9D-4892-AB18-6997C9C8037A}" dt="2022-11-14T11:56:21.312" v="3444" actId="1076"/>
          <ac:picMkLst>
            <pc:docMk/>
            <pc:sldMk cId="3560770083" sldId="331"/>
            <ac:picMk id="21" creationId="{00DB32B5-3D4E-1EB5-1D4F-47477C7FDB4D}"/>
          </ac:picMkLst>
        </pc:picChg>
      </pc:sldChg>
      <pc:sldChg chg="modSp mod ord">
        <pc:chgData name="Thiago Felski Pereira" userId="a76654c4-f605-47da-b4a1-b46273390d5d" providerId="ADAL" clId="{BC6EFAC1-6C9D-4892-AB18-6997C9C8037A}" dt="2022-11-17T18:42:18.769" v="8326"/>
        <pc:sldMkLst>
          <pc:docMk/>
          <pc:sldMk cId="1317626756" sldId="332"/>
        </pc:sldMkLst>
        <pc:spChg chg="mod">
          <ac:chgData name="Thiago Felski Pereira" userId="a76654c4-f605-47da-b4a1-b46273390d5d" providerId="ADAL" clId="{BC6EFAC1-6C9D-4892-AB18-6997C9C8037A}" dt="2022-11-17T18:42:18.769" v="8326"/>
          <ac:spMkLst>
            <pc:docMk/>
            <pc:sldMk cId="1317626756" sldId="332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1:33:53.363" v="3013" actId="20577"/>
          <ac:spMkLst>
            <pc:docMk/>
            <pc:sldMk cId="1317626756" sldId="332"/>
            <ac:spMk id="12" creationId="{175EE159-79CC-4ED7-B3AA-C7CC3F5835A5}"/>
          </ac:spMkLst>
        </pc:spChg>
        <pc:picChg chg="mod">
          <ac:chgData name="Thiago Felski Pereira" userId="a76654c4-f605-47da-b4a1-b46273390d5d" providerId="ADAL" clId="{BC6EFAC1-6C9D-4892-AB18-6997C9C8037A}" dt="2022-11-14T11:06:20.101" v="2972" actId="1076"/>
          <ac:picMkLst>
            <pc:docMk/>
            <pc:sldMk cId="1317626756" sldId="332"/>
            <ac:picMk id="13" creationId="{5DECACD3-DD24-CB46-7A6B-B97CFD6D3F52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23.968" v="8328"/>
        <pc:sldMkLst>
          <pc:docMk/>
          <pc:sldMk cId="2301376629" sldId="333"/>
        </pc:sldMkLst>
        <pc:spChg chg="mod">
          <ac:chgData name="Thiago Felski Pereira" userId="a76654c4-f605-47da-b4a1-b46273390d5d" providerId="ADAL" clId="{BC6EFAC1-6C9D-4892-AB18-6997C9C8037A}" dt="2022-11-17T18:42:23.968" v="8328"/>
          <ac:spMkLst>
            <pc:docMk/>
            <pc:sldMk cId="2301376629" sldId="333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6:03:52.906" v="3693" actId="20577"/>
          <ac:spMkLst>
            <pc:docMk/>
            <pc:sldMk cId="2301376629" sldId="333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4T16:03:57.801" v="3694" actId="1076"/>
          <ac:picMkLst>
            <pc:docMk/>
            <pc:sldMk cId="2301376629" sldId="333"/>
            <ac:picMk id="7" creationId="{DCC58DA4-08A1-BA13-6BB6-14F949F2BD35}"/>
          </ac:picMkLst>
        </pc:picChg>
        <pc:picChg chg="del">
          <ac:chgData name="Thiago Felski Pereira" userId="a76654c4-f605-47da-b4a1-b46273390d5d" providerId="ADAL" clId="{BC6EFAC1-6C9D-4892-AB18-6997C9C8037A}" dt="2022-11-14T11:59:25.128" v="3448" actId="478"/>
          <ac:picMkLst>
            <pc:docMk/>
            <pc:sldMk cId="2301376629" sldId="333"/>
            <ac:picMk id="9" creationId="{DBB94A9E-52B4-2F27-24F2-C8E64C15D16C}"/>
          </ac:picMkLst>
        </pc:picChg>
        <pc:picChg chg="del">
          <ac:chgData name="Thiago Felski Pereira" userId="a76654c4-f605-47da-b4a1-b46273390d5d" providerId="ADAL" clId="{BC6EFAC1-6C9D-4892-AB18-6997C9C8037A}" dt="2022-11-14T11:59:21.498" v="3447" actId="478"/>
          <ac:picMkLst>
            <pc:docMk/>
            <pc:sldMk cId="2301376629" sldId="333"/>
            <ac:picMk id="13" creationId="{5DECACD3-DD24-CB46-7A6B-B97CFD6D3F52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29.281" v="8331"/>
        <pc:sldMkLst>
          <pc:docMk/>
          <pc:sldMk cId="4113127970" sldId="334"/>
        </pc:sldMkLst>
        <pc:spChg chg="mod">
          <ac:chgData name="Thiago Felski Pereira" userId="a76654c4-f605-47da-b4a1-b46273390d5d" providerId="ADAL" clId="{BC6EFAC1-6C9D-4892-AB18-6997C9C8037A}" dt="2022-11-17T18:42:29.281" v="8331"/>
          <ac:spMkLst>
            <pc:docMk/>
            <pc:sldMk cId="4113127970" sldId="334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6:16:42.602" v="4029" actId="113"/>
          <ac:spMkLst>
            <pc:docMk/>
            <pc:sldMk cId="4113127970" sldId="334"/>
            <ac:spMk id="12" creationId="{175EE159-79CC-4ED7-B3AA-C7CC3F5835A5}"/>
          </ac:spMkLst>
        </pc:spChg>
        <pc:picChg chg="add del">
          <ac:chgData name="Thiago Felski Pereira" userId="a76654c4-f605-47da-b4a1-b46273390d5d" providerId="ADAL" clId="{BC6EFAC1-6C9D-4892-AB18-6997C9C8037A}" dt="2022-11-14T16:03:09.997" v="3690" actId="478"/>
          <ac:picMkLst>
            <pc:docMk/>
            <pc:sldMk cId="4113127970" sldId="334"/>
            <ac:picMk id="7" creationId="{DCC58DA4-08A1-BA13-6BB6-14F949F2BD35}"/>
          </ac:picMkLst>
        </pc:picChg>
        <pc:picChg chg="add mod">
          <ac:chgData name="Thiago Felski Pereira" userId="a76654c4-f605-47da-b4a1-b46273390d5d" providerId="ADAL" clId="{BC6EFAC1-6C9D-4892-AB18-6997C9C8037A}" dt="2022-11-14T16:09:11.015" v="3871" actId="1076"/>
          <ac:picMkLst>
            <pc:docMk/>
            <pc:sldMk cId="4113127970" sldId="334"/>
            <ac:picMk id="9" creationId="{72F1DF15-9993-9A4F-C150-1A28E9C1A7B4}"/>
          </ac:picMkLst>
        </pc:picChg>
        <pc:picChg chg="add mod">
          <ac:chgData name="Thiago Felski Pereira" userId="a76654c4-f605-47da-b4a1-b46273390d5d" providerId="ADAL" clId="{BC6EFAC1-6C9D-4892-AB18-6997C9C8037A}" dt="2022-11-14T16:13:59.464" v="3975" actId="1076"/>
          <ac:picMkLst>
            <pc:docMk/>
            <pc:sldMk cId="4113127970" sldId="334"/>
            <ac:picMk id="11" creationId="{0C8C342C-C464-C69C-02D2-97DE23B8B392}"/>
          </ac:picMkLst>
        </pc:picChg>
        <pc:picChg chg="add mod">
          <ac:chgData name="Thiago Felski Pereira" userId="a76654c4-f605-47da-b4a1-b46273390d5d" providerId="ADAL" clId="{BC6EFAC1-6C9D-4892-AB18-6997C9C8037A}" dt="2022-11-14T16:16:50.070" v="4030" actId="1076"/>
          <ac:picMkLst>
            <pc:docMk/>
            <pc:sldMk cId="4113127970" sldId="334"/>
            <ac:picMk id="14" creationId="{5E67BB7E-8170-ABE3-CD87-2D6E60858705}"/>
          </ac:picMkLst>
        </pc:picChg>
      </pc:sldChg>
      <pc:sldChg chg="modSp add del mod">
        <pc:chgData name="Thiago Felski Pereira" userId="a76654c4-f605-47da-b4a1-b46273390d5d" providerId="ADAL" clId="{BC6EFAC1-6C9D-4892-AB18-6997C9C8037A}" dt="2022-11-14T16:35:51.577" v="4100" actId="47"/>
        <pc:sldMkLst>
          <pc:docMk/>
          <pc:sldMk cId="2533456549" sldId="335"/>
        </pc:sldMkLst>
        <pc:spChg chg="mod">
          <ac:chgData name="Thiago Felski Pereira" userId="a76654c4-f605-47da-b4a1-b46273390d5d" providerId="ADAL" clId="{BC6EFAC1-6C9D-4892-AB18-6997C9C8037A}" dt="2022-11-14T16:35:37.643" v="4098" actId="114"/>
          <ac:spMkLst>
            <pc:docMk/>
            <pc:sldMk cId="2533456549" sldId="335"/>
            <ac:spMk id="12" creationId="{175EE159-79CC-4ED7-B3AA-C7CC3F5835A5}"/>
          </ac:spMkLst>
        </pc:spChg>
      </pc:sldChg>
      <pc:sldChg chg="addSp delSp modSp add mod">
        <pc:chgData name="Thiago Felski Pereira" userId="a76654c4-f605-47da-b4a1-b46273390d5d" providerId="ADAL" clId="{BC6EFAC1-6C9D-4892-AB18-6997C9C8037A}" dt="2022-11-17T18:42:34.342" v="8332"/>
        <pc:sldMkLst>
          <pc:docMk/>
          <pc:sldMk cId="2966943635" sldId="336"/>
        </pc:sldMkLst>
        <pc:spChg chg="mod">
          <ac:chgData name="Thiago Felski Pereira" userId="a76654c4-f605-47da-b4a1-b46273390d5d" providerId="ADAL" clId="{BC6EFAC1-6C9D-4892-AB18-6997C9C8037A}" dt="2022-11-17T18:42:34.342" v="8332"/>
          <ac:spMkLst>
            <pc:docMk/>
            <pc:sldMk cId="2966943635" sldId="336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6:37:25.886" v="4179" actId="20577"/>
          <ac:spMkLst>
            <pc:docMk/>
            <pc:sldMk cId="2966943635" sldId="336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4T16:37:14.662" v="4169" actId="14100"/>
          <ac:picMkLst>
            <pc:docMk/>
            <pc:sldMk cId="2966943635" sldId="336"/>
            <ac:picMk id="4" creationId="{48B5EC91-34E5-7BD4-B43D-CDDE3A5E34E6}"/>
          </ac:picMkLst>
        </pc:picChg>
        <pc:picChg chg="del">
          <ac:chgData name="Thiago Felski Pereira" userId="a76654c4-f605-47da-b4a1-b46273390d5d" providerId="ADAL" clId="{BC6EFAC1-6C9D-4892-AB18-6997C9C8037A}" dt="2022-11-14T16:36:22.046" v="4152" actId="478"/>
          <ac:picMkLst>
            <pc:docMk/>
            <pc:sldMk cId="2966943635" sldId="336"/>
            <ac:picMk id="7" creationId="{DCC58DA4-08A1-BA13-6BB6-14F949F2BD35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37.090" v="8333"/>
        <pc:sldMkLst>
          <pc:docMk/>
          <pc:sldMk cId="1792429218" sldId="337"/>
        </pc:sldMkLst>
        <pc:spChg chg="mod">
          <ac:chgData name="Thiago Felski Pereira" userId="a76654c4-f605-47da-b4a1-b46273390d5d" providerId="ADAL" clId="{BC6EFAC1-6C9D-4892-AB18-6997C9C8037A}" dt="2022-11-17T18:42:37.090" v="8333"/>
          <ac:spMkLst>
            <pc:docMk/>
            <pc:sldMk cId="1792429218" sldId="33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8:33:14.392" v="4602" actId="20577"/>
          <ac:spMkLst>
            <pc:docMk/>
            <pc:sldMk cId="1792429218" sldId="337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4T18:19:30.145" v="4183" actId="478"/>
          <ac:picMkLst>
            <pc:docMk/>
            <pc:sldMk cId="1792429218" sldId="337"/>
            <ac:picMk id="4" creationId="{48B5EC91-34E5-7BD4-B43D-CDDE3A5E34E6}"/>
          </ac:picMkLst>
        </pc:picChg>
        <pc:picChg chg="add del mod">
          <ac:chgData name="Thiago Felski Pereira" userId="a76654c4-f605-47da-b4a1-b46273390d5d" providerId="ADAL" clId="{BC6EFAC1-6C9D-4892-AB18-6997C9C8037A}" dt="2022-11-14T18:20:48.094" v="4189" actId="478"/>
          <ac:picMkLst>
            <pc:docMk/>
            <pc:sldMk cId="1792429218" sldId="337"/>
            <ac:picMk id="7" creationId="{06FD6EAE-C830-0AE8-0EA5-960056FF196B}"/>
          </ac:picMkLst>
        </pc:picChg>
        <pc:picChg chg="add mod">
          <ac:chgData name="Thiago Felski Pereira" userId="a76654c4-f605-47da-b4a1-b46273390d5d" providerId="ADAL" clId="{BC6EFAC1-6C9D-4892-AB18-6997C9C8037A}" dt="2022-11-14T18:29:52.247" v="4526" actId="1076"/>
          <ac:picMkLst>
            <pc:docMk/>
            <pc:sldMk cId="1792429218" sldId="337"/>
            <ac:picMk id="10" creationId="{0D9CEA26-C68A-A965-88D3-A40AFFDD6032}"/>
          </ac:picMkLst>
        </pc:picChg>
        <pc:picChg chg="add mod">
          <ac:chgData name="Thiago Felski Pereira" userId="a76654c4-f605-47da-b4a1-b46273390d5d" providerId="ADAL" clId="{BC6EFAC1-6C9D-4892-AB18-6997C9C8037A}" dt="2022-11-14T18:32:51.128" v="4599" actId="1076"/>
          <ac:picMkLst>
            <pc:docMk/>
            <pc:sldMk cId="1792429218" sldId="337"/>
            <ac:picMk id="13" creationId="{AC8B80D6-4168-E1AA-E14F-84C271D1A728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39.590" v="8334"/>
        <pc:sldMkLst>
          <pc:docMk/>
          <pc:sldMk cId="1692923122" sldId="338"/>
        </pc:sldMkLst>
        <pc:spChg chg="mod">
          <ac:chgData name="Thiago Felski Pereira" userId="a76654c4-f605-47da-b4a1-b46273390d5d" providerId="ADAL" clId="{BC6EFAC1-6C9D-4892-AB18-6997C9C8037A}" dt="2022-11-17T18:42:39.590" v="8334"/>
          <ac:spMkLst>
            <pc:docMk/>
            <pc:sldMk cId="1692923122" sldId="33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9:41:10.360" v="5472" actId="113"/>
          <ac:spMkLst>
            <pc:docMk/>
            <pc:sldMk cId="1692923122" sldId="338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4T18:41:48.023" v="4725" actId="478"/>
          <ac:picMkLst>
            <pc:docMk/>
            <pc:sldMk cId="1692923122" sldId="338"/>
            <ac:picMk id="7" creationId="{DCC58DA4-08A1-BA13-6BB6-14F949F2BD35}"/>
          </ac:picMkLst>
        </pc:picChg>
        <pc:picChg chg="add del mod">
          <ac:chgData name="Thiago Felski Pereira" userId="a76654c4-f605-47da-b4a1-b46273390d5d" providerId="ADAL" clId="{BC6EFAC1-6C9D-4892-AB18-6997C9C8037A}" dt="2022-11-14T18:45:09.897" v="4738" actId="478"/>
          <ac:picMkLst>
            <pc:docMk/>
            <pc:sldMk cId="1692923122" sldId="338"/>
            <ac:picMk id="9" creationId="{CA6126C5-AC0A-6B4A-303C-3E6503FEDF0D}"/>
          </ac:picMkLst>
        </pc:picChg>
        <pc:picChg chg="add mod">
          <ac:chgData name="Thiago Felski Pereira" userId="a76654c4-f605-47da-b4a1-b46273390d5d" providerId="ADAL" clId="{BC6EFAC1-6C9D-4892-AB18-6997C9C8037A}" dt="2022-11-14T18:45:13.995" v="4740" actId="1076"/>
          <ac:picMkLst>
            <pc:docMk/>
            <pc:sldMk cId="1692923122" sldId="338"/>
            <ac:picMk id="11" creationId="{E5D987C0-823A-B1C7-34C7-BAB327B7B1FF}"/>
          </ac:picMkLst>
        </pc:picChg>
        <pc:picChg chg="add del mod">
          <ac:chgData name="Thiago Felski Pereira" userId="a76654c4-f605-47da-b4a1-b46273390d5d" providerId="ADAL" clId="{BC6EFAC1-6C9D-4892-AB18-6997C9C8037A}" dt="2022-11-14T19:03:30.934" v="5204" actId="478"/>
          <ac:picMkLst>
            <pc:docMk/>
            <pc:sldMk cId="1692923122" sldId="338"/>
            <ac:picMk id="14" creationId="{139CD5ED-68C5-0B3D-6140-202808DDE708}"/>
          </ac:picMkLst>
        </pc:picChg>
      </pc:sldChg>
      <pc:sldChg chg="add del">
        <pc:chgData name="Thiago Felski Pereira" userId="a76654c4-f605-47da-b4a1-b46273390d5d" providerId="ADAL" clId="{BC6EFAC1-6C9D-4892-AB18-6997C9C8037A}" dt="2022-11-14T19:03:17.707" v="5202" actId="47"/>
        <pc:sldMkLst>
          <pc:docMk/>
          <pc:sldMk cId="662118516" sldId="339"/>
        </pc:sldMkLst>
      </pc:sldChg>
      <pc:sldChg chg="addSp delSp modSp add mod">
        <pc:chgData name="Thiago Felski Pereira" userId="a76654c4-f605-47da-b4a1-b46273390d5d" providerId="ADAL" clId="{BC6EFAC1-6C9D-4892-AB18-6997C9C8037A}" dt="2022-11-17T18:42:42.199" v="8335"/>
        <pc:sldMkLst>
          <pc:docMk/>
          <pc:sldMk cId="2530204987" sldId="340"/>
        </pc:sldMkLst>
        <pc:spChg chg="mod">
          <ac:chgData name="Thiago Felski Pereira" userId="a76654c4-f605-47da-b4a1-b46273390d5d" providerId="ADAL" clId="{BC6EFAC1-6C9D-4892-AB18-6997C9C8037A}" dt="2022-11-17T18:42:42.199" v="8335"/>
          <ac:spMkLst>
            <pc:docMk/>
            <pc:sldMk cId="2530204987" sldId="340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9:16:50.300" v="5427" actId="2711"/>
          <ac:spMkLst>
            <pc:docMk/>
            <pc:sldMk cId="2530204987" sldId="340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BC6EFAC1-6C9D-4892-AB18-6997C9C8037A}" dt="2022-11-14T19:06:24.070" v="5263" actId="22"/>
          <ac:picMkLst>
            <pc:docMk/>
            <pc:sldMk cId="2530204987" sldId="340"/>
            <ac:picMk id="7" creationId="{D7365B51-6E4A-B92D-6A2D-090CAC3E3289}"/>
          </ac:picMkLst>
        </pc:picChg>
        <pc:picChg chg="add mod">
          <ac:chgData name="Thiago Felski Pereira" userId="a76654c4-f605-47da-b4a1-b46273390d5d" providerId="ADAL" clId="{BC6EFAC1-6C9D-4892-AB18-6997C9C8037A}" dt="2022-11-14T19:07:50.608" v="5266" actId="14100"/>
          <ac:picMkLst>
            <pc:docMk/>
            <pc:sldMk cId="2530204987" sldId="340"/>
            <ac:picMk id="10" creationId="{207A3DD8-F3F4-3A64-B5A5-0CDEE482D68E}"/>
          </ac:picMkLst>
        </pc:picChg>
        <pc:picChg chg="del">
          <ac:chgData name="Thiago Felski Pereira" userId="a76654c4-f605-47da-b4a1-b46273390d5d" providerId="ADAL" clId="{BC6EFAC1-6C9D-4892-AB18-6997C9C8037A}" dt="2022-11-14T19:03:35.180" v="5205" actId="478"/>
          <ac:picMkLst>
            <pc:docMk/>
            <pc:sldMk cId="2530204987" sldId="340"/>
            <ac:picMk id="11" creationId="{E5D987C0-823A-B1C7-34C7-BAB327B7B1FF}"/>
          </ac:picMkLst>
        </pc:picChg>
        <pc:picChg chg="mod">
          <ac:chgData name="Thiago Felski Pereira" userId="a76654c4-f605-47da-b4a1-b46273390d5d" providerId="ADAL" clId="{BC6EFAC1-6C9D-4892-AB18-6997C9C8037A}" dt="2022-11-14T19:07:54.641" v="5267" actId="14100"/>
          <ac:picMkLst>
            <pc:docMk/>
            <pc:sldMk cId="2530204987" sldId="340"/>
            <ac:picMk id="14" creationId="{139CD5ED-68C5-0B3D-6140-202808DDE708}"/>
          </ac:picMkLst>
        </pc:picChg>
        <pc:picChg chg="add mod">
          <ac:chgData name="Thiago Felski Pereira" userId="a76654c4-f605-47da-b4a1-b46273390d5d" providerId="ADAL" clId="{BC6EFAC1-6C9D-4892-AB18-6997C9C8037A}" dt="2022-11-14T19:12:49.608" v="5352" actId="1076"/>
          <ac:picMkLst>
            <pc:docMk/>
            <pc:sldMk cId="2530204987" sldId="340"/>
            <ac:picMk id="15" creationId="{DF9B0C2F-4958-85E5-F3B4-26478CF57CCE}"/>
          </ac:picMkLst>
        </pc:picChg>
        <pc:picChg chg="add del mod">
          <ac:chgData name="Thiago Felski Pereira" userId="a76654c4-f605-47da-b4a1-b46273390d5d" providerId="ADAL" clId="{BC6EFAC1-6C9D-4892-AB18-6997C9C8037A}" dt="2022-11-14T19:16:36.893" v="5426" actId="478"/>
          <ac:picMkLst>
            <pc:docMk/>
            <pc:sldMk cId="2530204987" sldId="340"/>
            <ac:picMk id="17" creationId="{B96928E4-FF37-99DF-BDAC-613AE99D9592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46.346" v="8336"/>
        <pc:sldMkLst>
          <pc:docMk/>
          <pc:sldMk cId="1389145987" sldId="341"/>
        </pc:sldMkLst>
        <pc:spChg chg="mod">
          <ac:chgData name="Thiago Felski Pereira" userId="a76654c4-f605-47da-b4a1-b46273390d5d" providerId="ADAL" clId="{BC6EFAC1-6C9D-4892-AB18-6997C9C8037A}" dt="2022-11-17T18:42:46.346" v="8336"/>
          <ac:spMkLst>
            <pc:docMk/>
            <pc:sldMk cId="1389145987" sldId="341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20:51:31.086" v="5908" actId="20577"/>
          <ac:spMkLst>
            <pc:docMk/>
            <pc:sldMk cId="1389145987" sldId="341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4T20:50:57.886" v="5839" actId="1076"/>
          <ac:picMkLst>
            <pc:docMk/>
            <pc:sldMk cId="1389145987" sldId="341"/>
            <ac:picMk id="7" creationId="{FC8C8D03-1543-FA77-2E30-E515F98EEFCE}"/>
          </ac:picMkLst>
        </pc:picChg>
        <pc:picChg chg="del">
          <ac:chgData name="Thiago Felski Pereira" userId="a76654c4-f605-47da-b4a1-b46273390d5d" providerId="ADAL" clId="{BC6EFAC1-6C9D-4892-AB18-6997C9C8037A}" dt="2022-11-14T19:42:23.044" v="5566" actId="478"/>
          <ac:picMkLst>
            <pc:docMk/>
            <pc:sldMk cId="1389145987" sldId="341"/>
            <ac:picMk id="10" creationId="{207A3DD8-F3F4-3A64-B5A5-0CDEE482D68E}"/>
          </ac:picMkLst>
        </pc:picChg>
        <pc:picChg chg="del">
          <ac:chgData name="Thiago Felski Pereira" userId="a76654c4-f605-47da-b4a1-b46273390d5d" providerId="ADAL" clId="{BC6EFAC1-6C9D-4892-AB18-6997C9C8037A}" dt="2022-11-14T19:42:18.614" v="5564" actId="478"/>
          <ac:picMkLst>
            <pc:docMk/>
            <pc:sldMk cId="1389145987" sldId="341"/>
            <ac:picMk id="14" creationId="{139CD5ED-68C5-0B3D-6140-202808DDE708}"/>
          </ac:picMkLst>
        </pc:picChg>
        <pc:picChg chg="del">
          <ac:chgData name="Thiago Felski Pereira" userId="a76654c4-f605-47da-b4a1-b46273390d5d" providerId="ADAL" clId="{BC6EFAC1-6C9D-4892-AB18-6997C9C8037A}" dt="2022-11-14T19:42:23.908" v="5567" actId="478"/>
          <ac:picMkLst>
            <pc:docMk/>
            <pc:sldMk cId="1389145987" sldId="341"/>
            <ac:picMk id="15" creationId="{DF9B0C2F-4958-85E5-F3B4-26478CF57CCE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49.466" v="8337"/>
        <pc:sldMkLst>
          <pc:docMk/>
          <pc:sldMk cId="2708120936" sldId="342"/>
        </pc:sldMkLst>
        <pc:spChg chg="mod">
          <ac:chgData name="Thiago Felski Pereira" userId="a76654c4-f605-47da-b4a1-b46273390d5d" providerId="ADAL" clId="{BC6EFAC1-6C9D-4892-AB18-6997C9C8037A}" dt="2022-11-17T18:42:49.466" v="8337"/>
          <ac:spMkLst>
            <pc:docMk/>
            <pc:sldMk cId="2708120936" sldId="342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20:53:22.417" v="6077" actId="6549"/>
          <ac:spMkLst>
            <pc:docMk/>
            <pc:sldMk cId="2708120936" sldId="342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4T20:53:18.190" v="6076" actId="478"/>
          <ac:picMkLst>
            <pc:docMk/>
            <pc:sldMk cId="2708120936" sldId="342"/>
            <ac:picMk id="7" creationId="{FC8C8D03-1543-FA77-2E30-E515F98EEFCE}"/>
          </ac:picMkLst>
        </pc:picChg>
        <pc:picChg chg="add mod">
          <ac:chgData name="Thiago Felski Pereira" userId="a76654c4-f605-47da-b4a1-b46273390d5d" providerId="ADAL" clId="{BC6EFAC1-6C9D-4892-AB18-6997C9C8037A}" dt="2022-11-14T20:53:58.445" v="6079" actId="1076"/>
          <ac:picMkLst>
            <pc:docMk/>
            <pc:sldMk cId="2708120936" sldId="342"/>
            <ac:picMk id="9" creationId="{5A1C1097-D789-9A97-C423-3D156A3A148B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53.687" v="8338"/>
        <pc:sldMkLst>
          <pc:docMk/>
          <pc:sldMk cId="700651221" sldId="343"/>
        </pc:sldMkLst>
        <pc:spChg chg="mod">
          <ac:chgData name="Thiago Felski Pereira" userId="a76654c4-f605-47da-b4a1-b46273390d5d" providerId="ADAL" clId="{BC6EFAC1-6C9D-4892-AB18-6997C9C8037A}" dt="2022-11-17T18:42:53.687" v="8338"/>
          <ac:spMkLst>
            <pc:docMk/>
            <pc:sldMk cId="700651221" sldId="343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20:55:20.190" v="6255" actId="20577"/>
          <ac:spMkLst>
            <pc:docMk/>
            <pc:sldMk cId="700651221" sldId="343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4T20:56:29.859" v="6257" actId="1076"/>
          <ac:picMkLst>
            <pc:docMk/>
            <pc:sldMk cId="700651221" sldId="343"/>
            <ac:picMk id="7" creationId="{A618F1A9-9DB6-CD61-44C4-D6B4588AA2D6}"/>
          </ac:picMkLst>
        </pc:picChg>
        <pc:picChg chg="del">
          <ac:chgData name="Thiago Felski Pereira" userId="a76654c4-f605-47da-b4a1-b46273390d5d" providerId="ADAL" clId="{BC6EFAC1-6C9D-4892-AB18-6997C9C8037A}" dt="2022-11-14T20:54:07.510" v="6081" actId="478"/>
          <ac:picMkLst>
            <pc:docMk/>
            <pc:sldMk cId="700651221" sldId="343"/>
            <ac:picMk id="9" creationId="{5A1C1097-D789-9A97-C423-3D156A3A148B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58.107" v="8339"/>
        <pc:sldMkLst>
          <pc:docMk/>
          <pc:sldMk cId="3136233145" sldId="344"/>
        </pc:sldMkLst>
        <pc:spChg chg="mod">
          <ac:chgData name="Thiago Felski Pereira" userId="a76654c4-f605-47da-b4a1-b46273390d5d" providerId="ADAL" clId="{BC6EFAC1-6C9D-4892-AB18-6997C9C8037A}" dt="2022-11-17T18:42:58.107" v="8339"/>
          <ac:spMkLst>
            <pc:docMk/>
            <pc:sldMk cId="3136233145" sldId="344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21:03:25.680" v="6505" actId="20577"/>
          <ac:spMkLst>
            <pc:docMk/>
            <pc:sldMk cId="3136233145" sldId="344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4T21:00:28.269" v="6260" actId="478"/>
          <ac:picMkLst>
            <pc:docMk/>
            <pc:sldMk cId="3136233145" sldId="344"/>
            <ac:picMk id="7" creationId="{A618F1A9-9DB6-CD61-44C4-D6B4588AA2D6}"/>
          </ac:picMkLst>
        </pc:picChg>
        <pc:picChg chg="add mod">
          <ac:chgData name="Thiago Felski Pereira" userId="a76654c4-f605-47da-b4a1-b46273390d5d" providerId="ADAL" clId="{BC6EFAC1-6C9D-4892-AB18-6997C9C8037A}" dt="2022-11-14T21:02:42.142" v="6367" actId="1076"/>
          <ac:picMkLst>
            <pc:docMk/>
            <pc:sldMk cId="3136233145" sldId="344"/>
            <ac:picMk id="9" creationId="{CC5AF513-9DAC-903C-AC74-D926C06CDA1B}"/>
          </ac:picMkLst>
        </pc:picChg>
        <pc:picChg chg="add mod">
          <ac:chgData name="Thiago Felski Pereira" userId="a76654c4-f605-47da-b4a1-b46273390d5d" providerId="ADAL" clId="{BC6EFAC1-6C9D-4892-AB18-6997C9C8037A}" dt="2022-11-14T21:03:57.430" v="6513" actId="1076"/>
          <ac:picMkLst>
            <pc:docMk/>
            <pc:sldMk cId="3136233145" sldId="344"/>
            <ac:picMk id="10" creationId="{294CF092-968D-ABEA-616C-EC7E4836AF05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3:00.778" v="8340"/>
        <pc:sldMkLst>
          <pc:docMk/>
          <pc:sldMk cId="509133907" sldId="345"/>
        </pc:sldMkLst>
        <pc:spChg chg="mod">
          <ac:chgData name="Thiago Felski Pereira" userId="a76654c4-f605-47da-b4a1-b46273390d5d" providerId="ADAL" clId="{BC6EFAC1-6C9D-4892-AB18-6997C9C8037A}" dt="2022-11-17T18:43:00.778" v="8340"/>
          <ac:spMkLst>
            <pc:docMk/>
            <pc:sldMk cId="509133907" sldId="345"/>
            <ac:spMk id="3" creationId="{3363F624-750B-47F5-9904-D91E4B7E0C17}"/>
          </ac:spMkLst>
        </pc:spChg>
        <pc:spChg chg="add del">
          <ac:chgData name="Thiago Felski Pereira" userId="a76654c4-f605-47da-b4a1-b46273390d5d" providerId="ADAL" clId="{BC6EFAC1-6C9D-4892-AB18-6997C9C8037A}" dt="2022-11-15T00:20:18.214" v="6959" actId="22"/>
          <ac:spMkLst>
            <pc:docMk/>
            <pc:sldMk cId="509133907" sldId="345"/>
            <ac:spMk id="9" creationId="{933E60A3-DEBC-5FC4-3A28-4B0DEFFEB001}"/>
          </ac:spMkLst>
        </pc:spChg>
        <pc:spChg chg="mod">
          <ac:chgData name="Thiago Felski Pereira" userId="a76654c4-f605-47da-b4a1-b46273390d5d" providerId="ADAL" clId="{BC6EFAC1-6C9D-4892-AB18-6997C9C8037A}" dt="2022-11-14T21:15:05.916" v="6955" actId="113"/>
          <ac:spMkLst>
            <pc:docMk/>
            <pc:sldMk cId="509133907" sldId="345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4T21:16:09.465" v="6957" actId="1076"/>
          <ac:picMkLst>
            <pc:docMk/>
            <pc:sldMk cId="509133907" sldId="345"/>
            <ac:picMk id="7" creationId="{B0675F23-9E67-125F-258E-44F0DB1D6875}"/>
          </ac:picMkLst>
        </pc:picChg>
        <pc:picChg chg="del">
          <ac:chgData name="Thiago Felski Pereira" userId="a76654c4-f605-47da-b4a1-b46273390d5d" providerId="ADAL" clId="{BC6EFAC1-6C9D-4892-AB18-6997C9C8037A}" dt="2022-11-14T21:04:08.652" v="6516" actId="478"/>
          <ac:picMkLst>
            <pc:docMk/>
            <pc:sldMk cId="509133907" sldId="345"/>
            <ac:picMk id="9" creationId="{CC5AF513-9DAC-903C-AC74-D926C06CDA1B}"/>
          </ac:picMkLst>
        </pc:picChg>
        <pc:picChg chg="del">
          <ac:chgData name="Thiago Felski Pereira" userId="a76654c4-f605-47da-b4a1-b46273390d5d" providerId="ADAL" clId="{BC6EFAC1-6C9D-4892-AB18-6997C9C8037A}" dt="2022-11-14T21:04:07.781" v="6515" actId="478"/>
          <ac:picMkLst>
            <pc:docMk/>
            <pc:sldMk cId="509133907" sldId="345"/>
            <ac:picMk id="10" creationId="{294CF092-968D-ABEA-616C-EC7E4836AF05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3:05.999" v="8341"/>
        <pc:sldMkLst>
          <pc:docMk/>
          <pc:sldMk cId="843184311" sldId="346"/>
        </pc:sldMkLst>
        <pc:spChg chg="mod">
          <ac:chgData name="Thiago Felski Pereira" userId="a76654c4-f605-47da-b4a1-b46273390d5d" providerId="ADAL" clId="{BC6EFAC1-6C9D-4892-AB18-6997C9C8037A}" dt="2022-11-17T18:43:05.999" v="8341"/>
          <ac:spMkLst>
            <pc:docMk/>
            <pc:sldMk cId="843184311" sldId="346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6T20:52:17.840" v="7460" actId="20577"/>
          <ac:spMkLst>
            <pc:docMk/>
            <pc:sldMk cId="843184311" sldId="346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6T20:51:55.155" v="7449" actId="1076"/>
          <ac:picMkLst>
            <pc:docMk/>
            <pc:sldMk cId="843184311" sldId="346"/>
            <ac:picMk id="7" creationId="{4A300610-3DB2-7126-FCD3-39BF888A2750}"/>
          </ac:picMkLst>
        </pc:picChg>
        <pc:picChg chg="del">
          <ac:chgData name="Thiago Felski Pereira" userId="a76654c4-f605-47da-b4a1-b46273390d5d" providerId="ADAL" clId="{BC6EFAC1-6C9D-4892-AB18-6997C9C8037A}" dt="2022-11-15T00:23:46.306" v="6993" actId="478"/>
          <ac:picMkLst>
            <pc:docMk/>
            <pc:sldMk cId="843184311" sldId="346"/>
            <ac:picMk id="7" creationId="{B0675F23-9E67-125F-258E-44F0DB1D6875}"/>
          </ac:picMkLst>
        </pc:picChg>
        <pc:picChg chg="add del mod">
          <ac:chgData name="Thiago Felski Pereira" userId="a76654c4-f605-47da-b4a1-b46273390d5d" providerId="ADAL" clId="{BC6EFAC1-6C9D-4892-AB18-6997C9C8037A}" dt="2022-11-16T20:35:43.237" v="7381" actId="478"/>
          <ac:picMkLst>
            <pc:docMk/>
            <pc:sldMk cId="843184311" sldId="346"/>
            <ac:picMk id="10" creationId="{515D17FC-2238-9CD2-F290-D69BE6D24944}"/>
          </ac:picMkLst>
        </pc:picChg>
        <pc:picChg chg="add mod">
          <ac:chgData name="Thiago Felski Pereira" userId="a76654c4-f605-47da-b4a1-b46273390d5d" providerId="ADAL" clId="{BC6EFAC1-6C9D-4892-AB18-6997C9C8037A}" dt="2022-11-16T20:35:53.881" v="7384" actId="14100"/>
          <ac:picMkLst>
            <pc:docMk/>
            <pc:sldMk cId="843184311" sldId="346"/>
            <ac:picMk id="13" creationId="{19952EC9-42D9-55F8-2DCB-B8490286967F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3:09.205" v="8342"/>
        <pc:sldMkLst>
          <pc:docMk/>
          <pc:sldMk cId="40815659" sldId="347"/>
        </pc:sldMkLst>
        <pc:spChg chg="mod">
          <ac:chgData name="Thiago Felski Pereira" userId="a76654c4-f605-47da-b4a1-b46273390d5d" providerId="ADAL" clId="{BC6EFAC1-6C9D-4892-AB18-6997C9C8037A}" dt="2022-11-17T18:43:09.205" v="8342"/>
          <ac:spMkLst>
            <pc:docMk/>
            <pc:sldMk cId="40815659" sldId="34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6T21:27:24.913" v="8101" actId="2711"/>
          <ac:spMkLst>
            <pc:docMk/>
            <pc:sldMk cId="40815659" sldId="347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6T20:51:15.843" v="7392" actId="478"/>
          <ac:picMkLst>
            <pc:docMk/>
            <pc:sldMk cId="40815659" sldId="347"/>
            <ac:picMk id="7" creationId="{B0675F23-9E67-125F-258E-44F0DB1D6875}"/>
          </ac:picMkLst>
        </pc:picChg>
        <pc:picChg chg="add mod ord">
          <ac:chgData name="Thiago Felski Pereira" userId="a76654c4-f605-47da-b4a1-b46273390d5d" providerId="ADAL" clId="{BC6EFAC1-6C9D-4892-AB18-6997C9C8037A}" dt="2022-11-16T21:26:49.379" v="8096" actId="166"/>
          <ac:picMkLst>
            <pc:docMk/>
            <pc:sldMk cId="40815659" sldId="347"/>
            <ac:picMk id="9" creationId="{54D7D362-9540-B4FD-DF3D-B390573DE238}"/>
          </ac:picMkLst>
        </pc:picChg>
        <pc:picChg chg="add mod">
          <ac:chgData name="Thiago Felski Pereira" userId="a76654c4-f605-47da-b4a1-b46273390d5d" providerId="ADAL" clId="{BC6EFAC1-6C9D-4892-AB18-6997C9C8037A}" dt="2022-11-16T21:26:46.691" v="8095" actId="1076"/>
          <ac:picMkLst>
            <pc:docMk/>
            <pc:sldMk cId="40815659" sldId="347"/>
            <ac:picMk id="11" creationId="{24674EF2-9210-648B-0FD3-17C5035CF314}"/>
          </ac:picMkLst>
        </pc:picChg>
      </pc:sldChg>
      <pc:sldChg chg="add del">
        <pc:chgData name="Thiago Felski Pereira" userId="a76654c4-f605-47da-b4a1-b46273390d5d" providerId="ADAL" clId="{BC6EFAC1-6C9D-4892-AB18-6997C9C8037A}" dt="2022-11-16T20:46:42.182" v="7390" actId="47"/>
        <pc:sldMkLst>
          <pc:docMk/>
          <pc:sldMk cId="479332995" sldId="347"/>
        </pc:sldMkLst>
      </pc:sldChg>
      <pc:sldChg chg="add del">
        <pc:chgData name="Thiago Felski Pereira" userId="a76654c4-f605-47da-b4a1-b46273390d5d" providerId="ADAL" clId="{BC6EFAC1-6C9D-4892-AB18-6997C9C8037A}" dt="2022-11-16T20:46:37.823" v="7389" actId="47"/>
        <pc:sldMkLst>
          <pc:docMk/>
          <pc:sldMk cId="713412057" sldId="348"/>
        </pc:sldMkLst>
      </pc:sldChg>
      <pc:sldChg chg="addSp delSp modSp add mod">
        <pc:chgData name="Thiago Felski Pereira" userId="a76654c4-f605-47da-b4a1-b46273390d5d" providerId="ADAL" clId="{BC6EFAC1-6C9D-4892-AB18-6997C9C8037A}" dt="2022-11-17T18:43:12.332" v="8343"/>
        <pc:sldMkLst>
          <pc:docMk/>
          <pc:sldMk cId="1449860082" sldId="348"/>
        </pc:sldMkLst>
        <pc:spChg chg="mod">
          <ac:chgData name="Thiago Felski Pereira" userId="a76654c4-f605-47da-b4a1-b46273390d5d" providerId="ADAL" clId="{BC6EFAC1-6C9D-4892-AB18-6997C9C8037A}" dt="2022-11-17T18:43:12.332" v="8343"/>
          <ac:spMkLst>
            <pc:docMk/>
            <pc:sldMk cId="1449860082" sldId="34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6T21:31:54.827" v="8284" actId="2711"/>
          <ac:spMkLst>
            <pc:docMk/>
            <pc:sldMk cId="1449860082" sldId="348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6T21:32:32.827" v="8286" actId="1076"/>
          <ac:picMkLst>
            <pc:docMk/>
            <pc:sldMk cId="1449860082" sldId="348"/>
            <ac:picMk id="7" creationId="{37A72A0E-177C-48D9-FCE1-A1516FC01B46}"/>
          </ac:picMkLst>
        </pc:picChg>
        <pc:picChg chg="del">
          <ac:chgData name="Thiago Felski Pereira" userId="a76654c4-f605-47da-b4a1-b46273390d5d" providerId="ADAL" clId="{BC6EFAC1-6C9D-4892-AB18-6997C9C8037A}" dt="2022-11-16T21:28:52.990" v="8102" actId="478"/>
          <ac:picMkLst>
            <pc:docMk/>
            <pc:sldMk cId="1449860082" sldId="348"/>
            <ac:picMk id="9" creationId="{5A1C1097-D789-9A97-C423-3D156A3A148B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9:01:32.313" v="8831" actId="14100"/>
        <pc:sldMkLst>
          <pc:docMk/>
          <pc:sldMk cId="3279331150" sldId="349"/>
        </pc:sldMkLst>
        <pc:spChg chg="mod">
          <ac:chgData name="Thiago Felski Pereira" userId="a76654c4-f605-47da-b4a1-b46273390d5d" providerId="ADAL" clId="{BC6EFAC1-6C9D-4892-AB18-6997C9C8037A}" dt="2022-11-17T18:43:41.632" v="8357" actId="20577"/>
          <ac:spMkLst>
            <pc:docMk/>
            <pc:sldMk cId="3279331150" sldId="349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7T18:59:26.438" v="8828" actId="6549"/>
          <ac:spMkLst>
            <pc:docMk/>
            <pc:sldMk cId="3279331150" sldId="349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7T18:51:18.295" v="8358" actId="478"/>
          <ac:picMkLst>
            <pc:docMk/>
            <pc:sldMk cId="3279331150" sldId="349"/>
            <ac:picMk id="7" creationId="{37A72A0E-177C-48D9-FCE1-A1516FC01B46}"/>
          </ac:picMkLst>
        </pc:picChg>
        <pc:picChg chg="add mod">
          <ac:chgData name="Thiago Felski Pereira" userId="a76654c4-f605-47da-b4a1-b46273390d5d" providerId="ADAL" clId="{BC6EFAC1-6C9D-4892-AB18-6997C9C8037A}" dt="2022-11-17T19:01:32.313" v="8831" actId="14100"/>
          <ac:picMkLst>
            <pc:docMk/>
            <pc:sldMk cId="3279331150" sldId="349"/>
            <ac:picMk id="9" creationId="{CCE25E94-00FF-4743-CA8E-E1AF7E669C78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9:55:46.681" v="9077" actId="20577"/>
        <pc:sldMkLst>
          <pc:docMk/>
          <pc:sldMk cId="1121369444" sldId="350"/>
        </pc:sldMkLst>
        <pc:spChg chg="mod">
          <ac:chgData name="Thiago Felski Pereira" userId="a76654c4-f605-47da-b4a1-b46273390d5d" providerId="ADAL" clId="{BC6EFAC1-6C9D-4892-AB18-6997C9C8037A}" dt="2022-11-17T19:55:46.681" v="9077" actId="20577"/>
          <ac:spMkLst>
            <pc:docMk/>
            <pc:sldMk cId="1121369444" sldId="350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7T19:55:17.966" v="9072" actId="1076"/>
          <ac:picMkLst>
            <pc:docMk/>
            <pc:sldMk cId="1121369444" sldId="350"/>
            <ac:picMk id="7" creationId="{DBF18BEE-0126-3124-3BBE-814FAB99637B}"/>
          </ac:picMkLst>
        </pc:picChg>
        <pc:picChg chg="del">
          <ac:chgData name="Thiago Felski Pereira" userId="a76654c4-f605-47da-b4a1-b46273390d5d" providerId="ADAL" clId="{BC6EFAC1-6C9D-4892-AB18-6997C9C8037A}" dt="2022-11-17T19:02:09.401" v="8833" actId="478"/>
          <ac:picMkLst>
            <pc:docMk/>
            <pc:sldMk cId="1121369444" sldId="350"/>
            <ac:picMk id="9" creationId="{CCE25E94-00FF-4743-CA8E-E1AF7E669C78}"/>
          </ac:picMkLst>
        </pc:picChg>
        <pc:picChg chg="add mod">
          <ac:chgData name="Thiago Felski Pereira" userId="a76654c4-f605-47da-b4a1-b46273390d5d" providerId="ADAL" clId="{BC6EFAC1-6C9D-4892-AB18-6997C9C8037A}" dt="2022-11-17T19:53:31.882" v="9047" actId="1076"/>
          <ac:picMkLst>
            <pc:docMk/>
            <pc:sldMk cId="1121369444" sldId="350"/>
            <ac:picMk id="11" creationId="{31DA0677-64E9-C7C0-66BD-5AF4DCA78C6A}"/>
          </ac:picMkLst>
        </pc:picChg>
      </pc:sldChg>
      <pc:sldChg chg="add del">
        <pc:chgData name="Thiago Felski Pereira" userId="a76654c4-f605-47da-b4a1-b46273390d5d" providerId="ADAL" clId="{BC6EFAC1-6C9D-4892-AB18-6997C9C8037A}" dt="2022-11-17T19:54:27.791" v="9051" actId="47"/>
        <pc:sldMkLst>
          <pc:docMk/>
          <pc:sldMk cId="538640452" sldId="351"/>
        </pc:sldMkLst>
      </pc:sldChg>
      <pc:sldChg chg="addSp delSp modSp add mod">
        <pc:chgData name="Thiago Felski Pereira" userId="a76654c4-f605-47da-b4a1-b46273390d5d" providerId="ADAL" clId="{BC6EFAC1-6C9D-4892-AB18-6997C9C8037A}" dt="2022-11-17T20:25:10.115" v="9558" actId="2711"/>
        <pc:sldMkLst>
          <pc:docMk/>
          <pc:sldMk cId="2171386462" sldId="351"/>
        </pc:sldMkLst>
        <pc:spChg chg="mod">
          <ac:chgData name="Thiago Felski Pereira" userId="a76654c4-f605-47da-b4a1-b46273390d5d" providerId="ADAL" clId="{BC6EFAC1-6C9D-4892-AB18-6997C9C8037A}" dt="2022-11-17T20:25:10.115" v="9558" actId="2711"/>
          <ac:spMkLst>
            <pc:docMk/>
            <pc:sldMk cId="2171386462" sldId="351"/>
            <ac:spMk id="12" creationId="{175EE159-79CC-4ED7-B3AA-C7CC3F5835A5}"/>
          </ac:spMkLst>
        </pc:spChg>
        <pc:picChg chg="del mod">
          <ac:chgData name="Thiago Felski Pereira" userId="a76654c4-f605-47da-b4a1-b46273390d5d" providerId="ADAL" clId="{BC6EFAC1-6C9D-4892-AB18-6997C9C8037A}" dt="2022-11-17T19:55:32.079" v="9073" actId="478"/>
          <ac:picMkLst>
            <pc:docMk/>
            <pc:sldMk cId="2171386462" sldId="351"/>
            <ac:picMk id="7" creationId="{DBF18BEE-0126-3124-3BBE-814FAB99637B}"/>
          </ac:picMkLst>
        </pc:picChg>
        <pc:picChg chg="add del mod">
          <ac:chgData name="Thiago Felski Pereira" userId="a76654c4-f605-47da-b4a1-b46273390d5d" providerId="ADAL" clId="{BC6EFAC1-6C9D-4892-AB18-6997C9C8037A}" dt="2022-11-17T20:13:57.471" v="9404" actId="478"/>
          <ac:picMkLst>
            <pc:docMk/>
            <pc:sldMk cId="2171386462" sldId="351"/>
            <ac:picMk id="9" creationId="{A926DCA2-AE77-5563-FD1D-5419FEBF219E}"/>
          </ac:picMkLst>
        </pc:picChg>
        <pc:picChg chg="del">
          <ac:chgData name="Thiago Felski Pereira" userId="a76654c4-f605-47da-b4a1-b46273390d5d" providerId="ADAL" clId="{BC6EFAC1-6C9D-4892-AB18-6997C9C8037A}" dt="2022-11-17T19:56:02.615" v="9106" actId="478"/>
          <ac:picMkLst>
            <pc:docMk/>
            <pc:sldMk cId="2171386462" sldId="351"/>
            <ac:picMk id="11" creationId="{31DA0677-64E9-C7C0-66BD-5AF4DCA78C6A}"/>
          </ac:picMkLst>
        </pc:picChg>
        <pc:picChg chg="add mod">
          <ac:chgData name="Thiago Felski Pereira" userId="a76654c4-f605-47da-b4a1-b46273390d5d" providerId="ADAL" clId="{BC6EFAC1-6C9D-4892-AB18-6997C9C8037A}" dt="2022-11-17T20:18:42.073" v="9503" actId="1076"/>
          <ac:picMkLst>
            <pc:docMk/>
            <pc:sldMk cId="2171386462" sldId="351"/>
            <ac:picMk id="13" creationId="{F1580450-1EAB-D540-B5B8-533C8988101C}"/>
          </ac:picMkLst>
        </pc:picChg>
        <pc:picChg chg="add mod">
          <ac:chgData name="Thiago Felski Pereira" userId="a76654c4-f605-47da-b4a1-b46273390d5d" providerId="ADAL" clId="{BC6EFAC1-6C9D-4892-AB18-6997C9C8037A}" dt="2022-11-17T20:22:04.672" v="9505" actId="1076"/>
          <ac:picMkLst>
            <pc:docMk/>
            <pc:sldMk cId="2171386462" sldId="351"/>
            <ac:picMk id="15" creationId="{8653A3DD-9143-CE2A-0C6C-4A9D2798BE8A}"/>
          </ac:picMkLst>
        </pc:picChg>
      </pc:sldChg>
      <pc:sldChg chg="addSp modSp add mod ord">
        <pc:chgData name="Thiago Felski Pereira" userId="a76654c4-f605-47da-b4a1-b46273390d5d" providerId="ADAL" clId="{BC6EFAC1-6C9D-4892-AB18-6997C9C8037A}" dt="2022-11-17T20:07:03.179" v="9382" actId="1076"/>
        <pc:sldMkLst>
          <pc:docMk/>
          <pc:sldMk cId="1632636518" sldId="352"/>
        </pc:sldMkLst>
        <pc:spChg chg="mod">
          <ac:chgData name="Thiago Felski Pereira" userId="a76654c4-f605-47da-b4a1-b46273390d5d" providerId="ADAL" clId="{BC6EFAC1-6C9D-4892-AB18-6997C9C8037A}" dt="2022-11-17T20:06:00.010" v="9380" actId="20577"/>
          <ac:spMkLst>
            <pc:docMk/>
            <pc:sldMk cId="1632636518" sldId="35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7T20:05:02.521" v="9306" actId="1076"/>
          <ac:picMkLst>
            <pc:docMk/>
            <pc:sldMk cId="1632636518" sldId="352"/>
            <ac:picMk id="7" creationId="{085FA6BB-6768-8C4B-094E-F54C465FEF74}"/>
          </ac:picMkLst>
        </pc:picChg>
        <pc:picChg chg="add mod">
          <ac:chgData name="Thiago Felski Pereira" userId="a76654c4-f605-47da-b4a1-b46273390d5d" providerId="ADAL" clId="{BC6EFAC1-6C9D-4892-AB18-6997C9C8037A}" dt="2022-11-17T20:07:03.179" v="9382" actId="1076"/>
          <ac:picMkLst>
            <pc:docMk/>
            <pc:sldMk cId="1632636518" sldId="352"/>
            <ac:picMk id="11" creationId="{D9D98787-0DAC-03A2-3E07-D93D5E7A709F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20:31:23.652" v="9713" actId="2711"/>
        <pc:sldMkLst>
          <pc:docMk/>
          <pc:sldMk cId="2981603667" sldId="353"/>
        </pc:sldMkLst>
        <pc:spChg chg="mod">
          <ac:chgData name="Thiago Felski Pereira" userId="a76654c4-f605-47da-b4a1-b46273390d5d" providerId="ADAL" clId="{BC6EFAC1-6C9D-4892-AB18-6997C9C8037A}" dt="2022-11-17T20:31:23.652" v="9713" actId="2711"/>
          <ac:spMkLst>
            <pc:docMk/>
            <pc:sldMk cId="2981603667" sldId="353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BC6EFAC1-6C9D-4892-AB18-6997C9C8037A}" dt="2022-11-17T20:26:39.840" v="9563" actId="22"/>
          <ac:picMkLst>
            <pc:docMk/>
            <pc:sldMk cId="2981603667" sldId="353"/>
            <ac:picMk id="7" creationId="{89FF51D9-D0C5-3E31-4B95-3A0AC907F5C6}"/>
          </ac:picMkLst>
        </pc:picChg>
        <pc:picChg chg="add mod">
          <ac:chgData name="Thiago Felski Pereira" userId="a76654c4-f605-47da-b4a1-b46273390d5d" providerId="ADAL" clId="{BC6EFAC1-6C9D-4892-AB18-6997C9C8037A}" dt="2022-11-17T20:27:08.709" v="9565" actId="1076"/>
          <ac:picMkLst>
            <pc:docMk/>
            <pc:sldMk cId="2981603667" sldId="353"/>
            <ac:picMk id="10" creationId="{DDCB70BC-87CB-279A-A75B-0CC03AB36616}"/>
          </ac:picMkLst>
        </pc:picChg>
        <pc:picChg chg="del">
          <ac:chgData name="Thiago Felski Pereira" userId="a76654c4-f605-47da-b4a1-b46273390d5d" providerId="ADAL" clId="{BC6EFAC1-6C9D-4892-AB18-6997C9C8037A}" dt="2022-11-17T20:24:39.087" v="9508" actId="478"/>
          <ac:picMkLst>
            <pc:docMk/>
            <pc:sldMk cId="2981603667" sldId="353"/>
            <ac:picMk id="13" creationId="{F1580450-1EAB-D540-B5B8-533C8988101C}"/>
          </ac:picMkLst>
        </pc:picChg>
        <pc:picChg chg="add mod">
          <ac:chgData name="Thiago Felski Pereira" userId="a76654c4-f605-47da-b4a1-b46273390d5d" providerId="ADAL" clId="{BC6EFAC1-6C9D-4892-AB18-6997C9C8037A}" dt="2022-11-17T20:31:06.473" v="9708" actId="1076"/>
          <ac:picMkLst>
            <pc:docMk/>
            <pc:sldMk cId="2981603667" sldId="353"/>
            <ac:picMk id="14" creationId="{3AA94A01-2D99-09B7-B8CE-75FE1B22E1D3}"/>
          </ac:picMkLst>
        </pc:picChg>
        <pc:picChg chg="del">
          <ac:chgData name="Thiago Felski Pereira" userId="a76654c4-f605-47da-b4a1-b46273390d5d" providerId="ADAL" clId="{BC6EFAC1-6C9D-4892-AB18-6997C9C8037A}" dt="2022-11-17T20:24:36.424" v="9507" actId="478"/>
          <ac:picMkLst>
            <pc:docMk/>
            <pc:sldMk cId="2981603667" sldId="353"/>
            <ac:picMk id="15" creationId="{8653A3DD-9143-CE2A-0C6C-4A9D2798BE8A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20:46:16.613" v="9919" actId="2711"/>
        <pc:sldMkLst>
          <pc:docMk/>
          <pc:sldMk cId="1776442048" sldId="354"/>
        </pc:sldMkLst>
        <pc:spChg chg="mod">
          <ac:chgData name="Thiago Felski Pereira" userId="a76654c4-f605-47da-b4a1-b46273390d5d" providerId="ADAL" clId="{BC6EFAC1-6C9D-4892-AB18-6997C9C8037A}" dt="2022-11-17T20:46:16.613" v="9919" actId="2711"/>
          <ac:spMkLst>
            <pc:docMk/>
            <pc:sldMk cId="1776442048" sldId="354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7T20:42:41.068" v="9798" actId="1076"/>
          <ac:picMkLst>
            <pc:docMk/>
            <pc:sldMk cId="1776442048" sldId="354"/>
            <ac:picMk id="7" creationId="{31332BE6-7A06-D696-559A-C93A5977B477}"/>
          </ac:picMkLst>
        </pc:picChg>
        <pc:picChg chg="del">
          <ac:chgData name="Thiago Felski Pereira" userId="a76654c4-f605-47da-b4a1-b46273390d5d" providerId="ADAL" clId="{BC6EFAC1-6C9D-4892-AB18-6997C9C8037A}" dt="2022-11-17T20:39:36.775" v="9715" actId="478"/>
          <ac:picMkLst>
            <pc:docMk/>
            <pc:sldMk cId="1776442048" sldId="354"/>
            <ac:picMk id="10" creationId="{DDCB70BC-87CB-279A-A75B-0CC03AB36616}"/>
          </ac:picMkLst>
        </pc:picChg>
        <pc:picChg chg="add mod">
          <ac:chgData name="Thiago Felski Pereira" userId="a76654c4-f605-47da-b4a1-b46273390d5d" providerId="ADAL" clId="{BC6EFAC1-6C9D-4892-AB18-6997C9C8037A}" dt="2022-11-17T20:45:52.123" v="9870" actId="1076"/>
          <ac:picMkLst>
            <pc:docMk/>
            <pc:sldMk cId="1776442048" sldId="354"/>
            <ac:picMk id="11" creationId="{F74C0BF3-D794-C821-95B3-16A0A9320DE5}"/>
          </ac:picMkLst>
        </pc:picChg>
        <pc:picChg chg="del">
          <ac:chgData name="Thiago Felski Pereira" userId="a76654c4-f605-47da-b4a1-b46273390d5d" providerId="ADAL" clId="{BC6EFAC1-6C9D-4892-AB18-6997C9C8037A}" dt="2022-11-17T20:40:59.104" v="9795" actId="478"/>
          <ac:picMkLst>
            <pc:docMk/>
            <pc:sldMk cId="1776442048" sldId="354"/>
            <ac:picMk id="14" creationId="{3AA94A01-2D99-09B7-B8CE-75FE1B22E1D3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8T19:15:07.675" v="10926" actId="2711"/>
        <pc:sldMkLst>
          <pc:docMk/>
          <pc:sldMk cId="975574938" sldId="355"/>
        </pc:sldMkLst>
        <pc:spChg chg="mod">
          <ac:chgData name="Thiago Felski Pereira" userId="a76654c4-f605-47da-b4a1-b46273390d5d" providerId="ADAL" clId="{BC6EFAC1-6C9D-4892-AB18-6997C9C8037A}" dt="2022-11-18T18:30:55.520" v="9946" actId="20577"/>
          <ac:spMkLst>
            <pc:docMk/>
            <pc:sldMk cId="975574938" sldId="355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8T19:15:07.675" v="10926" actId="2711"/>
          <ac:spMkLst>
            <pc:docMk/>
            <pc:sldMk cId="975574938" sldId="355"/>
            <ac:spMk id="12" creationId="{175EE159-79CC-4ED7-B3AA-C7CC3F5835A5}"/>
          </ac:spMkLst>
        </pc:spChg>
        <pc:spChg chg="add del mod">
          <ac:chgData name="Thiago Felski Pereira" userId="a76654c4-f605-47da-b4a1-b46273390d5d" providerId="ADAL" clId="{BC6EFAC1-6C9D-4892-AB18-6997C9C8037A}" dt="2022-11-18T18:59:03.357" v="10597"/>
          <ac:spMkLst>
            <pc:docMk/>
            <pc:sldMk cId="975574938" sldId="355"/>
            <ac:spMk id="14" creationId="{76E48BA5-A591-A392-33B7-EFADBDF609EC}"/>
          </ac:spMkLst>
        </pc:spChg>
        <pc:picChg chg="del">
          <ac:chgData name="Thiago Felski Pereira" userId="a76654c4-f605-47da-b4a1-b46273390d5d" providerId="ADAL" clId="{BC6EFAC1-6C9D-4892-AB18-6997C9C8037A}" dt="2022-11-18T18:31:00.916" v="9947" actId="478"/>
          <ac:picMkLst>
            <pc:docMk/>
            <pc:sldMk cId="975574938" sldId="355"/>
            <ac:picMk id="7" creationId="{31332BE6-7A06-D696-559A-C93A5977B477}"/>
          </ac:picMkLst>
        </pc:picChg>
        <pc:picChg chg="add del mod">
          <ac:chgData name="Thiago Felski Pereira" userId="a76654c4-f605-47da-b4a1-b46273390d5d" providerId="ADAL" clId="{BC6EFAC1-6C9D-4892-AB18-6997C9C8037A}" dt="2022-11-18T18:50:10.581" v="10450" actId="478"/>
          <ac:picMkLst>
            <pc:docMk/>
            <pc:sldMk cId="975574938" sldId="355"/>
            <ac:picMk id="9" creationId="{061D4A00-B553-C6AD-BB84-70A77A5F7499}"/>
          </ac:picMkLst>
        </pc:picChg>
        <pc:picChg chg="del">
          <ac:chgData name="Thiago Felski Pereira" userId="a76654c4-f605-47da-b4a1-b46273390d5d" providerId="ADAL" clId="{BC6EFAC1-6C9D-4892-AB18-6997C9C8037A}" dt="2022-11-18T18:31:01.934" v="9948" actId="478"/>
          <ac:picMkLst>
            <pc:docMk/>
            <pc:sldMk cId="975574938" sldId="355"/>
            <ac:picMk id="11" creationId="{F74C0BF3-D794-C821-95B3-16A0A9320DE5}"/>
          </ac:picMkLst>
        </pc:picChg>
        <pc:picChg chg="add del mod">
          <ac:chgData name="Thiago Felski Pereira" userId="a76654c4-f605-47da-b4a1-b46273390d5d" providerId="ADAL" clId="{BC6EFAC1-6C9D-4892-AB18-6997C9C8037A}" dt="2022-11-18T19:04:45.821" v="10609" actId="478"/>
          <ac:picMkLst>
            <pc:docMk/>
            <pc:sldMk cId="975574938" sldId="355"/>
            <ac:picMk id="13" creationId="{39FE4E33-D2A6-6AEB-9BE4-86E39BB33BCC}"/>
          </ac:picMkLst>
        </pc:picChg>
        <pc:picChg chg="add mod">
          <ac:chgData name="Thiago Felski Pereira" userId="a76654c4-f605-47da-b4a1-b46273390d5d" providerId="ADAL" clId="{BC6EFAC1-6C9D-4892-AB18-6997C9C8037A}" dt="2022-11-18T19:14:32.944" v="10921" actId="1076"/>
          <ac:picMkLst>
            <pc:docMk/>
            <pc:sldMk cId="975574938" sldId="355"/>
            <ac:picMk id="16" creationId="{C4CBA895-381F-9C07-7169-E881882AFB5A}"/>
          </ac:picMkLst>
        </pc:picChg>
        <pc:picChg chg="add mod">
          <ac:chgData name="Thiago Felski Pereira" userId="a76654c4-f605-47da-b4a1-b46273390d5d" providerId="ADAL" clId="{BC6EFAC1-6C9D-4892-AB18-6997C9C8037A}" dt="2022-11-18T19:14:31.225" v="10920" actId="1076"/>
          <ac:picMkLst>
            <pc:docMk/>
            <pc:sldMk cId="975574938" sldId="355"/>
            <ac:picMk id="18" creationId="{AC742FCA-8EA2-738F-8524-F97E16541346}"/>
          </ac:picMkLst>
        </pc:picChg>
      </pc:sldChg>
      <pc:sldChg chg="addSp modSp add mod ord">
        <pc:chgData name="Thiago Felski Pereira" userId="a76654c4-f605-47da-b4a1-b46273390d5d" providerId="ADAL" clId="{BC6EFAC1-6C9D-4892-AB18-6997C9C8037A}" dt="2022-11-18T19:04:38.189" v="10608"/>
        <pc:sldMkLst>
          <pc:docMk/>
          <pc:sldMk cId="184387350" sldId="356"/>
        </pc:sldMkLst>
        <pc:picChg chg="add mod">
          <ac:chgData name="Thiago Felski Pereira" userId="a76654c4-f605-47da-b4a1-b46273390d5d" providerId="ADAL" clId="{BC6EFAC1-6C9D-4892-AB18-6997C9C8037A}" dt="2022-11-18T19:04:34.969" v="10606" actId="1076"/>
          <ac:picMkLst>
            <pc:docMk/>
            <pc:sldMk cId="184387350" sldId="356"/>
            <ac:picMk id="7" creationId="{3710ECE9-4D34-F08F-9A0C-86B734FC0637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8T22:58:38.517" v="11343" actId="27636"/>
        <pc:sldMkLst>
          <pc:docMk/>
          <pc:sldMk cId="1502384374" sldId="357"/>
        </pc:sldMkLst>
        <pc:spChg chg="mod">
          <ac:chgData name="Thiago Felski Pereira" userId="a76654c4-f605-47da-b4a1-b46273390d5d" providerId="ADAL" clId="{BC6EFAC1-6C9D-4892-AB18-6997C9C8037A}" dt="2022-11-18T22:58:38.517" v="11343" actId="27636"/>
          <ac:spMkLst>
            <pc:docMk/>
            <pc:sldMk cId="1502384374" sldId="357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8T22:56:57.101" v="11248" actId="1076"/>
          <ac:picMkLst>
            <pc:docMk/>
            <pc:sldMk cId="1502384374" sldId="357"/>
            <ac:picMk id="7" creationId="{274A82E7-596A-8156-9396-64216080EAF3}"/>
          </ac:picMkLst>
        </pc:picChg>
        <pc:picChg chg="add del mod">
          <ac:chgData name="Thiago Felski Pereira" userId="a76654c4-f605-47da-b4a1-b46273390d5d" providerId="ADAL" clId="{BC6EFAC1-6C9D-4892-AB18-6997C9C8037A}" dt="2022-11-18T19:53:52.981" v="11071" actId="478"/>
          <ac:picMkLst>
            <pc:docMk/>
            <pc:sldMk cId="1502384374" sldId="357"/>
            <ac:picMk id="7" creationId="{79F198B4-F70E-BF39-35DC-DD90EDACAF97}"/>
          </ac:picMkLst>
        </pc:picChg>
        <pc:picChg chg="add mod">
          <ac:chgData name="Thiago Felski Pereira" userId="a76654c4-f605-47da-b4a1-b46273390d5d" providerId="ADAL" clId="{BC6EFAC1-6C9D-4892-AB18-6997C9C8037A}" dt="2022-11-18T20:12:02.277" v="11242" actId="1076"/>
          <ac:picMkLst>
            <pc:docMk/>
            <pc:sldMk cId="1502384374" sldId="357"/>
            <ac:picMk id="10" creationId="{3DB0B49D-C9AF-F5D0-F548-792C8C265B99}"/>
          </ac:picMkLst>
        </pc:picChg>
        <pc:picChg chg="add del mod">
          <ac:chgData name="Thiago Felski Pereira" userId="a76654c4-f605-47da-b4a1-b46273390d5d" providerId="ADAL" clId="{BC6EFAC1-6C9D-4892-AB18-6997C9C8037A}" dt="2022-11-18T22:56:48.205" v="11246" actId="478"/>
          <ac:picMkLst>
            <pc:docMk/>
            <pc:sldMk cId="1502384374" sldId="357"/>
            <ac:picMk id="13" creationId="{6FF6EA00-E1F6-A253-5E4A-6C61A1F6401E}"/>
          </ac:picMkLst>
        </pc:picChg>
        <pc:picChg chg="del">
          <ac:chgData name="Thiago Felski Pereira" userId="a76654c4-f605-47da-b4a1-b46273390d5d" providerId="ADAL" clId="{BC6EFAC1-6C9D-4892-AB18-6997C9C8037A}" dt="2022-11-18T19:16:04.838" v="10928" actId="478"/>
          <ac:picMkLst>
            <pc:docMk/>
            <pc:sldMk cId="1502384374" sldId="357"/>
            <ac:picMk id="16" creationId="{C4CBA895-381F-9C07-7169-E881882AFB5A}"/>
          </ac:picMkLst>
        </pc:picChg>
        <pc:picChg chg="del">
          <ac:chgData name="Thiago Felski Pereira" userId="a76654c4-f605-47da-b4a1-b46273390d5d" providerId="ADAL" clId="{BC6EFAC1-6C9D-4892-AB18-6997C9C8037A}" dt="2022-11-18T19:16:05.708" v="10929" actId="478"/>
          <ac:picMkLst>
            <pc:docMk/>
            <pc:sldMk cId="1502384374" sldId="357"/>
            <ac:picMk id="18" creationId="{AC742FCA-8EA2-738F-8524-F97E16541346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3T18:58:10.018" v="11820" actId="14100"/>
        <pc:sldMkLst>
          <pc:docMk/>
          <pc:sldMk cId="645104874" sldId="358"/>
        </pc:sldMkLst>
        <pc:spChg chg="mod">
          <ac:chgData name="Thiago Felski Pereira" userId="a76654c4-f605-47da-b4a1-b46273390d5d" providerId="ADAL" clId="{BC6EFAC1-6C9D-4892-AB18-6997C9C8037A}" dt="2022-11-18T23:09:22.777" v="11768"/>
          <ac:spMkLst>
            <pc:docMk/>
            <pc:sldMk cId="645104874" sldId="35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23T18:58:10.018" v="11820" actId="14100"/>
          <ac:spMkLst>
            <pc:docMk/>
            <pc:sldMk cId="645104874" sldId="358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8T20:59:38.285" v="11244" actId="478"/>
          <ac:picMkLst>
            <pc:docMk/>
            <pc:sldMk cId="645104874" sldId="358"/>
            <ac:picMk id="7" creationId="{4A300610-3DB2-7126-FCD3-39BF888A2750}"/>
          </ac:picMkLst>
        </pc:picChg>
        <pc:picChg chg="add mod">
          <ac:chgData name="Thiago Felski Pereira" userId="a76654c4-f605-47da-b4a1-b46273390d5d" providerId="ADAL" clId="{BC6EFAC1-6C9D-4892-AB18-6997C9C8037A}" dt="2022-11-23T18:57:55.899" v="11819" actId="14100"/>
          <ac:picMkLst>
            <pc:docMk/>
            <pc:sldMk cId="645104874" sldId="358"/>
            <ac:picMk id="7" creationId="{77DC1FD4-C40D-F987-3222-5AF62103597E}"/>
          </ac:picMkLst>
        </pc:picChg>
        <pc:picChg chg="del">
          <ac:chgData name="Thiago Felski Pereira" userId="a76654c4-f605-47da-b4a1-b46273390d5d" providerId="ADAL" clId="{BC6EFAC1-6C9D-4892-AB18-6997C9C8037A}" dt="2022-11-18T20:59:40.821" v="11245" actId="478"/>
          <ac:picMkLst>
            <pc:docMk/>
            <pc:sldMk cId="645104874" sldId="358"/>
            <ac:picMk id="13" creationId="{19952EC9-42D9-55F8-2DCB-B8490286967F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3T23:26:38.686" v="13297" actId="1076"/>
        <pc:sldMkLst>
          <pc:docMk/>
          <pc:sldMk cId="4079757419" sldId="359"/>
        </pc:sldMkLst>
        <pc:spChg chg="mod">
          <ac:chgData name="Thiago Felski Pereira" userId="a76654c4-f605-47da-b4a1-b46273390d5d" providerId="ADAL" clId="{BC6EFAC1-6C9D-4892-AB18-6997C9C8037A}" dt="2022-11-23T19:11:07.669" v="12273" actId="115"/>
          <ac:spMkLst>
            <pc:docMk/>
            <pc:sldMk cId="4079757419" sldId="359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23T23:26:38.686" v="13297" actId="1076"/>
          <ac:picMkLst>
            <pc:docMk/>
            <pc:sldMk cId="4079757419" sldId="359"/>
            <ac:picMk id="7" creationId="{3F0EF633-36B5-F4C7-EB8E-24F9EDB80F60}"/>
          </ac:picMkLst>
        </pc:picChg>
        <pc:picChg chg="del">
          <ac:chgData name="Thiago Felski Pereira" userId="a76654c4-f605-47da-b4a1-b46273390d5d" providerId="ADAL" clId="{BC6EFAC1-6C9D-4892-AB18-6997C9C8037A}" dt="2022-11-18T23:09:55.328" v="11772" actId="478"/>
          <ac:picMkLst>
            <pc:docMk/>
            <pc:sldMk cId="4079757419" sldId="359"/>
            <ac:picMk id="7" creationId="{77DC1FD4-C40D-F987-3222-5AF62103597E}"/>
          </ac:picMkLst>
        </pc:picChg>
        <pc:picChg chg="add del mod">
          <ac:chgData name="Thiago Felski Pereira" userId="a76654c4-f605-47da-b4a1-b46273390d5d" providerId="ADAL" clId="{BC6EFAC1-6C9D-4892-AB18-6997C9C8037A}" dt="2022-11-23T19:08:53.140" v="12264" actId="478"/>
          <ac:picMkLst>
            <pc:docMk/>
            <pc:sldMk cId="4079757419" sldId="359"/>
            <ac:picMk id="7" creationId="{B39D79B3-62B9-F486-BF87-6275408E99D9}"/>
          </ac:picMkLst>
        </pc:picChg>
        <pc:picChg chg="add del mod">
          <ac:chgData name="Thiago Felski Pereira" userId="a76654c4-f605-47da-b4a1-b46273390d5d" providerId="ADAL" clId="{BC6EFAC1-6C9D-4892-AB18-6997C9C8037A}" dt="2022-11-23T23:26:31.005" v="13295" actId="478"/>
          <ac:picMkLst>
            <pc:docMk/>
            <pc:sldMk cId="4079757419" sldId="359"/>
            <ac:picMk id="10" creationId="{E67D1E97-E932-B745-786B-C662BA2D0237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3T19:22:04.331" v="12525" actId="20577"/>
        <pc:sldMkLst>
          <pc:docMk/>
          <pc:sldMk cId="1373856664" sldId="360"/>
        </pc:sldMkLst>
        <pc:spChg chg="mod">
          <ac:chgData name="Thiago Felski Pereira" userId="a76654c4-f605-47da-b4a1-b46273390d5d" providerId="ADAL" clId="{BC6EFAC1-6C9D-4892-AB18-6997C9C8037A}" dt="2022-11-23T19:22:04.331" v="12525" actId="20577"/>
          <ac:spMkLst>
            <pc:docMk/>
            <pc:sldMk cId="1373856664" sldId="360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23T19:20:33.180" v="12518" actId="1076"/>
          <ac:picMkLst>
            <pc:docMk/>
            <pc:sldMk cId="1373856664" sldId="360"/>
            <ac:picMk id="7" creationId="{CCEE55EA-3994-B4C9-63B4-253E33C0E102}"/>
          </ac:picMkLst>
        </pc:picChg>
        <pc:picChg chg="del">
          <ac:chgData name="Thiago Felski Pereira" userId="a76654c4-f605-47da-b4a1-b46273390d5d" providerId="ADAL" clId="{BC6EFAC1-6C9D-4892-AB18-6997C9C8037A}" dt="2022-11-23T19:14:44.752" v="12275" actId="478"/>
          <ac:picMkLst>
            <pc:docMk/>
            <pc:sldMk cId="1373856664" sldId="360"/>
            <ac:picMk id="10" creationId="{E67D1E97-E932-B745-786B-C662BA2D0237}"/>
          </ac:picMkLst>
        </pc:picChg>
        <pc:picChg chg="add mod">
          <ac:chgData name="Thiago Felski Pereira" userId="a76654c4-f605-47da-b4a1-b46273390d5d" providerId="ADAL" clId="{BC6EFAC1-6C9D-4892-AB18-6997C9C8037A}" dt="2022-11-23T19:21:48.543" v="12520" actId="1076"/>
          <ac:picMkLst>
            <pc:docMk/>
            <pc:sldMk cId="1373856664" sldId="360"/>
            <ac:picMk id="11" creationId="{1C0F1D61-D1F3-9749-116D-3BEED03F9DE1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3T22:46:07.154" v="13051" actId="2711"/>
        <pc:sldMkLst>
          <pc:docMk/>
          <pc:sldMk cId="3669443941" sldId="361"/>
        </pc:sldMkLst>
        <pc:spChg chg="mod">
          <ac:chgData name="Thiago Felski Pereira" userId="a76654c4-f605-47da-b4a1-b46273390d5d" providerId="ADAL" clId="{BC6EFAC1-6C9D-4892-AB18-6997C9C8037A}" dt="2022-11-23T22:46:07.154" v="13051" actId="2711"/>
          <ac:spMkLst>
            <pc:docMk/>
            <pc:sldMk cId="3669443941" sldId="361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23T22:20:26.851" v="12528" actId="478"/>
          <ac:picMkLst>
            <pc:docMk/>
            <pc:sldMk cId="3669443941" sldId="361"/>
            <ac:picMk id="7" creationId="{CCEE55EA-3994-B4C9-63B4-253E33C0E102}"/>
          </ac:picMkLst>
        </pc:picChg>
        <pc:picChg chg="add mod">
          <ac:chgData name="Thiago Felski Pereira" userId="a76654c4-f605-47da-b4a1-b46273390d5d" providerId="ADAL" clId="{BC6EFAC1-6C9D-4892-AB18-6997C9C8037A}" dt="2022-11-23T22:27:06.392" v="12824" actId="1076"/>
          <ac:picMkLst>
            <pc:docMk/>
            <pc:sldMk cId="3669443941" sldId="361"/>
            <ac:picMk id="9" creationId="{2CBAC009-4953-D88A-933F-0F239ACA0FEE}"/>
          </ac:picMkLst>
        </pc:picChg>
        <pc:picChg chg="del">
          <ac:chgData name="Thiago Felski Pereira" userId="a76654c4-f605-47da-b4a1-b46273390d5d" providerId="ADAL" clId="{BC6EFAC1-6C9D-4892-AB18-6997C9C8037A}" dt="2022-11-23T22:20:25.339" v="12527" actId="478"/>
          <ac:picMkLst>
            <pc:docMk/>
            <pc:sldMk cId="3669443941" sldId="361"/>
            <ac:picMk id="11" creationId="{1C0F1D61-D1F3-9749-116D-3BEED03F9DE1}"/>
          </ac:picMkLst>
        </pc:picChg>
        <pc:picChg chg="add mod">
          <ac:chgData name="Thiago Felski Pereira" userId="a76654c4-f605-47da-b4a1-b46273390d5d" providerId="ADAL" clId="{BC6EFAC1-6C9D-4892-AB18-6997C9C8037A}" dt="2022-11-23T22:44:08.581" v="12951" actId="1076"/>
          <ac:picMkLst>
            <pc:docMk/>
            <pc:sldMk cId="3669443941" sldId="361"/>
            <ac:picMk id="13" creationId="{B5EA19F6-CB91-1FB5-F531-E1E5B62257F8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3T23:00:45.614" v="13293" actId="1076"/>
        <pc:sldMkLst>
          <pc:docMk/>
          <pc:sldMk cId="3423810129" sldId="362"/>
        </pc:sldMkLst>
        <pc:spChg chg="mod">
          <ac:chgData name="Thiago Felski Pereira" userId="a76654c4-f605-47da-b4a1-b46273390d5d" providerId="ADAL" clId="{BC6EFAC1-6C9D-4892-AB18-6997C9C8037A}" dt="2022-11-23T23:00:32.559" v="13292" actId="2711"/>
          <ac:spMkLst>
            <pc:docMk/>
            <pc:sldMk cId="3423810129" sldId="36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23T23:00:45.614" v="13293" actId="1076"/>
          <ac:picMkLst>
            <pc:docMk/>
            <pc:sldMk cId="3423810129" sldId="362"/>
            <ac:picMk id="7" creationId="{7BF3F6B5-0061-1333-2C1A-5AC6FD54DB0B}"/>
          </ac:picMkLst>
        </pc:picChg>
        <pc:picChg chg="del">
          <ac:chgData name="Thiago Felski Pereira" userId="a76654c4-f605-47da-b4a1-b46273390d5d" providerId="ADAL" clId="{BC6EFAC1-6C9D-4892-AB18-6997C9C8037A}" dt="2022-11-23T22:57:13.363" v="13068" actId="478"/>
          <ac:picMkLst>
            <pc:docMk/>
            <pc:sldMk cId="3423810129" sldId="362"/>
            <ac:picMk id="9" creationId="{2CBAC009-4953-D88A-933F-0F239ACA0FEE}"/>
          </ac:picMkLst>
        </pc:picChg>
        <pc:picChg chg="del">
          <ac:chgData name="Thiago Felski Pereira" userId="a76654c4-f605-47da-b4a1-b46273390d5d" providerId="ADAL" clId="{BC6EFAC1-6C9D-4892-AB18-6997C9C8037A}" dt="2022-11-23T22:57:15.885" v="13069" actId="478"/>
          <ac:picMkLst>
            <pc:docMk/>
            <pc:sldMk cId="3423810129" sldId="362"/>
            <ac:picMk id="13" creationId="{B5EA19F6-CB91-1FB5-F531-E1E5B62257F8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4:09:57.930" v="13788" actId="478"/>
        <pc:sldMkLst>
          <pc:docMk/>
          <pc:sldMk cId="1498629278" sldId="363"/>
        </pc:sldMkLst>
        <pc:spChg chg="del">
          <ac:chgData name="Thiago Felski Pereira" userId="a76654c4-f605-47da-b4a1-b46273390d5d" providerId="ADAL" clId="{BC6EFAC1-6C9D-4892-AB18-6997C9C8037A}" dt="2022-11-24T04:09:54.169" v="13786" actId="478"/>
          <ac:spMkLst>
            <pc:docMk/>
            <pc:sldMk cId="1498629278" sldId="363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24T04:09:42.816" v="13784" actId="20577"/>
          <ac:spMkLst>
            <pc:docMk/>
            <pc:sldMk cId="1498629278" sldId="363"/>
            <ac:spMk id="12" creationId="{175EE159-79CC-4ED7-B3AA-C7CC3F5835A5}"/>
          </ac:spMkLst>
        </pc:spChg>
        <pc:spChg chg="add del mod">
          <ac:chgData name="Thiago Felski Pereira" userId="a76654c4-f605-47da-b4a1-b46273390d5d" providerId="ADAL" clId="{BC6EFAC1-6C9D-4892-AB18-6997C9C8037A}" dt="2022-11-24T04:09:56.612" v="13787" actId="478"/>
          <ac:spMkLst>
            <pc:docMk/>
            <pc:sldMk cId="1498629278" sldId="363"/>
            <ac:spMk id="15" creationId="{A4BC311B-DFC0-9897-0C30-1AC304079284}"/>
          </ac:spMkLst>
        </pc:spChg>
        <pc:picChg chg="add del mod">
          <ac:chgData name="Thiago Felski Pereira" userId="a76654c4-f605-47da-b4a1-b46273390d5d" providerId="ADAL" clId="{BC6EFAC1-6C9D-4892-AB18-6997C9C8037A}" dt="2022-11-24T04:02:10.802" v="13761" actId="478"/>
          <ac:picMkLst>
            <pc:docMk/>
            <pc:sldMk cId="1498629278" sldId="363"/>
            <ac:picMk id="7" creationId="{0785A741-B9A5-2973-876A-30ABEDD7BF8B}"/>
          </ac:picMkLst>
        </pc:picChg>
        <pc:picChg chg="del">
          <ac:chgData name="Thiago Felski Pereira" userId="a76654c4-f605-47da-b4a1-b46273390d5d" providerId="ADAL" clId="{BC6EFAC1-6C9D-4892-AB18-6997C9C8037A}" dt="2022-11-23T23:27:56.491" v="13298" actId="478"/>
          <ac:picMkLst>
            <pc:docMk/>
            <pc:sldMk cId="1498629278" sldId="363"/>
            <ac:picMk id="7" creationId="{7BF3F6B5-0061-1333-2C1A-5AC6FD54DB0B}"/>
          </ac:picMkLst>
        </pc:picChg>
        <pc:picChg chg="add del mod">
          <ac:chgData name="Thiago Felski Pereira" userId="a76654c4-f605-47da-b4a1-b46273390d5d" providerId="ADAL" clId="{BC6EFAC1-6C9D-4892-AB18-6997C9C8037A}" dt="2022-11-24T04:02:09.571" v="13760" actId="478"/>
          <ac:picMkLst>
            <pc:docMk/>
            <pc:sldMk cId="1498629278" sldId="363"/>
            <ac:picMk id="10" creationId="{9C26A0E3-6B14-FA6A-7442-DCFBDB6F55CC}"/>
          </ac:picMkLst>
        </pc:picChg>
        <pc:picChg chg="add mod">
          <ac:chgData name="Thiago Felski Pereira" userId="a76654c4-f605-47da-b4a1-b46273390d5d" providerId="ADAL" clId="{BC6EFAC1-6C9D-4892-AB18-6997C9C8037A}" dt="2022-11-24T04:09:48.542" v="13785" actId="14100"/>
          <ac:picMkLst>
            <pc:docMk/>
            <pc:sldMk cId="1498629278" sldId="363"/>
            <ac:picMk id="13" creationId="{3A7A7E33-AF3C-DAD9-965B-8E13C523B7A0}"/>
          </ac:picMkLst>
        </pc:picChg>
        <pc:cxnChg chg="del">
          <ac:chgData name="Thiago Felski Pereira" userId="a76654c4-f605-47da-b4a1-b46273390d5d" providerId="ADAL" clId="{BC6EFAC1-6C9D-4892-AB18-6997C9C8037A}" dt="2022-11-24T04:09:57.930" v="13788" actId="478"/>
          <ac:cxnSpMkLst>
            <pc:docMk/>
            <pc:sldMk cId="1498629278" sldId="363"/>
            <ac:cxnSpMk id="6" creationId="{CE9274B9-D8F3-452F-A0E0-A43D7369ED62}"/>
          </ac:cxnSpMkLst>
        </pc:cxnChg>
      </pc:sldChg>
      <pc:sldChg chg="modSp add mod ord">
        <pc:chgData name="Thiago Felski Pereira" userId="a76654c4-f605-47da-b4a1-b46273390d5d" providerId="ADAL" clId="{BC6EFAC1-6C9D-4892-AB18-6997C9C8037A}" dt="2022-11-24T04:02:07.382" v="13759"/>
        <pc:sldMkLst>
          <pc:docMk/>
          <pc:sldMk cId="1383264793" sldId="364"/>
        </pc:sldMkLst>
        <pc:spChg chg="mod">
          <ac:chgData name="Thiago Felski Pereira" userId="a76654c4-f605-47da-b4a1-b46273390d5d" providerId="ADAL" clId="{BC6EFAC1-6C9D-4892-AB18-6997C9C8037A}" dt="2022-11-24T04:01:54.242" v="13757" actId="20577"/>
          <ac:spMkLst>
            <pc:docMk/>
            <pc:sldMk cId="1383264793" sldId="364"/>
            <ac:spMk id="12" creationId="{175EE159-79CC-4ED7-B3AA-C7CC3F5835A5}"/>
          </ac:spMkLst>
        </pc:spChg>
        <pc:picChg chg="mod">
          <ac:chgData name="Thiago Felski Pereira" userId="a76654c4-f605-47da-b4a1-b46273390d5d" providerId="ADAL" clId="{BC6EFAC1-6C9D-4892-AB18-6997C9C8037A}" dt="2022-11-24T04:01:49.420" v="13754" actId="1076"/>
          <ac:picMkLst>
            <pc:docMk/>
            <pc:sldMk cId="1383264793" sldId="364"/>
            <ac:picMk id="10" creationId="{9C26A0E3-6B14-FA6A-7442-DCFBDB6F55CC}"/>
          </ac:picMkLst>
        </pc:picChg>
      </pc:sldChg>
      <pc:sldChg chg="addSp delSp modSp add mod ord">
        <pc:chgData name="Thiago Felski Pereira" userId="a76654c4-f605-47da-b4a1-b46273390d5d" providerId="ADAL" clId="{BC6EFAC1-6C9D-4892-AB18-6997C9C8037A}" dt="2022-11-24T04:56:32.969" v="14012" actId="20577"/>
        <pc:sldMkLst>
          <pc:docMk/>
          <pc:sldMk cId="3775700856" sldId="365"/>
        </pc:sldMkLst>
        <pc:spChg chg="mod">
          <ac:chgData name="Thiago Felski Pereira" userId="a76654c4-f605-47da-b4a1-b46273390d5d" providerId="ADAL" clId="{BC6EFAC1-6C9D-4892-AB18-6997C9C8037A}" dt="2022-11-24T04:56:32.969" v="14012" actId="20577"/>
          <ac:spMkLst>
            <pc:docMk/>
            <pc:sldMk cId="3775700856" sldId="365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24T04:10:35.035" v="13792" actId="478"/>
          <ac:picMkLst>
            <pc:docMk/>
            <pc:sldMk cId="3775700856" sldId="365"/>
            <ac:picMk id="7" creationId="{0785A741-B9A5-2973-876A-30ABEDD7BF8B}"/>
          </ac:picMkLst>
        </pc:picChg>
        <pc:picChg chg="add mod">
          <ac:chgData name="Thiago Felski Pereira" userId="a76654c4-f605-47da-b4a1-b46273390d5d" providerId="ADAL" clId="{BC6EFAC1-6C9D-4892-AB18-6997C9C8037A}" dt="2022-11-24T04:30:38.377" v="13955" actId="1076"/>
          <ac:picMkLst>
            <pc:docMk/>
            <pc:sldMk cId="3775700856" sldId="365"/>
            <ac:picMk id="9" creationId="{D2DB8617-C80C-E669-9FE7-32E579F9B95E}"/>
          </ac:picMkLst>
        </pc:picChg>
        <pc:picChg chg="del">
          <ac:chgData name="Thiago Felski Pereira" userId="a76654c4-f605-47da-b4a1-b46273390d5d" providerId="ADAL" clId="{BC6EFAC1-6C9D-4892-AB18-6997C9C8037A}" dt="2022-11-24T04:10:36.154" v="13793" actId="478"/>
          <ac:picMkLst>
            <pc:docMk/>
            <pc:sldMk cId="3775700856" sldId="365"/>
            <ac:picMk id="10" creationId="{9C26A0E3-6B14-FA6A-7442-DCFBDB6F55CC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5:54:15.737" v="15181" actId="1076"/>
        <pc:sldMkLst>
          <pc:docMk/>
          <pc:sldMk cId="2702000386" sldId="366"/>
        </pc:sldMkLst>
        <pc:spChg chg="mod">
          <ac:chgData name="Thiago Felski Pereira" userId="a76654c4-f605-47da-b4a1-b46273390d5d" providerId="ADAL" clId="{BC6EFAC1-6C9D-4892-AB18-6997C9C8037A}" dt="2022-11-24T04:58:31.283" v="14059" actId="20577"/>
          <ac:spMkLst>
            <pc:docMk/>
            <pc:sldMk cId="2702000386" sldId="366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24T05:52:31.125" v="15178" actId="20577"/>
          <ac:spMkLst>
            <pc:docMk/>
            <pc:sldMk cId="2702000386" sldId="366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BC6EFAC1-6C9D-4892-AB18-6997C9C8037A}" dt="2022-11-24T05:53:57.746" v="15179" actId="478"/>
          <ac:picMkLst>
            <pc:docMk/>
            <pc:sldMk cId="2702000386" sldId="366"/>
            <ac:picMk id="7" creationId="{210D17CA-2E45-8F9F-77B7-43054C4E88C7}"/>
          </ac:picMkLst>
        </pc:picChg>
        <pc:picChg chg="del">
          <ac:chgData name="Thiago Felski Pereira" userId="a76654c4-f605-47da-b4a1-b46273390d5d" providerId="ADAL" clId="{BC6EFAC1-6C9D-4892-AB18-6997C9C8037A}" dt="2022-11-24T04:58:53.388" v="14060" actId="478"/>
          <ac:picMkLst>
            <pc:docMk/>
            <pc:sldMk cId="2702000386" sldId="366"/>
            <ac:picMk id="9" creationId="{D2DB8617-C80C-E669-9FE7-32E579F9B95E}"/>
          </ac:picMkLst>
        </pc:picChg>
        <pc:picChg chg="add mod">
          <ac:chgData name="Thiago Felski Pereira" userId="a76654c4-f605-47da-b4a1-b46273390d5d" providerId="ADAL" clId="{BC6EFAC1-6C9D-4892-AB18-6997C9C8037A}" dt="2022-11-24T05:54:15.737" v="15181" actId="1076"/>
          <ac:picMkLst>
            <pc:docMk/>
            <pc:sldMk cId="2702000386" sldId="366"/>
            <ac:picMk id="11" creationId="{A370761F-42EA-75EA-0AD9-FDE83F0E1F04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5:46:01.947" v="15056" actId="20577"/>
        <pc:sldMkLst>
          <pc:docMk/>
          <pc:sldMk cId="3386925916" sldId="367"/>
        </pc:sldMkLst>
        <pc:spChg chg="mod">
          <ac:chgData name="Thiago Felski Pereira" userId="a76654c4-f605-47da-b4a1-b46273390d5d" providerId="ADAL" clId="{BC6EFAC1-6C9D-4892-AB18-6997C9C8037A}" dt="2022-11-24T05:46:01.947" v="15056" actId="20577"/>
          <ac:spMkLst>
            <pc:docMk/>
            <pc:sldMk cId="3386925916" sldId="367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BC6EFAC1-6C9D-4892-AB18-6997C9C8037A}" dt="2022-11-24T05:45:37.283" v="15018" actId="478"/>
          <ac:picMkLst>
            <pc:docMk/>
            <pc:sldMk cId="3386925916" sldId="367"/>
            <ac:picMk id="7" creationId="{FABA1356-8758-56E1-4D89-5961752BA43E}"/>
          </ac:picMkLst>
        </pc:picChg>
        <pc:picChg chg="add mod">
          <ac:chgData name="Thiago Felski Pereira" userId="a76654c4-f605-47da-b4a1-b46273390d5d" providerId="ADAL" clId="{BC6EFAC1-6C9D-4892-AB18-6997C9C8037A}" dt="2022-11-24T05:31:12.998" v="14972" actId="1076"/>
          <ac:picMkLst>
            <pc:docMk/>
            <pc:sldMk cId="3386925916" sldId="367"/>
            <ac:picMk id="10" creationId="{9650DFBF-34D8-82E8-B4F6-38348C1EAB23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5:46:45.514" v="15118" actId="1076"/>
        <pc:sldMkLst>
          <pc:docMk/>
          <pc:sldMk cId="229045437" sldId="368"/>
        </pc:sldMkLst>
        <pc:spChg chg="mod">
          <ac:chgData name="Thiago Felski Pereira" userId="a76654c4-f605-47da-b4a1-b46273390d5d" providerId="ADAL" clId="{BC6EFAC1-6C9D-4892-AB18-6997C9C8037A}" dt="2022-11-24T05:46:24.915" v="15116" actId="20577"/>
          <ac:spMkLst>
            <pc:docMk/>
            <pc:sldMk cId="229045437" sldId="368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24T05:36:39.708" v="14977" actId="478"/>
          <ac:picMkLst>
            <pc:docMk/>
            <pc:sldMk cId="229045437" sldId="368"/>
            <ac:picMk id="7" creationId="{210D17CA-2E45-8F9F-77B7-43054C4E88C7}"/>
          </ac:picMkLst>
        </pc:picChg>
        <pc:picChg chg="add mod">
          <ac:chgData name="Thiago Felski Pereira" userId="a76654c4-f605-47da-b4a1-b46273390d5d" providerId="ADAL" clId="{BC6EFAC1-6C9D-4892-AB18-6997C9C8037A}" dt="2022-11-24T05:46:45.514" v="15118" actId="1076"/>
          <ac:picMkLst>
            <pc:docMk/>
            <pc:sldMk cId="229045437" sldId="368"/>
            <ac:picMk id="9" creationId="{4A509019-13B2-520C-A0B8-6D4B7D03A36B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6:09:06.471" v="15188" actId="1076"/>
        <pc:sldMkLst>
          <pc:docMk/>
          <pc:sldMk cId="3573929795" sldId="369"/>
        </pc:sldMkLst>
        <pc:spChg chg="mod">
          <ac:chgData name="Thiago Felski Pereira" userId="a76654c4-f605-47da-b4a1-b46273390d5d" providerId="ADAL" clId="{BC6EFAC1-6C9D-4892-AB18-6997C9C8037A}" dt="2022-11-24T05:47:40.907" v="15166" actId="20577"/>
          <ac:spMkLst>
            <pc:docMk/>
            <pc:sldMk cId="3573929795" sldId="369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24T06:09:06.471" v="15188" actId="1076"/>
          <ac:picMkLst>
            <pc:docMk/>
            <pc:sldMk cId="3573929795" sldId="369"/>
            <ac:picMk id="7" creationId="{CA9F74D1-33DC-D677-FD56-B216555AC8FF}"/>
          </ac:picMkLst>
        </pc:picChg>
        <pc:picChg chg="del">
          <ac:chgData name="Thiago Felski Pereira" userId="a76654c4-f605-47da-b4a1-b46273390d5d" providerId="ADAL" clId="{BC6EFAC1-6C9D-4892-AB18-6997C9C8037A}" dt="2022-11-24T05:47:43.135" v="15167" actId="478"/>
          <ac:picMkLst>
            <pc:docMk/>
            <pc:sldMk cId="3573929795" sldId="369"/>
            <ac:picMk id="9" creationId="{4A509019-13B2-520C-A0B8-6D4B7D03A36B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6:09:02.509" v="15187" actId="1076"/>
        <pc:sldMkLst>
          <pc:docMk/>
          <pc:sldMk cId="2023430437" sldId="370"/>
        </pc:sldMkLst>
        <pc:picChg chg="del">
          <ac:chgData name="Thiago Felski Pereira" userId="a76654c4-f605-47da-b4a1-b46273390d5d" providerId="ADAL" clId="{BC6EFAC1-6C9D-4892-AB18-6997C9C8037A}" dt="2022-11-24T06:08:25.074" v="15185" actId="478"/>
          <ac:picMkLst>
            <pc:docMk/>
            <pc:sldMk cId="2023430437" sldId="370"/>
            <ac:picMk id="7" creationId="{CA9F74D1-33DC-D677-FD56-B216555AC8FF}"/>
          </ac:picMkLst>
        </pc:picChg>
        <pc:picChg chg="add mod">
          <ac:chgData name="Thiago Felski Pereira" userId="a76654c4-f605-47da-b4a1-b46273390d5d" providerId="ADAL" clId="{BC6EFAC1-6C9D-4892-AB18-6997C9C8037A}" dt="2022-11-24T06:09:02.509" v="15187" actId="1076"/>
          <ac:picMkLst>
            <pc:docMk/>
            <pc:sldMk cId="2023430437" sldId="370"/>
            <ac:picMk id="9" creationId="{A7215BDF-B4A0-D312-865D-31B68BCE4D18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6:22:41.836" v="15330" actId="1076"/>
        <pc:sldMkLst>
          <pc:docMk/>
          <pc:sldMk cId="1234341895" sldId="371"/>
        </pc:sldMkLst>
        <pc:spChg chg="mod">
          <ac:chgData name="Thiago Felski Pereira" userId="a76654c4-f605-47da-b4a1-b46273390d5d" providerId="ADAL" clId="{BC6EFAC1-6C9D-4892-AB18-6997C9C8037A}" dt="2022-11-24T06:16:11.539" v="15328" actId="20577"/>
          <ac:spMkLst>
            <pc:docMk/>
            <pc:sldMk cId="1234341895" sldId="371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24T06:22:41.836" v="15330" actId="1076"/>
          <ac:picMkLst>
            <pc:docMk/>
            <pc:sldMk cId="1234341895" sldId="371"/>
            <ac:picMk id="7" creationId="{383448BD-5B66-787A-42E3-D05FC1AE05B4}"/>
          </ac:picMkLst>
        </pc:picChg>
        <pc:picChg chg="del">
          <ac:chgData name="Thiago Felski Pereira" userId="a76654c4-f605-47da-b4a1-b46273390d5d" providerId="ADAL" clId="{BC6EFAC1-6C9D-4892-AB18-6997C9C8037A}" dt="2022-11-24T06:09:14.307" v="15190" actId="478"/>
          <ac:picMkLst>
            <pc:docMk/>
            <pc:sldMk cId="1234341895" sldId="371"/>
            <ac:picMk id="9" creationId="{A7215BDF-B4A0-D312-865D-31B68BCE4D18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7:15:41.510" v="15686" actId="14100"/>
        <pc:sldMkLst>
          <pc:docMk/>
          <pc:sldMk cId="3259090392" sldId="372"/>
        </pc:sldMkLst>
        <pc:spChg chg="mod">
          <ac:chgData name="Thiago Felski Pereira" userId="a76654c4-f605-47da-b4a1-b46273390d5d" providerId="ADAL" clId="{BC6EFAC1-6C9D-4892-AB18-6997C9C8037A}" dt="2022-11-24T06:24:02.322" v="15348" actId="20577"/>
          <ac:spMkLst>
            <pc:docMk/>
            <pc:sldMk cId="3259090392" sldId="372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24T06:43:16.253" v="15495" actId="113"/>
          <ac:spMkLst>
            <pc:docMk/>
            <pc:sldMk cId="3259090392" sldId="372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24T06:24:05.387" v="15349" actId="478"/>
          <ac:picMkLst>
            <pc:docMk/>
            <pc:sldMk cId="3259090392" sldId="372"/>
            <ac:picMk id="7" creationId="{383448BD-5B66-787A-42E3-D05FC1AE05B4}"/>
          </ac:picMkLst>
        </pc:picChg>
        <pc:picChg chg="add mod">
          <ac:chgData name="Thiago Felski Pereira" userId="a76654c4-f605-47da-b4a1-b46273390d5d" providerId="ADAL" clId="{BC6EFAC1-6C9D-4892-AB18-6997C9C8037A}" dt="2022-11-24T06:25:39.153" v="15382" actId="1076"/>
          <ac:picMkLst>
            <pc:docMk/>
            <pc:sldMk cId="3259090392" sldId="372"/>
            <ac:picMk id="9" creationId="{EAAD66FD-679C-DA9F-8F1F-CFF93DEC7D41}"/>
          </ac:picMkLst>
        </pc:picChg>
        <pc:picChg chg="add del mod">
          <ac:chgData name="Thiago Felski Pereira" userId="a76654c4-f605-47da-b4a1-b46273390d5d" providerId="ADAL" clId="{BC6EFAC1-6C9D-4892-AB18-6997C9C8037A}" dt="2022-11-24T07:15:09.402" v="15683" actId="478"/>
          <ac:picMkLst>
            <pc:docMk/>
            <pc:sldMk cId="3259090392" sldId="372"/>
            <ac:picMk id="11" creationId="{0093050B-B51E-9D50-9327-D8D21F788ABE}"/>
          </ac:picMkLst>
        </pc:picChg>
        <pc:picChg chg="add mod">
          <ac:chgData name="Thiago Felski Pereira" userId="a76654c4-f605-47da-b4a1-b46273390d5d" providerId="ADAL" clId="{BC6EFAC1-6C9D-4892-AB18-6997C9C8037A}" dt="2022-11-24T06:43:58.584" v="15497" actId="1076"/>
          <ac:picMkLst>
            <pc:docMk/>
            <pc:sldMk cId="3259090392" sldId="372"/>
            <ac:picMk id="14" creationId="{DB10267B-E71E-9364-6524-2637EF3BE287}"/>
          </ac:picMkLst>
        </pc:picChg>
        <pc:picChg chg="add mod">
          <ac:chgData name="Thiago Felski Pereira" userId="a76654c4-f605-47da-b4a1-b46273390d5d" providerId="ADAL" clId="{BC6EFAC1-6C9D-4892-AB18-6997C9C8037A}" dt="2022-11-24T07:15:41.510" v="15686" actId="14100"/>
          <ac:picMkLst>
            <pc:docMk/>
            <pc:sldMk cId="3259090392" sldId="372"/>
            <ac:picMk id="16" creationId="{C7CC5B80-4167-41F4-245E-7C63F0DC30C6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6:49:26.748" v="15682" actId="14100"/>
        <pc:sldMkLst>
          <pc:docMk/>
          <pc:sldMk cId="1773090296" sldId="373"/>
        </pc:sldMkLst>
        <pc:spChg chg="mod">
          <ac:chgData name="Thiago Felski Pereira" userId="a76654c4-f605-47da-b4a1-b46273390d5d" providerId="ADAL" clId="{BC6EFAC1-6C9D-4892-AB18-6997C9C8037A}" dt="2022-11-24T06:48:32.119" v="15679" actId="6549"/>
          <ac:spMkLst>
            <pc:docMk/>
            <pc:sldMk cId="1773090296" sldId="373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24T06:45:18.172" v="15574" actId="478"/>
          <ac:picMkLst>
            <pc:docMk/>
            <pc:sldMk cId="1773090296" sldId="373"/>
            <ac:picMk id="7" creationId="{383448BD-5B66-787A-42E3-D05FC1AE05B4}"/>
          </ac:picMkLst>
        </pc:picChg>
        <pc:picChg chg="add mod">
          <ac:chgData name="Thiago Felski Pereira" userId="a76654c4-f605-47da-b4a1-b46273390d5d" providerId="ADAL" clId="{BC6EFAC1-6C9D-4892-AB18-6997C9C8037A}" dt="2022-11-24T06:48:27.374" v="15677" actId="14100"/>
          <ac:picMkLst>
            <pc:docMk/>
            <pc:sldMk cId="1773090296" sldId="373"/>
            <ac:picMk id="9" creationId="{CA447D71-39CB-3A2B-A458-31801AD0570C}"/>
          </ac:picMkLst>
        </pc:picChg>
        <pc:picChg chg="add mod">
          <ac:chgData name="Thiago Felski Pereira" userId="a76654c4-f605-47da-b4a1-b46273390d5d" providerId="ADAL" clId="{BC6EFAC1-6C9D-4892-AB18-6997C9C8037A}" dt="2022-11-24T06:49:26.748" v="15682" actId="14100"/>
          <ac:picMkLst>
            <pc:docMk/>
            <pc:sldMk cId="1773090296" sldId="373"/>
            <ac:picMk id="11" creationId="{8D814DAC-7C42-9DB6-F346-ADEC9C5FEA67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7:23:58.979" v="16080" actId="2711"/>
        <pc:sldMkLst>
          <pc:docMk/>
          <pc:sldMk cId="2911592039" sldId="374"/>
        </pc:sldMkLst>
        <pc:spChg chg="add del">
          <ac:chgData name="Thiago Felski Pereira" userId="a76654c4-f605-47da-b4a1-b46273390d5d" providerId="ADAL" clId="{BC6EFAC1-6C9D-4892-AB18-6997C9C8037A}" dt="2022-11-24T07:23:50.889" v="16077"/>
          <ac:spMkLst>
            <pc:docMk/>
            <pc:sldMk cId="2911592039" sldId="374"/>
            <ac:spMk id="10" creationId="{F69A334A-63E8-0DAD-9CD4-EE777E6EE6A6}"/>
          </ac:spMkLst>
        </pc:spChg>
        <pc:spChg chg="mod">
          <ac:chgData name="Thiago Felski Pereira" userId="a76654c4-f605-47da-b4a1-b46273390d5d" providerId="ADAL" clId="{BC6EFAC1-6C9D-4892-AB18-6997C9C8037A}" dt="2022-11-24T07:23:58.979" v="16080" actId="2711"/>
          <ac:spMkLst>
            <pc:docMk/>
            <pc:sldMk cId="2911592039" sldId="374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24T07:23:09.596" v="15999" actId="1076"/>
          <ac:picMkLst>
            <pc:docMk/>
            <pc:sldMk cId="2911592039" sldId="374"/>
            <ac:picMk id="7" creationId="{49007D2B-6E6B-C15F-4A2A-53725339CCB6}"/>
          </ac:picMkLst>
        </pc:picChg>
        <pc:picChg chg="del">
          <ac:chgData name="Thiago Felski Pereira" userId="a76654c4-f605-47da-b4a1-b46273390d5d" providerId="ADAL" clId="{BC6EFAC1-6C9D-4892-AB18-6997C9C8037A}" dt="2022-11-24T07:18:06.169" v="15689" actId="478"/>
          <ac:picMkLst>
            <pc:docMk/>
            <pc:sldMk cId="2911592039" sldId="374"/>
            <ac:picMk id="9" creationId="{CA447D71-39CB-3A2B-A458-31801AD0570C}"/>
          </ac:picMkLst>
        </pc:picChg>
        <pc:picChg chg="del">
          <ac:chgData name="Thiago Felski Pereira" userId="a76654c4-f605-47da-b4a1-b46273390d5d" providerId="ADAL" clId="{BC6EFAC1-6C9D-4892-AB18-6997C9C8037A}" dt="2022-11-24T07:18:05.411" v="15688" actId="478"/>
          <ac:picMkLst>
            <pc:docMk/>
            <pc:sldMk cId="2911592039" sldId="374"/>
            <ac:picMk id="11" creationId="{8D814DAC-7C42-9DB6-F346-ADEC9C5FEA67}"/>
          </ac:picMkLst>
        </pc:picChg>
      </pc:sldChg>
    </pc:docChg>
  </pc:docChgLst>
  <pc:docChgLst>
    <pc:chgData name="Thiago Felski Pereira" userId="a76654c4-f605-47da-b4a1-b46273390d5d" providerId="ADAL" clId="{A343E08F-AF5D-4810-94FF-00FA1B106BFC}"/>
    <pc:docChg chg="custSel addSld delSld modSld">
      <pc:chgData name="Thiago Felski Pereira" userId="a76654c4-f605-47da-b4a1-b46273390d5d" providerId="ADAL" clId="{A343E08F-AF5D-4810-94FF-00FA1B106BFC}" dt="2021-09-13T15:46:06.924" v="161" actId="20577"/>
      <pc:docMkLst>
        <pc:docMk/>
      </pc:docMkLst>
      <pc:sldChg chg="modSp mod">
        <pc:chgData name="Thiago Felski Pereira" userId="a76654c4-f605-47da-b4a1-b46273390d5d" providerId="ADAL" clId="{A343E08F-AF5D-4810-94FF-00FA1B106BFC}" dt="2021-09-13T15:46:06.924" v="161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A343E08F-AF5D-4810-94FF-00FA1B106BFC}" dt="2021-09-13T15:46:06.924" v="161" actId="20577"/>
          <ac:spMkLst>
            <pc:docMk/>
            <pc:sldMk cId="3218115137" sldId="256"/>
            <ac:spMk id="2" creationId="{00000000-0000-0000-0000-000000000000}"/>
          </ac:spMkLst>
        </pc:spChg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452780557" sldId="264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222519618" sldId="265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953671265" sldId="266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941034977" sldId="267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996402754" sldId="268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436576971" sldId="269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877430673" sldId="270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628963933" sldId="271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2210401833" sldId="272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2819999170" sldId="273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502180284" sldId="274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637879950" sldId="275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2960366628" sldId="276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509638803" sldId="277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379394656" sldId="278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2015339668" sldId="279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03549562" sldId="280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2134303886" sldId="281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603108599" sldId="282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670757004" sldId="283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637509713" sldId="284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184332836" sldId="285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4206663560" sldId="286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447688615" sldId="287"/>
        </pc:sldMkLst>
      </pc:sldChg>
      <pc:sldChg chg="addSp modSp add">
        <pc:chgData name="Thiago Felski Pereira" userId="a76654c4-f605-47da-b4a1-b46273390d5d" providerId="ADAL" clId="{A343E08F-AF5D-4810-94FF-00FA1B106BFC}" dt="2021-08-11T21:49:53.626" v="49"/>
        <pc:sldMkLst>
          <pc:docMk/>
          <pc:sldMk cId="1569872837" sldId="304"/>
        </pc:sldMkLst>
        <pc:spChg chg="add mod">
          <ac:chgData name="Thiago Felski Pereira" userId="a76654c4-f605-47da-b4a1-b46273390d5d" providerId="ADAL" clId="{A343E08F-AF5D-4810-94FF-00FA1B106BFC}" dt="2021-08-11T21:49:53.626" v="49"/>
          <ac:spMkLst>
            <pc:docMk/>
            <pc:sldMk cId="1569872837" sldId="304"/>
            <ac:spMk id="3" creationId="{87C49244-BE04-4F02-97B7-E0EF982D1732}"/>
          </ac:spMkLst>
        </pc:spChg>
        <pc:picChg chg="add mod">
          <ac:chgData name="Thiago Felski Pereira" userId="a76654c4-f605-47da-b4a1-b46273390d5d" providerId="ADAL" clId="{A343E08F-AF5D-4810-94FF-00FA1B106BFC}" dt="2021-08-11T21:49:53.626" v="49"/>
          <ac:picMkLst>
            <pc:docMk/>
            <pc:sldMk cId="1569872837" sldId="304"/>
            <ac:picMk id="4" creationId="{9892C65E-8495-4C09-BB65-51E59847FDC7}"/>
          </ac:picMkLst>
        </pc:picChg>
        <pc:picChg chg="add mod">
          <ac:chgData name="Thiago Felski Pereira" userId="a76654c4-f605-47da-b4a1-b46273390d5d" providerId="ADAL" clId="{A343E08F-AF5D-4810-94FF-00FA1B106BFC}" dt="2021-08-11T21:49:53.626" v="49"/>
          <ac:picMkLst>
            <pc:docMk/>
            <pc:sldMk cId="1569872837" sldId="304"/>
            <ac:picMk id="5" creationId="{C60F0425-ABD1-4E11-B9CC-85BBBF1D2F64}"/>
          </ac:picMkLst>
        </pc:picChg>
      </pc:sldChg>
      <pc:sldChg chg="addSp modSp add mod">
        <pc:chgData name="Thiago Felski Pereira" userId="a76654c4-f605-47da-b4a1-b46273390d5d" providerId="ADAL" clId="{A343E08F-AF5D-4810-94FF-00FA1B106BFC}" dt="2021-08-11T21:52:19.792" v="94" actId="14100"/>
        <pc:sldMkLst>
          <pc:docMk/>
          <pc:sldMk cId="2307461812" sldId="305"/>
        </pc:sldMkLst>
        <pc:spChg chg="mod">
          <ac:chgData name="Thiago Felski Pereira" userId="a76654c4-f605-47da-b4a1-b46273390d5d" providerId="ADAL" clId="{A343E08F-AF5D-4810-94FF-00FA1B106BFC}" dt="2021-08-11T21:52:19.792" v="94" actId="14100"/>
          <ac:spMkLst>
            <pc:docMk/>
            <pc:sldMk cId="2307461812" sldId="305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A343E08F-AF5D-4810-94FF-00FA1B106BFC}" dt="2021-08-11T21:47:35.425" v="21" actId="27636"/>
          <ac:spMkLst>
            <pc:docMk/>
            <pc:sldMk cId="2307461812" sldId="305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A343E08F-AF5D-4810-94FF-00FA1B106BFC}" dt="2021-08-11T21:49:56.006" v="50"/>
          <ac:spMkLst>
            <pc:docMk/>
            <pc:sldMk cId="2307461812" sldId="305"/>
            <ac:spMk id="5" creationId="{4ECAB870-D38C-4E18-8D28-D12C1E36470E}"/>
          </ac:spMkLst>
        </pc:spChg>
        <pc:picChg chg="add mod">
          <ac:chgData name="Thiago Felski Pereira" userId="a76654c4-f605-47da-b4a1-b46273390d5d" providerId="ADAL" clId="{A343E08F-AF5D-4810-94FF-00FA1B106BFC}" dt="2021-08-11T21:49:56.006" v="50"/>
          <ac:picMkLst>
            <pc:docMk/>
            <pc:sldMk cId="2307461812" sldId="305"/>
            <ac:picMk id="6" creationId="{6F6CA8A5-C405-4D9C-9C58-0DDDB8258E43}"/>
          </ac:picMkLst>
        </pc:picChg>
        <pc:picChg chg="add mod">
          <ac:chgData name="Thiago Felski Pereira" userId="a76654c4-f605-47da-b4a1-b46273390d5d" providerId="ADAL" clId="{A343E08F-AF5D-4810-94FF-00FA1B106BFC}" dt="2021-08-11T21:49:56.006" v="50"/>
          <ac:picMkLst>
            <pc:docMk/>
            <pc:sldMk cId="2307461812" sldId="305"/>
            <ac:picMk id="7" creationId="{D3E8DE8C-5D1C-4FEC-A2AF-806C743956DF}"/>
          </ac:picMkLst>
        </pc:picChg>
        <pc:cxnChg chg="add mod">
          <ac:chgData name="Thiago Felski Pereira" userId="a76654c4-f605-47da-b4a1-b46273390d5d" providerId="ADAL" clId="{A343E08F-AF5D-4810-94FF-00FA1B106BFC}" dt="2021-08-11T21:52:14.134" v="92"/>
          <ac:cxnSpMkLst>
            <pc:docMk/>
            <pc:sldMk cId="2307461812" sldId="305"/>
            <ac:cxnSpMk id="8" creationId="{F68AE9D1-C577-4ED2-AD1A-B5DEFF034390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2:11.097" v="91" actId="14100"/>
        <pc:sldMkLst>
          <pc:docMk/>
          <pc:sldMk cId="651509772" sldId="306"/>
        </pc:sldMkLst>
        <pc:spChg chg="add mod">
          <ac:chgData name="Thiago Felski Pereira" userId="a76654c4-f605-47da-b4a1-b46273390d5d" providerId="ADAL" clId="{A343E08F-AF5D-4810-94FF-00FA1B106BFC}" dt="2021-08-11T21:49:57.438" v="51"/>
          <ac:spMkLst>
            <pc:docMk/>
            <pc:sldMk cId="651509772" sldId="306"/>
            <ac:spMk id="4" creationId="{91F4553A-9024-4154-A7AB-E8DDAE82930C}"/>
          </ac:spMkLst>
        </pc:spChg>
        <pc:spChg chg="mod">
          <ac:chgData name="Thiago Felski Pereira" userId="a76654c4-f605-47da-b4a1-b46273390d5d" providerId="ADAL" clId="{A343E08F-AF5D-4810-94FF-00FA1B106BFC}" dt="2021-08-11T21:52:11.097" v="91" actId="14100"/>
          <ac:spMkLst>
            <pc:docMk/>
            <pc:sldMk cId="651509772" sldId="306"/>
            <ac:spMk id="5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49:57.438" v="51"/>
          <ac:picMkLst>
            <pc:docMk/>
            <pc:sldMk cId="651509772" sldId="306"/>
            <ac:picMk id="6" creationId="{69315351-117A-4D55-939E-5A1A9377B8CA}"/>
          </ac:picMkLst>
        </pc:picChg>
        <pc:picChg chg="add mod">
          <ac:chgData name="Thiago Felski Pereira" userId="a76654c4-f605-47da-b4a1-b46273390d5d" providerId="ADAL" clId="{A343E08F-AF5D-4810-94FF-00FA1B106BFC}" dt="2021-08-11T21:49:57.438" v="51"/>
          <ac:picMkLst>
            <pc:docMk/>
            <pc:sldMk cId="651509772" sldId="306"/>
            <ac:picMk id="7" creationId="{4355E730-F47C-4477-9052-E4C8CC65D3E3}"/>
          </ac:picMkLst>
        </pc:picChg>
        <pc:cxnChg chg="add mod">
          <ac:chgData name="Thiago Felski Pereira" userId="a76654c4-f605-47da-b4a1-b46273390d5d" providerId="ADAL" clId="{A343E08F-AF5D-4810-94FF-00FA1B106BFC}" dt="2021-08-11T21:52:05.917" v="89"/>
          <ac:cxnSpMkLst>
            <pc:docMk/>
            <pc:sldMk cId="651509772" sldId="306"/>
            <ac:cxnSpMk id="8" creationId="{07D6F8D9-CBDF-4D20-B834-B0496C96E455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2:01.424" v="88" actId="113"/>
        <pc:sldMkLst>
          <pc:docMk/>
          <pc:sldMk cId="2577022971" sldId="307"/>
        </pc:sldMkLst>
        <pc:spChg chg="mod">
          <ac:chgData name="Thiago Felski Pereira" userId="a76654c4-f605-47da-b4a1-b46273390d5d" providerId="ADAL" clId="{A343E08F-AF5D-4810-94FF-00FA1B106BFC}" dt="2021-08-11T21:52:01.424" v="88" actId="113"/>
          <ac:spMkLst>
            <pc:docMk/>
            <pc:sldMk cId="2577022971" sldId="307"/>
            <ac:spMk id="6" creationId="{00000000-0000-0000-0000-000000000000}"/>
          </ac:spMkLst>
        </pc:spChg>
        <pc:spChg chg="add mod">
          <ac:chgData name="Thiago Felski Pereira" userId="a76654c4-f605-47da-b4a1-b46273390d5d" providerId="ADAL" clId="{A343E08F-AF5D-4810-94FF-00FA1B106BFC}" dt="2021-08-11T21:49:58.687" v="52"/>
          <ac:spMkLst>
            <pc:docMk/>
            <pc:sldMk cId="2577022971" sldId="307"/>
            <ac:spMk id="7" creationId="{7ED8960C-124B-4E9C-AEA8-334FB10C521A}"/>
          </ac:spMkLst>
        </pc:spChg>
        <pc:picChg chg="add mod">
          <ac:chgData name="Thiago Felski Pereira" userId="a76654c4-f605-47da-b4a1-b46273390d5d" providerId="ADAL" clId="{A343E08F-AF5D-4810-94FF-00FA1B106BFC}" dt="2021-08-11T21:49:58.687" v="52"/>
          <ac:picMkLst>
            <pc:docMk/>
            <pc:sldMk cId="2577022971" sldId="307"/>
            <ac:picMk id="8" creationId="{3BAF0D2E-3A84-447E-AD99-391772EB1086}"/>
          </ac:picMkLst>
        </pc:picChg>
        <pc:picChg chg="add mod">
          <ac:chgData name="Thiago Felski Pereira" userId="a76654c4-f605-47da-b4a1-b46273390d5d" providerId="ADAL" clId="{A343E08F-AF5D-4810-94FF-00FA1B106BFC}" dt="2021-08-11T21:49:58.687" v="52"/>
          <ac:picMkLst>
            <pc:docMk/>
            <pc:sldMk cId="2577022971" sldId="307"/>
            <ac:picMk id="9" creationId="{0A46BCC4-BD52-4449-A843-0B021C38221A}"/>
          </ac:picMkLst>
        </pc:picChg>
        <pc:cxnChg chg="add mod">
          <ac:chgData name="Thiago Felski Pereira" userId="a76654c4-f605-47da-b4a1-b46273390d5d" providerId="ADAL" clId="{A343E08F-AF5D-4810-94FF-00FA1B106BFC}" dt="2021-08-11T21:51:55.765" v="86"/>
          <ac:cxnSpMkLst>
            <pc:docMk/>
            <pc:sldMk cId="2577022971" sldId="307"/>
            <ac:cxnSpMk id="10" creationId="{BB06C02B-0C8C-4A85-9CA1-FDF817521787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3:45:30.123" v="96" actId="1076"/>
        <pc:sldMkLst>
          <pc:docMk/>
          <pc:sldMk cId="2643101621" sldId="308"/>
        </pc:sldMkLst>
        <pc:spChg chg="add mod">
          <ac:chgData name="Thiago Felski Pereira" userId="a76654c4-f605-47da-b4a1-b46273390d5d" providerId="ADAL" clId="{A343E08F-AF5D-4810-94FF-00FA1B106BFC}" dt="2021-08-11T21:50:00.534" v="53"/>
          <ac:spMkLst>
            <pc:docMk/>
            <pc:sldMk cId="2643101621" sldId="308"/>
            <ac:spMk id="6" creationId="{468894F9-0EF9-4552-BCBC-E98994354758}"/>
          </ac:spMkLst>
        </pc:spChg>
        <pc:spChg chg="mod">
          <ac:chgData name="Thiago Felski Pereira" userId="a76654c4-f605-47da-b4a1-b46273390d5d" providerId="ADAL" clId="{A343E08F-AF5D-4810-94FF-00FA1B106BFC}" dt="2021-08-11T21:51:50.739" v="85" actId="113"/>
          <ac:spMkLst>
            <pc:docMk/>
            <pc:sldMk cId="2643101621" sldId="308"/>
            <ac:spMk id="7" creationId="{00000000-0000-0000-0000-000000000000}"/>
          </ac:spMkLst>
        </pc:spChg>
        <pc:picChg chg="mod">
          <ac:chgData name="Thiago Felski Pereira" userId="a76654c4-f605-47da-b4a1-b46273390d5d" providerId="ADAL" clId="{A343E08F-AF5D-4810-94FF-00FA1B106BFC}" dt="2021-08-11T23:45:30.123" v="96" actId="1076"/>
          <ac:picMkLst>
            <pc:docMk/>
            <pc:sldMk cId="2643101621" sldId="308"/>
            <ac:picMk id="5" creationId="{00000000-0000-0000-0000-000000000000}"/>
          </ac:picMkLst>
        </pc:picChg>
        <pc:picChg chg="add mod">
          <ac:chgData name="Thiago Felski Pereira" userId="a76654c4-f605-47da-b4a1-b46273390d5d" providerId="ADAL" clId="{A343E08F-AF5D-4810-94FF-00FA1B106BFC}" dt="2021-08-11T21:50:00.534" v="53"/>
          <ac:picMkLst>
            <pc:docMk/>
            <pc:sldMk cId="2643101621" sldId="308"/>
            <ac:picMk id="8" creationId="{2C001B66-94C5-478A-A1F1-61F3E443A974}"/>
          </ac:picMkLst>
        </pc:picChg>
        <pc:picChg chg="add mod">
          <ac:chgData name="Thiago Felski Pereira" userId="a76654c4-f605-47da-b4a1-b46273390d5d" providerId="ADAL" clId="{A343E08F-AF5D-4810-94FF-00FA1B106BFC}" dt="2021-08-11T21:50:00.534" v="53"/>
          <ac:picMkLst>
            <pc:docMk/>
            <pc:sldMk cId="2643101621" sldId="308"/>
            <ac:picMk id="9" creationId="{B02E4A93-FCF2-4CAB-A5A0-3A7F50AA3C81}"/>
          </ac:picMkLst>
        </pc:picChg>
        <pc:cxnChg chg="add mod">
          <ac:chgData name="Thiago Felski Pereira" userId="a76654c4-f605-47da-b4a1-b46273390d5d" providerId="ADAL" clId="{A343E08F-AF5D-4810-94FF-00FA1B106BFC}" dt="2021-08-11T21:51:44.342" v="83"/>
          <ac:cxnSpMkLst>
            <pc:docMk/>
            <pc:sldMk cId="2643101621" sldId="308"/>
            <ac:cxnSpMk id="10" creationId="{D464278B-5412-49B9-B71B-EEF2FF5E8F14}"/>
          </ac:cxnSpMkLst>
        </pc:cxnChg>
      </pc:sldChg>
      <pc:sldChg chg="addSp delSp modSp mod">
        <pc:chgData name="Thiago Felski Pereira" userId="a76654c4-f605-47da-b4a1-b46273390d5d" providerId="ADAL" clId="{A343E08F-AF5D-4810-94FF-00FA1B106BFC}" dt="2021-08-11T21:50:18.070" v="63"/>
        <pc:sldMkLst>
          <pc:docMk/>
          <pc:sldMk cId="272499868" sldId="504"/>
        </pc:sldMkLst>
        <pc:spChg chg="del">
          <ac:chgData name="Thiago Felski Pereira" userId="a76654c4-f605-47da-b4a1-b46273390d5d" providerId="ADAL" clId="{A343E08F-AF5D-4810-94FF-00FA1B106BFC}" dt="2021-08-11T21:50:16.822" v="62" actId="478"/>
          <ac:spMkLst>
            <pc:docMk/>
            <pc:sldMk cId="272499868" sldId="504"/>
            <ac:spMk id="4" creationId="{D6F168F6-54B4-4590-9613-DC579FD298AA}"/>
          </ac:spMkLst>
        </pc:spChg>
        <pc:spChg chg="del">
          <ac:chgData name="Thiago Felski Pereira" userId="a76654c4-f605-47da-b4a1-b46273390d5d" providerId="ADAL" clId="{A343E08F-AF5D-4810-94FF-00FA1B106BFC}" dt="2021-08-11T21:50:16.822" v="62" actId="478"/>
          <ac:spMkLst>
            <pc:docMk/>
            <pc:sldMk cId="272499868" sldId="504"/>
            <ac:spMk id="6" creationId="{98B2A4FE-BFE0-43A2-B9A0-FE8B00AA12AD}"/>
          </ac:spMkLst>
        </pc:spChg>
        <pc:spChg chg="add mod">
          <ac:chgData name="Thiago Felski Pereira" userId="a76654c4-f605-47da-b4a1-b46273390d5d" providerId="ADAL" clId="{A343E08F-AF5D-4810-94FF-00FA1B106BFC}" dt="2021-08-11T21:50:18.070" v="63"/>
          <ac:spMkLst>
            <pc:docMk/>
            <pc:sldMk cId="272499868" sldId="504"/>
            <ac:spMk id="8" creationId="{3093C8C3-1D41-46AC-AEC9-CA40209D3878}"/>
          </ac:spMkLst>
        </pc:spChg>
        <pc:picChg chg="add mod">
          <ac:chgData name="Thiago Felski Pereira" userId="a76654c4-f605-47da-b4a1-b46273390d5d" providerId="ADAL" clId="{A343E08F-AF5D-4810-94FF-00FA1B106BFC}" dt="2021-08-11T21:50:18.070" v="63"/>
          <ac:picMkLst>
            <pc:docMk/>
            <pc:sldMk cId="272499868" sldId="504"/>
            <ac:picMk id="10" creationId="{9B862E9B-B860-4B03-8A03-9B0A6264EB13}"/>
          </ac:picMkLst>
        </pc:picChg>
        <pc:picChg chg="add mod">
          <ac:chgData name="Thiago Felski Pereira" userId="a76654c4-f605-47da-b4a1-b46273390d5d" providerId="ADAL" clId="{A343E08F-AF5D-4810-94FF-00FA1B106BFC}" dt="2021-08-11T21:50:18.070" v="63"/>
          <ac:picMkLst>
            <pc:docMk/>
            <pc:sldMk cId="272499868" sldId="504"/>
            <ac:picMk id="11" creationId="{67C690DA-B038-4CE5-8513-EF29861198BC}"/>
          </ac:picMkLst>
        </pc:picChg>
      </pc:sldChg>
      <pc:sldChg chg="addSp modSp add">
        <pc:chgData name="Thiago Felski Pereira" userId="a76654c4-f605-47da-b4a1-b46273390d5d" providerId="ADAL" clId="{A343E08F-AF5D-4810-94FF-00FA1B106BFC}" dt="2021-08-11T21:50:01.894" v="54"/>
        <pc:sldMkLst>
          <pc:docMk/>
          <pc:sldMk cId="3174010422" sldId="505"/>
        </pc:sldMkLst>
        <pc:spChg chg="add mod">
          <ac:chgData name="Thiago Felski Pereira" userId="a76654c4-f605-47da-b4a1-b46273390d5d" providerId="ADAL" clId="{A343E08F-AF5D-4810-94FF-00FA1B106BFC}" dt="2021-08-11T21:50:01.894" v="54"/>
          <ac:spMkLst>
            <pc:docMk/>
            <pc:sldMk cId="3174010422" sldId="505"/>
            <ac:spMk id="3" creationId="{E19C6920-ECB9-436B-AE2E-1FA7391F0869}"/>
          </ac:spMkLst>
        </pc:spChg>
        <pc:picChg chg="add mod">
          <ac:chgData name="Thiago Felski Pereira" userId="a76654c4-f605-47da-b4a1-b46273390d5d" providerId="ADAL" clId="{A343E08F-AF5D-4810-94FF-00FA1B106BFC}" dt="2021-08-11T21:50:01.894" v="54"/>
          <ac:picMkLst>
            <pc:docMk/>
            <pc:sldMk cId="3174010422" sldId="505"/>
            <ac:picMk id="4" creationId="{BCAB42A1-32CB-4A96-A7DF-50543A3EC906}"/>
          </ac:picMkLst>
        </pc:picChg>
        <pc:picChg chg="add mod">
          <ac:chgData name="Thiago Felski Pereira" userId="a76654c4-f605-47da-b4a1-b46273390d5d" providerId="ADAL" clId="{A343E08F-AF5D-4810-94FF-00FA1B106BFC}" dt="2021-08-11T21:50:01.894" v="54"/>
          <ac:picMkLst>
            <pc:docMk/>
            <pc:sldMk cId="3174010422" sldId="505"/>
            <ac:picMk id="5" creationId="{0498AF00-9AC6-42AD-8B46-505003AE7D85}"/>
          </ac:picMkLst>
        </pc:picChg>
      </pc:sldChg>
      <pc:sldChg chg="addSp modSp add mod">
        <pc:chgData name="Thiago Felski Pereira" userId="a76654c4-f605-47da-b4a1-b46273390d5d" providerId="ADAL" clId="{A343E08F-AF5D-4810-94FF-00FA1B106BFC}" dt="2021-08-11T21:51:38.841" v="82" actId="113"/>
        <pc:sldMkLst>
          <pc:docMk/>
          <pc:sldMk cId="912221974" sldId="506"/>
        </pc:sldMkLst>
        <pc:spChg chg="add mod">
          <ac:chgData name="Thiago Felski Pereira" userId="a76654c4-f605-47da-b4a1-b46273390d5d" providerId="ADAL" clId="{A343E08F-AF5D-4810-94FF-00FA1B106BFC}" dt="2021-08-11T21:50:03.502" v="55"/>
          <ac:spMkLst>
            <pc:docMk/>
            <pc:sldMk cId="912221974" sldId="506"/>
            <ac:spMk id="5" creationId="{8C6623F0-69EA-44AA-8718-0AC0D04544E5}"/>
          </ac:spMkLst>
        </pc:spChg>
        <pc:spChg chg="mod">
          <ac:chgData name="Thiago Felski Pereira" userId="a76654c4-f605-47da-b4a1-b46273390d5d" providerId="ADAL" clId="{A343E08F-AF5D-4810-94FF-00FA1B106BFC}" dt="2021-08-11T21:51:38.841" v="82" actId="113"/>
          <ac:spMkLst>
            <pc:docMk/>
            <pc:sldMk cId="912221974" sldId="506"/>
            <ac:spMk id="13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03.502" v="55"/>
          <ac:picMkLst>
            <pc:docMk/>
            <pc:sldMk cId="912221974" sldId="506"/>
            <ac:picMk id="6" creationId="{6AE9EB99-28DB-4977-8A37-129837783F04}"/>
          </ac:picMkLst>
        </pc:picChg>
        <pc:picChg chg="add mod">
          <ac:chgData name="Thiago Felski Pereira" userId="a76654c4-f605-47da-b4a1-b46273390d5d" providerId="ADAL" clId="{A343E08F-AF5D-4810-94FF-00FA1B106BFC}" dt="2021-08-11T21:50:03.502" v="55"/>
          <ac:picMkLst>
            <pc:docMk/>
            <pc:sldMk cId="912221974" sldId="506"/>
            <ac:picMk id="8" creationId="{CE6FAF13-6534-40C4-B6BA-6F37E8943685}"/>
          </ac:picMkLst>
        </pc:picChg>
        <pc:cxnChg chg="add mod">
          <ac:chgData name="Thiago Felski Pereira" userId="a76654c4-f605-47da-b4a1-b46273390d5d" providerId="ADAL" clId="{A343E08F-AF5D-4810-94FF-00FA1B106BFC}" dt="2021-08-11T21:51:34.015" v="80"/>
          <ac:cxnSpMkLst>
            <pc:docMk/>
            <pc:sldMk cId="912221974" sldId="506"/>
            <ac:cxnSpMk id="9" creationId="{E322F564-0760-4D81-BF91-A081A955D98C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1:23.569" v="78" actId="113"/>
        <pc:sldMkLst>
          <pc:docMk/>
          <pc:sldMk cId="824613219" sldId="507"/>
        </pc:sldMkLst>
        <pc:spChg chg="add mod">
          <ac:chgData name="Thiago Felski Pereira" userId="a76654c4-f605-47da-b4a1-b46273390d5d" providerId="ADAL" clId="{A343E08F-AF5D-4810-94FF-00FA1B106BFC}" dt="2021-08-11T21:50:05.007" v="56"/>
          <ac:spMkLst>
            <pc:docMk/>
            <pc:sldMk cId="824613219" sldId="507"/>
            <ac:spMk id="4" creationId="{BCA6D49F-AC29-4BCF-A4D3-1B404E7F6833}"/>
          </ac:spMkLst>
        </pc:spChg>
        <pc:spChg chg="mod">
          <ac:chgData name="Thiago Felski Pereira" userId="a76654c4-f605-47da-b4a1-b46273390d5d" providerId="ADAL" clId="{A343E08F-AF5D-4810-94FF-00FA1B106BFC}" dt="2021-08-11T21:51:23.569" v="78" actId="113"/>
          <ac:spMkLst>
            <pc:docMk/>
            <pc:sldMk cId="824613219" sldId="507"/>
            <ac:spMk id="6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05.007" v="56"/>
          <ac:picMkLst>
            <pc:docMk/>
            <pc:sldMk cId="824613219" sldId="507"/>
            <ac:picMk id="5" creationId="{B6606FD6-69FB-46A4-B33C-540B60C49B73}"/>
          </ac:picMkLst>
        </pc:picChg>
        <pc:picChg chg="add mod">
          <ac:chgData name="Thiago Felski Pereira" userId="a76654c4-f605-47da-b4a1-b46273390d5d" providerId="ADAL" clId="{A343E08F-AF5D-4810-94FF-00FA1B106BFC}" dt="2021-08-11T21:50:05.007" v="56"/>
          <ac:picMkLst>
            <pc:docMk/>
            <pc:sldMk cId="824613219" sldId="507"/>
            <ac:picMk id="7" creationId="{D095A948-26CD-48FA-B655-3CD939FCE4C5}"/>
          </ac:picMkLst>
        </pc:picChg>
        <pc:cxnChg chg="add mod">
          <ac:chgData name="Thiago Felski Pereira" userId="a76654c4-f605-47da-b4a1-b46273390d5d" providerId="ADAL" clId="{A343E08F-AF5D-4810-94FF-00FA1B106BFC}" dt="2021-08-11T21:51:16.310" v="76"/>
          <ac:cxnSpMkLst>
            <pc:docMk/>
            <pc:sldMk cId="824613219" sldId="507"/>
            <ac:cxnSpMk id="8" creationId="{4CD01E6B-6FF5-470C-9C50-B908641C6184}"/>
          </ac:cxnSpMkLst>
        </pc:cxnChg>
      </pc:sldChg>
      <pc:sldChg chg="addSp modSp add">
        <pc:chgData name="Thiago Felski Pereira" userId="a76654c4-f605-47da-b4a1-b46273390d5d" providerId="ADAL" clId="{A343E08F-AF5D-4810-94FF-00FA1B106BFC}" dt="2021-08-11T21:50:06.637" v="57"/>
        <pc:sldMkLst>
          <pc:docMk/>
          <pc:sldMk cId="906141343" sldId="508"/>
        </pc:sldMkLst>
        <pc:spChg chg="add mod">
          <ac:chgData name="Thiago Felski Pereira" userId="a76654c4-f605-47da-b4a1-b46273390d5d" providerId="ADAL" clId="{A343E08F-AF5D-4810-94FF-00FA1B106BFC}" dt="2021-08-11T21:50:06.637" v="57"/>
          <ac:spMkLst>
            <pc:docMk/>
            <pc:sldMk cId="906141343" sldId="508"/>
            <ac:spMk id="3" creationId="{4D6369AB-99EB-450F-8A45-0077AFC7A66E}"/>
          </ac:spMkLst>
        </pc:spChg>
        <pc:picChg chg="add mod">
          <ac:chgData name="Thiago Felski Pereira" userId="a76654c4-f605-47da-b4a1-b46273390d5d" providerId="ADAL" clId="{A343E08F-AF5D-4810-94FF-00FA1B106BFC}" dt="2021-08-11T21:50:06.637" v="57"/>
          <ac:picMkLst>
            <pc:docMk/>
            <pc:sldMk cId="906141343" sldId="508"/>
            <ac:picMk id="4" creationId="{20957840-3B8D-4577-9BB2-85AE88D3B355}"/>
          </ac:picMkLst>
        </pc:picChg>
        <pc:picChg chg="add mod">
          <ac:chgData name="Thiago Felski Pereira" userId="a76654c4-f605-47da-b4a1-b46273390d5d" providerId="ADAL" clId="{A343E08F-AF5D-4810-94FF-00FA1B106BFC}" dt="2021-08-11T21:50:06.637" v="57"/>
          <ac:picMkLst>
            <pc:docMk/>
            <pc:sldMk cId="906141343" sldId="508"/>
            <ac:picMk id="5" creationId="{120562C4-9437-42BA-8872-1FE0B016A422}"/>
          </ac:picMkLst>
        </pc:picChg>
      </pc:sldChg>
      <pc:sldChg chg="addSp modSp add mod">
        <pc:chgData name="Thiago Felski Pereira" userId="a76654c4-f605-47da-b4a1-b46273390d5d" providerId="ADAL" clId="{A343E08F-AF5D-4810-94FF-00FA1B106BFC}" dt="2021-08-11T21:51:10.452" v="75" actId="113"/>
        <pc:sldMkLst>
          <pc:docMk/>
          <pc:sldMk cId="3707105469" sldId="509"/>
        </pc:sldMkLst>
        <pc:spChg chg="mod">
          <ac:chgData name="Thiago Felski Pereira" userId="a76654c4-f605-47da-b4a1-b46273390d5d" providerId="ADAL" clId="{A343E08F-AF5D-4810-94FF-00FA1B106BFC}" dt="2021-08-11T21:48:31.054" v="24" actId="27636"/>
          <ac:spMkLst>
            <pc:docMk/>
            <pc:sldMk cId="3707105469" sldId="509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A343E08F-AF5D-4810-94FF-00FA1B106BFC}" dt="2021-08-11T21:50:08.031" v="58"/>
          <ac:spMkLst>
            <pc:docMk/>
            <pc:sldMk cId="3707105469" sldId="509"/>
            <ac:spMk id="4" creationId="{1149D3CA-22EF-4141-8B20-6C8F8BD00001}"/>
          </ac:spMkLst>
        </pc:spChg>
        <pc:spChg chg="mod">
          <ac:chgData name="Thiago Felski Pereira" userId="a76654c4-f605-47da-b4a1-b46273390d5d" providerId="ADAL" clId="{A343E08F-AF5D-4810-94FF-00FA1B106BFC}" dt="2021-08-11T21:51:10.452" v="75" actId="113"/>
          <ac:spMkLst>
            <pc:docMk/>
            <pc:sldMk cId="3707105469" sldId="509"/>
            <ac:spMk id="8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08.031" v="58"/>
          <ac:picMkLst>
            <pc:docMk/>
            <pc:sldMk cId="3707105469" sldId="509"/>
            <ac:picMk id="5" creationId="{275E2359-51A4-49C2-8C71-0CE8EF641446}"/>
          </ac:picMkLst>
        </pc:picChg>
        <pc:picChg chg="add mod">
          <ac:chgData name="Thiago Felski Pereira" userId="a76654c4-f605-47da-b4a1-b46273390d5d" providerId="ADAL" clId="{A343E08F-AF5D-4810-94FF-00FA1B106BFC}" dt="2021-08-11T21:50:08.031" v="58"/>
          <ac:picMkLst>
            <pc:docMk/>
            <pc:sldMk cId="3707105469" sldId="509"/>
            <ac:picMk id="6" creationId="{4C1261D1-F194-4B5B-9191-36A489D3706F}"/>
          </ac:picMkLst>
        </pc:picChg>
        <pc:cxnChg chg="add mod">
          <ac:chgData name="Thiago Felski Pereira" userId="a76654c4-f605-47da-b4a1-b46273390d5d" providerId="ADAL" clId="{A343E08F-AF5D-4810-94FF-00FA1B106BFC}" dt="2021-08-11T21:51:04.815" v="73"/>
          <ac:cxnSpMkLst>
            <pc:docMk/>
            <pc:sldMk cId="3707105469" sldId="509"/>
            <ac:cxnSpMk id="7" creationId="{F953E5B1-4C4C-4455-A187-6715B3C1ACC5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1:02.611" v="72" actId="113"/>
        <pc:sldMkLst>
          <pc:docMk/>
          <pc:sldMk cId="2909577832" sldId="510"/>
        </pc:sldMkLst>
        <pc:spChg chg="add mod">
          <ac:chgData name="Thiago Felski Pereira" userId="a76654c4-f605-47da-b4a1-b46273390d5d" providerId="ADAL" clId="{A343E08F-AF5D-4810-94FF-00FA1B106BFC}" dt="2021-08-11T21:50:09.766" v="59"/>
          <ac:spMkLst>
            <pc:docMk/>
            <pc:sldMk cId="2909577832" sldId="510"/>
            <ac:spMk id="4" creationId="{3F67D458-9559-4AAB-A8E4-B3F423C85FB2}"/>
          </ac:spMkLst>
        </pc:spChg>
        <pc:spChg chg="mod">
          <ac:chgData name="Thiago Felski Pereira" userId="a76654c4-f605-47da-b4a1-b46273390d5d" providerId="ADAL" clId="{A343E08F-AF5D-4810-94FF-00FA1B106BFC}" dt="2021-08-11T21:51:02.611" v="72" actId="113"/>
          <ac:spMkLst>
            <pc:docMk/>
            <pc:sldMk cId="2909577832" sldId="510"/>
            <ac:spMk id="5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09.766" v="59"/>
          <ac:picMkLst>
            <pc:docMk/>
            <pc:sldMk cId="2909577832" sldId="510"/>
            <ac:picMk id="6" creationId="{EE652AAE-63E3-4C1A-8D55-5A3A9607DE95}"/>
          </ac:picMkLst>
        </pc:picChg>
        <pc:picChg chg="add mod">
          <ac:chgData name="Thiago Felski Pereira" userId="a76654c4-f605-47da-b4a1-b46273390d5d" providerId="ADAL" clId="{A343E08F-AF5D-4810-94FF-00FA1B106BFC}" dt="2021-08-11T21:50:09.766" v="59"/>
          <ac:picMkLst>
            <pc:docMk/>
            <pc:sldMk cId="2909577832" sldId="510"/>
            <ac:picMk id="7" creationId="{CE5D478C-3E2D-4272-A529-B6558EC79CE4}"/>
          </ac:picMkLst>
        </pc:picChg>
        <pc:cxnChg chg="add mod">
          <ac:chgData name="Thiago Felski Pereira" userId="a76654c4-f605-47da-b4a1-b46273390d5d" providerId="ADAL" clId="{A343E08F-AF5D-4810-94FF-00FA1B106BFC}" dt="2021-08-11T21:50:56.181" v="70"/>
          <ac:cxnSpMkLst>
            <pc:docMk/>
            <pc:sldMk cId="2909577832" sldId="510"/>
            <ac:cxnSpMk id="8" creationId="{18850FA4-57B3-4347-9979-06E1C1F8AB88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0:53.129" v="69" actId="113"/>
        <pc:sldMkLst>
          <pc:docMk/>
          <pc:sldMk cId="3383433479" sldId="511"/>
        </pc:sldMkLst>
        <pc:spChg chg="add mod">
          <ac:chgData name="Thiago Felski Pereira" userId="a76654c4-f605-47da-b4a1-b46273390d5d" providerId="ADAL" clId="{A343E08F-AF5D-4810-94FF-00FA1B106BFC}" dt="2021-08-11T21:50:10.998" v="60"/>
          <ac:spMkLst>
            <pc:docMk/>
            <pc:sldMk cId="3383433479" sldId="511"/>
            <ac:spMk id="4" creationId="{DD9D9942-80E3-409D-8D22-5D3D6D805D52}"/>
          </ac:spMkLst>
        </pc:spChg>
        <pc:spChg chg="mod">
          <ac:chgData name="Thiago Felski Pereira" userId="a76654c4-f605-47da-b4a1-b46273390d5d" providerId="ADAL" clId="{A343E08F-AF5D-4810-94FF-00FA1B106BFC}" dt="2021-08-11T21:50:53.129" v="69" actId="113"/>
          <ac:spMkLst>
            <pc:docMk/>
            <pc:sldMk cId="3383433479" sldId="511"/>
            <ac:spMk id="9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10.998" v="60"/>
          <ac:picMkLst>
            <pc:docMk/>
            <pc:sldMk cId="3383433479" sldId="511"/>
            <ac:picMk id="5" creationId="{C47A7AC0-01D7-460B-AE22-B6563F39BB3F}"/>
          </ac:picMkLst>
        </pc:picChg>
        <pc:picChg chg="add mod">
          <ac:chgData name="Thiago Felski Pereira" userId="a76654c4-f605-47da-b4a1-b46273390d5d" providerId="ADAL" clId="{A343E08F-AF5D-4810-94FF-00FA1B106BFC}" dt="2021-08-11T21:50:10.998" v="60"/>
          <ac:picMkLst>
            <pc:docMk/>
            <pc:sldMk cId="3383433479" sldId="511"/>
            <ac:picMk id="6" creationId="{438AA04D-EEA4-46B4-AB27-15C1F59D90F7}"/>
          </ac:picMkLst>
        </pc:picChg>
        <pc:cxnChg chg="add mod">
          <ac:chgData name="Thiago Felski Pereira" userId="a76654c4-f605-47da-b4a1-b46273390d5d" providerId="ADAL" clId="{A343E08F-AF5D-4810-94FF-00FA1B106BFC}" dt="2021-08-11T21:50:48.030" v="67"/>
          <ac:cxnSpMkLst>
            <pc:docMk/>
            <pc:sldMk cId="3383433479" sldId="511"/>
            <ac:cxnSpMk id="7" creationId="{560492D9-E88E-4A23-B892-2D7704398B01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0:44.460" v="66" actId="113"/>
        <pc:sldMkLst>
          <pc:docMk/>
          <pc:sldMk cId="3698491498" sldId="512"/>
        </pc:sldMkLst>
        <pc:spChg chg="add mod">
          <ac:chgData name="Thiago Felski Pereira" userId="a76654c4-f605-47da-b4a1-b46273390d5d" providerId="ADAL" clId="{A343E08F-AF5D-4810-94FF-00FA1B106BFC}" dt="2021-08-11T21:50:12.394" v="61"/>
          <ac:spMkLst>
            <pc:docMk/>
            <pc:sldMk cId="3698491498" sldId="512"/>
            <ac:spMk id="4" creationId="{98707B5D-9074-451D-A040-6536BD11D3BD}"/>
          </ac:spMkLst>
        </pc:spChg>
        <pc:spChg chg="mod">
          <ac:chgData name="Thiago Felski Pereira" userId="a76654c4-f605-47da-b4a1-b46273390d5d" providerId="ADAL" clId="{A343E08F-AF5D-4810-94FF-00FA1B106BFC}" dt="2021-08-11T21:50:44.460" v="66" actId="113"/>
          <ac:spMkLst>
            <pc:docMk/>
            <pc:sldMk cId="3698491498" sldId="512"/>
            <ac:spMk id="9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12.394" v="61"/>
          <ac:picMkLst>
            <pc:docMk/>
            <pc:sldMk cId="3698491498" sldId="512"/>
            <ac:picMk id="5" creationId="{19809E08-E49E-41C0-B22C-13F6C81E7D34}"/>
          </ac:picMkLst>
        </pc:picChg>
        <pc:picChg chg="add mod">
          <ac:chgData name="Thiago Felski Pereira" userId="a76654c4-f605-47da-b4a1-b46273390d5d" providerId="ADAL" clId="{A343E08F-AF5D-4810-94FF-00FA1B106BFC}" dt="2021-08-11T21:50:12.394" v="61"/>
          <ac:picMkLst>
            <pc:docMk/>
            <pc:sldMk cId="3698491498" sldId="512"/>
            <ac:picMk id="6" creationId="{166084E4-6F3A-4B75-9DCE-FDB4625ABD05}"/>
          </ac:picMkLst>
        </pc:picChg>
        <pc:cxnChg chg="add mod">
          <ac:chgData name="Thiago Felski Pereira" userId="a76654c4-f605-47da-b4a1-b46273390d5d" providerId="ADAL" clId="{A343E08F-AF5D-4810-94FF-00FA1B106BFC}" dt="2021-08-11T21:50:30.946" v="64"/>
          <ac:cxnSpMkLst>
            <pc:docMk/>
            <pc:sldMk cId="3698491498" sldId="512"/>
            <ac:cxnSpMk id="7" creationId="{8B3A4D2C-7721-49F8-A411-F434BEF3FA96}"/>
          </ac:cxnSpMkLst>
        </pc:cxnChg>
      </pc:sldChg>
      <pc:sldMasterChg chg="delSldLayout">
        <pc:chgData name="Thiago Felski Pereira" userId="a76654c4-f605-47da-b4a1-b46273390d5d" providerId="ADAL" clId="{A343E08F-AF5D-4810-94FF-00FA1B106BFC}" dt="2021-08-11T21:47:31.712" v="19" actId="47"/>
        <pc:sldMasterMkLst>
          <pc:docMk/>
          <pc:sldMasterMk cId="0" sldId="2147483660"/>
        </pc:sldMasterMkLst>
        <pc:sldLayoutChg chg="del">
          <pc:chgData name="Thiago Felski Pereira" userId="a76654c4-f605-47da-b4a1-b46273390d5d" providerId="ADAL" clId="{A343E08F-AF5D-4810-94FF-00FA1B106BFC}" dt="2021-08-11T21:47:31.712" v="19" actId="47"/>
          <pc:sldLayoutMkLst>
            <pc:docMk/>
            <pc:sldMasterMk cId="0" sldId="2147483660"/>
            <pc:sldLayoutMk cId="2705357310" sldId="2147483672"/>
          </pc:sldLayoutMkLst>
        </pc:sldLayoutChg>
      </pc:sldMasterChg>
    </pc:docChg>
  </pc:docChgLst>
  <pc:docChgLst>
    <pc:chgData name="Thiago Felski Pereira" userId="a76654c4-f605-47da-b4a1-b46273390d5d" providerId="ADAL" clId="{4DBEFB13-1591-4178-A3F1-0B7BE6D0546E}"/>
    <pc:docChg chg="custSel delSld modSld">
      <pc:chgData name="Thiago Felski Pereira" userId="a76654c4-f605-47da-b4a1-b46273390d5d" providerId="ADAL" clId="{4DBEFB13-1591-4178-A3F1-0B7BE6D0546E}" dt="2020-06-27T12:11:20.856" v="46" actId="2696"/>
      <pc:docMkLst>
        <pc:docMk/>
      </pc:docMkLst>
      <pc:sldChg chg="addSp delSp modSp">
        <pc:chgData name="Thiago Felski Pereira" userId="a76654c4-f605-47da-b4a1-b46273390d5d" providerId="ADAL" clId="{4DBEFB13-1591-4178-A3F1-0B7BE6D0546E}" dt="2020-06-27T12:05:45.620" v="2"/>
        <pc:sldMkLst>
          <pc:docMk/>
          <pc:sldMk cId="3218115137" sldId="256"/>
        </pc:sldMkLst>
        <pc:spChg chg="mod">
          <ac:chgData name="Thiago Felski Pereira" userId="a76654c4-f605-47da-b4a1-b46273390d5d" providerId="ADAL" clId="{4DBEFB13-1591-4178-A3F1-0B7BE6D0546E}" dt="2020-06-27T12:05:34.010" v="0"/>
          <ac:spMkLst>
            <pc:docMk/>
            <pc:sldMk cId="3218115137" sldId="256"/>
            <ac:spMk id="4" creationId="{00000000-0000-0000-0000-000000000000}"/>
          </ac:spMkLst>
        </pc:spChg>
        <pc:picChg chg="add">
          <ac:chgData name="Thiago Felski Pereira" userId="a76654c4-f605-47da-b4a1-b46273390d5d" providerId="ADAL" clId="{4DBEFB13-1591-4178-A3F1-0B7BE6D0546E}" dt="2020-06-27T12:05:45.620" v="2"/>
          <ac:picMkLst>
            <pc:docMk/>
            <pc:sldMk cId="3218115137" sldId="256"/>
            <ac:picMk id="9" creationId="{E7D8DEEF-8597-43F5-9429-8FF281482BB1}"/>
          </ac:picMkLst>
        </pc:picChg>
        <pc:picChg chg="del">
          <ac:chgData name="Thiago Felski Pereira" userId="a76654c4-f605-47da-b4a1-b46273390d5d" providerId="ADAL" clId="{4DBEFB13-1591-4178-A3F1-0B7BE6D0546E}" dt="2020-06-27T12:05:37.539" v="1" actId="478"/>
          <ac:picMkLst>
            <pc:docMk/>
            <pc:sldMk cId="3218115137" sldId="256"/>
            <ac:picMk id="1026" creationId="{31CB3B4B-7027-4BD2-8101-FC6EF5EE2141}"/>
          </ac:picMkLst>
        </pc:picChg>
      </pc:sldChg>
      <pc:sldChg chg="delSp del">
        <pc:chgData name="Thiago Felski Pereira" userId="a76654c4-f605-47da-b4a1-b46273390d5d" providerId="ADAL" clId="{4DBEFB13-1591-4178-A3F1-0B7BE6D0546E}" dt="2020-06-27T12:11:20.856" v="46" actId="2696"/>
        <pc:sldMkLst>
          <pc:docMk/>
          <pc:sldMk cId="4150357197" sldId="263"/>
        </pc:sldMkLst>
        <pc:picChg chg="del">
          <ac:chgData name="Thiago Felski Pereira" userId="a76654c4-f605-47da-b4a1-b46273390d5d" providerId="ADAL" clId="{4DBEFB13-1591-4178-A3F1-0B7BE6D0546E}" dt="2020-06-27T12:05:56.404" v="3" actId="478"/>
          <ac:picMkLst>
            <pc:docMk/>
            <pc:sldMk cId="4150357197" sldId="263"/>
            <ac:picMk id="10" creationId="{EEF4B340-44F4-4E9E-987D-E99A28EB8479}"/>
          </ac:picMkLst>
        </pc:picChg>
      </pc:sldChg>
      <pc:sldChg chg="delSp">
        <pc:chgData name="Thiago Felski Pereira" userId="a76654c4-f605-47da-b4a1-b46273390d5d" providerId="ADAL" clId="{4DBEFB13-1591-4178-A3F1-0B7BE6D0546E}" dt="2020-06-27T12:05:58.597" v="4" actId="478"/>
        <pc:sldMkLst>
          <pc:docMk/>
          <pc:sldMk cId="3452780557" sldId="264"/>
        </pc:sldMkLst>
        <pc:picChg chg="del">
          <ac:chgData name="Thiago Felski Pereira" userId="a76654c4-f605-47da-b4a1-b46273390d5d" providerId="ADAL" clId="{4DBEFB13-1591-4178-A3F1-0B7BE6D0546E}" dt="2020-06-27T12:05:58.597" v="4" actId="478"/>
          <ac:picMkLst>
            <pc:docMk/>
            <pc:sldMk cId="3452780557" sldId="264"/>
            <ac:picMk id="12" creationId="{04BC8AD2-38C6-4567-B1E2-DE042FC2F799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01.047" v="5" actId="478"/>
        <pc:sldMkLst>
          <pc:docMk/>
          <pc:sldMk cId="1222519618" sldId="265"/>
        </pc:sldMkLst>
        <pc:picChg chg="del">
          <ac:chgData name="Thiago Felski Pereira" userId="a76654c4-f605-47da-b4a1-b46273390d5d" providerId="ADAL" clId="{4DBEFB13-1591-4178-A3F1-0B7BE6D0546E}" dt="2020-06-27T12:06:01.047" v="5" actId="478"/>
          <ac:picMkLst>
            <pc:docMk/>
            <pc:sldMk cId="1222519618" sldId="265"/>
            <ac:picMk id="9" creationId="{74A4EB7D-6838-4181-BE9A-B1445C7AB520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03.929" v="6" actId="478"/>
        <pc:sldMkLst>
          <pc:docMk/>
          <pc:sldMk cId="3953671265" sldId="266"/>
        </pc:sldMkLst>
        <pc:picChg chg="del">
          <ac:chgData name="Thiago Felski Pereira" userId="a76654c4-f605-47da-b4a1-b46273390d5d" providerId="ADAL" clId="{4DBEFB13-1591-4178-A3F1-0B7BE6D0546E}" dt="2020-06-27T12:06:03.929" v="6" actId="478"/>
          <ac:picMkLst>
            <pc:docMk/>
            <pc:sldMk cId="3953671265" sldId="266"/>
            <ac:picMk id="9" creationId="{F6E08C6E-7DB9-4ADF-B35E-FB9AB1A4CC70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06.395" v="7" actId="478"/>
        <pc:sldMkLst>
          <pc:docMk/>
          <pc:sldMk cId="3941034977" sldId="267"/>
        </pc:sldMkLst>
        <pc:picChg chg="del">
          <ac:chgData name="Thiago Felski Pereira" userId="a76654c4-f605-47da-b4a1-b46273390d5d" providerId="ADAL" clId="{4DBEFB13-1591-4178-A3F1-0B7BE6D0546E}" dt="2020-06-27T12:06:06.395" v="7" actId="478"/>
          <ac:picMkLst>
            <pc:docMk/>
            <pc:sldMk cId="3941034977" sldId="267"/>
            <ac:picMk id="21" creationId="{824E288E-A544-4F54-B479-6605614CBF2F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09.892" v="8" actId="478"/>
        <pc:sldMkLst>
          <pc:docMk/>
          <pc:sldMk cId="1996402754" sldId="268"/>
        </pc:sldMkLst>
        <pc:picChg chg="del">
          <ac:chgData name="Thiago Felski Pereira" userId="a76654c4-f605-47da-b4a1-b46273390d5d" providerId="ADAL" clId="{4DBEFB13-1591-4178-A3F1-0B7BE6D0546E}" dt="2020-06-27T12:06:09.892" v="8" actId="478"/>
          <ac:picMkLst>
            <pc:docMk/>
            <pc:sldMk cId="1996402754" sldId="268"/>
            <ac:picMk id="17" creationId="{54644E8F-AB41-4649-B25E-ECFF607F1798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12.302" v="9" actId="478"/>
        <pc:sldMkLst>
          <pc:docMk/>
          <pc:sldMk cId="3436576971" sldId="269"/>
        </pc:sldMkLst>
        <pc:picChg chg="del">
          <ac:chgData name="Thiago Felski Pereira" userId="a76654c4-f605-47da-b4a1-b46273390d5d" providerId="ADAL" clId="{4DBEFB13-1591-4178-A3F1-0B7BE6D0546E}" dt="2020-06-27T12:06:12.302" v="9" actId="478"/>
          <ac:picMkLst>
            <pc:docMk/>
            <pc:sldMk cId="3436576971" sldId="269"/>
            <ac:picMk id="10" creationId="{816976EA-0DA7-4CC8-B9CB-6F0BD2F2787B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15.071" v="10" actId="478"/>
        <pc:sldMkLst>
          <pc:docMk/>
          <pc:sldMk cId="3877430673" sldId="270"/>
        </pc:sldMkLst>
        <pc:picChg chg="del">
          <ac:chgData name="Thiago Felski Pereira" userId="a76654c4-f605-47da-b4a1-b46273390d5d" providerId="ADAL" clId="{4DBEFB13-1591-4178-A3F1-0B7BE6D0546E}" dt="2020-06-27T12:06:15.071" v="10" actId="478"/>
          <ac:picMkLst>
            <pc:docMk/>
            <pc:sldMk cId="3877430673" sldId="270"/>
            <ac:picMk id="35" creationId="{78649720-5AFB-4564-A595-47DD343EAA46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18.584" v="11" actId="478"/>
        <pc:sldMkLst>
          <pc:docMk/>
          <pc:sldMk cId="1628963933" sldId="271"/>
        </pc:sldMkLst>
        <pc:picChg chg="del">
          <ac:chgData name="Thiago Felski Pereira" userId="a76654c4-f605-47da-b4a1-b46273390d5d" providerId="ADAL" clId="{4DBEFB13-1591-4178-A3F1-0B7BE6D0546E}" dt="2020-06-27T12:06:18.584" v="11" actId="478"/>
          <ac:picMkLst>
            <pc:docMk/>
            <pc:sldMk cId="1628963933" sldId="271"/>
            <ac:picMk id="9" creationId="{9077FE06-3FF0-4685-BB98-312205FDBA34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21.683" v="12" actId="478"/>
        <pc:sldMkLst>
          <pc:docMk/>
          <pc:sldMk cId="2210401833" sldId="272"/>
        </pc:sldMkLst>
        <pc:picChg chg="del">
          <ac:chgData name="Thiago Felski Pereira" userId="a76654c4-f605-47da-b4a1-b46273390d5d" providerId="ADAL" clId="{4DBEFB13-1591-4178-A3F1-0B7BE6D0546E}" dt="2020-06-27T12:06:21.683" v="12" actId="478"/>
          <ac:picMkLst>
            <pc:docMk/>
            <pc:sldMk cId="2210401833" sldId="272"/>
            <ac:picMk id="10" creationId="{9135D788-1276-4E02-8C39-CAACBFEDFF77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24.033" v="13" actId="478"/>
        <pc:sldMkLst>
          <pc:docMk/>
          <pc:sldMk cId="2819999170" sldId="273"/>
        </pc:sldMkLst>
        <pc:picChg chg="del">
          <ac:chgData name="Thiago Felski Pereira" userId="a76654c4-f605-47da-b4a1-b46273390d5d" providerId="ADAL" clId="{4DBEFB13-1591-4178-A3F1-0B7BE6D0546E}" dt="2020-06-27T12:06:24.033" v="13" actId="478"/>
          <ac:picMkLst>
            <pc:docMk/>
            <pc:sldMk cId="2819999170" sldId="273"/>
            <ac:picMk id="13" creationId="{FF6DF3DA-B032-4002-BDF4-95040DC3B2EB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26.343" v="14" actId="478"/>
        <pc:sldMkLst>
          <pc:docMk/>
          <pc:sldMk cId="502180284" sldId="274"/>
        </pc:sldMkLst>
        <pc:picChg chg="del">
          <ac:chgData name="Thiago Felski Pereira" userId="a76654c4-f605-47da-b4a1-b46273390d5d" providerId="ADAL" clId="{4DBEFB13-1591-4178-A3F1-0B7BE6D0546E}" dt="2020-06-27T12:06:26.343" v="14" actId="478"/>
          <ac:picMkLst>
            <pc:docMk/>
            <pc:sldMk cId="502180284" sldId="274"/>
            <ac:picMk id="9" creationId="{8BB39393-D50C-43D4-801D-4BA4A79AB436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29.236" v="15" actId="478"/>
        <pc:sldMkLst>
          <pc:docMk/>
          <pc:sldMk cId="637879950" sldId="275"/>
        </pc:sldMkLst>
        <pc:picChg chg="del">
          <ac:chgData name="Thiago Felski Pereira" userId="a76654c4-f605-47da-b4a1-b46273390d5d" providerId="ADAL" clId="{4DBEFB13-1591-4178-A3F1-0B7BE6D0546E}" dt="2020-06-27T12:06:29.236" v="15" actId="478"/>
          <ac:picMkLst>
            <pc:docMk/>
            <pc:sldMk cId="637879950" sldId="275"/>
            <ac:picMk id="10" creationId="{20C60259-2D18-4C22-BE15-84B3E7442C7A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31.719" v="16" actId="478"/>
        <pc:sldMkLst>
          <pc:docMk/>
          <pc:sldMk cId="2960366628" sldId="276"/>
        </pc:sldMkLst>
        <pc:picChg chg="del">
          <ac:chgData name="Thiago Felski Pereira" userId="a76654c4-f605-47da-b4a1-b46273390d5d" providerId="ADAL" clId="{4DBEFB13-1591-4178-A3F1-0B7BE6D0546E}" dt="2020-06-27T12:06:31.719" v="16" actId="478"/>
          <ac:picMkLst>
            <pc:docMk/>
            <pc:sldMk cId="2960366628" sldId="276"/>
            <ac:picMk id="26" creationId="{1A6BB85F-C172-4368-A71A-617924FFAEAE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34.527" v="17" actId="478"/>
        <pc:sldMkLst>
          <pc:docMk/>
          <pc:sldMk cId="3509638803" sldId="277"/>
        </pc:sldMkLst>
        <pc:picChg chg="del">
          <ac:chgData name="Thiago Felski Pereira" userId="a76654c4-f605-47da-b4a1-b46273390d5d" providerId="ADAL" clId="{4DBEFB13-1591-4178-A3F1-0B7BE6D0546E}" dt="2020-06-27T12:06:34.527" v="17" actId="478"/>
          <ac:picMkLst>
            <pc:docMk/>
            <pc:sldMk cId="3509638803" sldId="277"/>
            <ac:picMk id="9" creationId="{1630E40B-B53E-4B0F-ADC1-89FC0E326B49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38.898" v="19" actId="478"/>
        <pc:sldMkLst>
          <pc:docMk/>
          <pc:sldMk cId="1379394656" sldId="278"/>
        </pc:sldMkLst>
        <pc:picChg chg="del">
          <ac:chgData name="Thiago Felski Pereira" userId="a76654c4-f605-47da-b4a1-b46273390d5d" providerId="ADAL" clId="{4DBEFB13-1591-4178-A3F1-0B7BE6D0546E}" dt="2020-06-27T12:06:38.898" v="19" actId="478"/>
          <ac:picMkLst>
            <pc:docMk/>
            <pc:sldMk cId="1379394656" sldId="278"/>
            <ac:picMk id="9" creationId="{F6602C03-A903-4AD1-AAA7-37E6EABFF6D5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36.991" v="18" actId="478"/>
        <pc:sldMkLst>
          <pc:docMk/>
          <pc:sldMk cId="2015339668" sldId="279"/>
        </pc:sldMkLst>
        <pc:picChg chg="del">
          <ac:chgData name="Thiago Felski Pereira" userId="a76654c4-f605-47da-b4a1-b46273390d5d" providerId="ADAL" clId="{4DBEFB13-1591-4178-A3F1-0B7BE6D0546E}" dt="2020-06-27T12:06:36.991" v="18" actId="478"/>
          <ac:picMkLst>
            <pc:docMk/>
            <pc:sldMk cId="2015339668" sldId="279"/>
            <ac:picMk id="9" creationId="{27CF31C3-1286-4AC8-88CD-AB5460946F45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43.660" v="20" actId="478"/>
        <pc:sldMkLst>
          <pc:docMk/>
          <pc:sldMk cId="103549562" sldId="280"/>
        </pc:sldMkLst>
        <pc:picChg chg="del">
          <ac:chgData name="Thiago Felski Pereira" userId="a76654c4-f605-47da-b4a1-b46273390d5d" providerId="ADAL" clId="{4DBEFB13-1591-4178-A3F1-0B7BE6D0546E}" dt="2020-06-27T12:06:43.660" v="20" actId="478"/>
          <ac:picMkLst>
            <pc:docMk/>
            <pc:sldMk cId="103549562" sldId="280"/>
            <ac:picMk id="9" creationId="{E58E20A3-866B-4235-879F-43FD61C52286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45.923" v="21" actId="478"/>
        <pc:sldMkLst>
          <pc:docMk/>
          <pc:sldMk cId="2134303886" sldId="281"/>
        </pc:sldMkLst>
        <pc:picChg chg="del">
          <ac:chgData name="Thiago Felski Pereira" userId="a76654c4-f605-47da-b4a1-b46273390d5d" providerId="ADAL" clId="{4DBEFB13-1591-4178-A3F1-0B7BE6D0546E}" dt="2020-06-27T12:06:45.923" v="21" actId="478"/>
          <ac:picMkLst>
            <pc:docMk/>
            <pc:sldMk cId="2134303886" sldId="281"/>
            <ac:picMk id="17" creationId="{619B4C57-43DB-46C7-8BF5-3267AAFEA558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48.120" v="22" actId="478"/>
        <pc:sldMkLst>
          <pc:docMk/>
          <pc:sldMk cId="603108599" sldId="282"/>
        </pc:sldMkLst>
        <pc:picChg chg="del">
          <ac:chgData name="Thiago Felski Pereira" userId="a76654c4-f605-47da-b4a1-b46273390d5d" providerId="ADAL" clId="{4DBEFB13-1591-4178-A3F1-0B7BE6D0546E}" dt="2020-06-27T12:06:48.120" v="22" actId="478"/>
          <ac:picMkLst>
            <pc:docMk/>
            <pc:sldMk cId="603108599" sldId="282"/>
            <ac:picMk id="9" creationId="{3A771738-39E7-40F1-A2AF-8B8C7B620841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52.375" v="23" actId="478"/>
        <pc:sldMkLst>
          <pc:docMk/>
          <pc:sldMk cId="3670757004" sldId="283"/>
        </pc:sldMkLst>
        <pc:picChg chg="del">
          <ac:chgData name="Thiago Felski Pereira" userId="a76654c4-f605-47da-b4a1-b46273390d5d" providerId="ADAL" clId="{4DBEFB13-1591-4178-A3F1-0B7BE6D0546E}" dt="2020-06-27T12:06:52.375" v="23" actId="478"/>
          <ac:picMkLst>
            <pc:docMk/>
            <pc:sldMk cId="3670757004" sldId="283"/>
            <ac:picMk id="9" creationId="{BF248A65-D978-4420-AFC1-76EC4CA3A74D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54.652" v="24" actId="478"/>
        <pc:sldMkLst>
          <pc:docMk/>
          <pc:sldMk cId="3637509713" sldId="284"/>
        </pc:sldMkLst>
        <pc:picChg chg="del">
          <ac:chgData name="Thiago Felski Pereira" userId="a76654c4-f605-47da-b4a1-b46273390d5d" providerId="ADAL" clId="{4DBEFB13-1591-4178-A3F1-0B7BE6D0546E}" dt="2020-06-27T12:06:54.652" v="24" actId="478"/>
          <ac:picMkLst>
            <pc:docMk/>
            <pc:sldMk cId="3637509713" sldId="284"/>
            <ac:picMk id="9" creationId="{C2CB0B1C-71D4-4A15-86AF-99F64092C581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56.685" v="25" actId="478"/>
        <pc:sldMkLst>
          <pc:docMk/>
          <pc:sldMk cId="1184332836" sldId="285"/>
        </pc:sldMkLst>
        <pc:picChg chg="del">
          <ac:chgData name="Thiago Felski Pereira" userId="a76654c4-f605-47da-b4a1-b46273390d5d" providerId="ADAL" clId="{4DBEFB13-1591-4178-A3F1-0B7BE6D0546E}" dt="2020-06-27T12:06:56.685" v="25" actId="478"/>
          <ac:picMkLst>
            <pc:docMk/>
            <pc:sldMk cId="1184332836" sldId="285"/>
            <ac:picMk id="9" creationId="{E3317B54-577A-4411-9CFA-10AB01C688AE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58.757" v="26" actId="478"/>
        <pc:sldMkLst>
          <pc:docMk/>
          <pc:sldMk cId="4206663560" sldId="286"/>
        </pc:sldMkLst>
        <pc:picChg chg="del">
          <ac:chgData name="Thiago Felski Pereira" userId="a76654c4-f605-47da-b4a1-b46273390d5d" providerId="ADAL" clId="{4DBEFB13-1591-4178-A3F1-0B7BE6D0546E}" dt="2020-06-27T12:06:58.757" v="26" actId="478"/>
          <ac:picMkLst>
            <pc:docMk/>
            <pc:sldMk cId="4206663560" sldId="286"/>
            <ac:picMk id="9" creationId="{F97D485B-AFC3-430D-A2A7-EA42C3D89A65}"/>
          </ac:picMkLst>
        </pc:picChg>
      </pc:sldChg>
      <pc:sldChg chg="delSp">
        <pc:chgData name="Thiago Felski Pereira" userId="a76654c4-f605-47da-b4a1-b46273390d5d" providerId="ADAL" clId="{4DBEFB13-1591-4178-A3F1-0B7BE6D0546E}" dt="2020-06-27T12:07:01.621" v="27" actId="478"/>
        <pc:sldMkLst>
          <pc:docMk/>
          <pc:sldMk cId="3447688615" sldId="287"/>
        </pc:sldMkLst>
        <pc:picChg chg="del">
          <ac:chgData name="Thiago Felski Pereira" userId="a76654c4-f605-47da-b4a1-b46273390d5d" providerId="ADAL" clId="{4DBEFB13-1591-4178-A3F1-0B7BE6D0546E}" dt="2020-06-27T12:07:01.621" v="27" actId="478"/>
          <ac:picMkLst>
            <pc:docMk/>
            <pc:sldMk cId="3447688615" sldId="287"/>
            <ac:picMk id="9" creationId="{DFC83218-5CF5-4A71-A2FF-6AD737638180}"/>
          </ac:picMkLst>
        </pc:picChg>
      </pc:sldChg>
      <pc:sldChg chg="delSp modSp">
        <pc:chgData name="Thiago Felski Pereira" userId="a76654c4-f605-47da-b4a1-b46273390d5d" providerId="ADAL" clId="{4DBEFB13-1591-4178-A3F1-0B7BE6D0546E}" dt="2020-06-27T12:09:49.242" v="45" actId="20577"/>
        <pc:sldMkLst>
          <pc:docMk/>
          <pc:sldMk cId="272499868" sldId="504"/>
        </pc:sldMkLst>
        <pc:spChg chg="mod">
          <ac:chgData name="Thiago Felski Pereira" userId="a76654c4-f605-47da-b4a1-b46273390d5d" providerId="ADAL" clId="{4DBEFB13-1591-4178-A3F1-0B7BE6D0546E}" dt="2020-06-27T12:09:49.242" v="45" actId="20577"/>
          <ac:spMkLst>
            <pc:docMk/>
            <pc:sldMk cId="272499868" sldId="504"/>
            <ac:spMk id="3" creationId="{0ADD0E9C-AD7C-455C-88CE-D6B4B15F32CD}"/>
          </ac:spMkLst>
        </pc:spChg>
        <pc:picChg chg="del">
          <ac:chgData name="Thiago Felski Pereira" userId="a76654c4-f605-47da-b4a1-b46273390d5d" providerId="ADAL" clId="{4DBEFB13-1591-4178-A3F1-0B7BE6D0546E}" dt="2020-06-27T12:07:05.552" v="28" actId="478"/>
          <ac:picMkLst>
            <pc:docMk/>
            <pc:sldMk cId="272499868" sldId="504"/>
            <ac:picMk id="10" creationId="{83D83FA1-2635-4251-9412-10F4D4DF24EB}"/>
          </ac:picMkLst>
        </pc:picChg>
      </pc:sldChg>
    </pc:docChg>
  </pc:docChgLst>
  <pc:docChgLst>
    <pc:chgData name="Thiago Felski Pereira" userId="a76654c4-f605-47da-b4a1-b46273390d5d" providerId="ADAL" clId="{641FFFD3-42EE-4BD7-99FF-E6E3F7596C5C}"/>
    <pc:docChg chg="undo custSel addSld delSld modSld sldOrd">
      <pc:chgData name="Thiago Felski Pereira" userId="a76654c4-f605-47da-b4a1-b46273390d5d" providerId="ADAL" clId="{641FFFD3-42EE-4BD7-99FF-E6E3F7596C5C}" dt="2022-11-11T17:39:55.966" v="1178" actId="20577"/>
      <pc:docMkLst>
        <pc:docMk/>
      </pc:docMkLst>
      <pc:sldChg chg="modSp mod">
        <pc:chgData name="Thiago Felski Pereira" userId="a76654c4-f605-47da-b4a1-b46273390d5d" providerId="ADAL" clId="{641FFFD3-42EE-4BD7-99FF-E6E3F7596C5C}" dt="2022-11-11T13:36:31.766" v="4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641FFFD3-42EE-4BD7-99FF-E6E3F7596C5C}" dt="2022-11-11T13:36:31.766" v="4" actId="20577"/>
          <ac:spMkLst>
            <pc:docMk/>
            <pc:sldMk cId="3218115137" sldId="256"/>
            <ac:spMk id="2" creationId="{00000000-0000-0000-0000-000000000000}"/>
          </ac:spMkLst>
        </pc:spChg>
      </pc:sldChg>
      <pc:sldChg chg="addSp delSp modSp mod">
        <pc:chgData name="Thiago Felski Pereira" userId="a76654c4-f605-47da-b4a1-b46273390d5d" providerId="ADAL" clId="{641FFFD3-42EE-4BD7-99FF-E6E3F7596C5C}" dt="2022-11-11T13:39:29.063" v="13"/>
        <pc:sldMkLst>
          <pc:docMk/>
          <pc:sldMk cId="3968537483" sldId="307"/>
        </pc:sldMkLst>
        <pc:spChg chg="add del">
          <ac:chgData name="Thiago Felski Pereira" userId="a76654c4-f605-47da-b4a1-b46273390d5d" providerId="ADAL" clId="{641FFFD3-42EE-4BD7-99FF-E6E3F7596C5C}" dt="2022-11-11T13:37:22.711" v="7" actId="22"/>
          <ac:spMkLst>
            <pc:docMk/>
            <pc:sldMk cId="3968537483" sldId="307"/>
            <ac:spMk id="4" creationId="{6B3EFCC2-0A33-1740-A560-841076D2E19B}"/>
          </ac:spMkLst>
        </pc:spChg>
        <pc:spChg chg="add del">
          <ac:chgData name="Thiago Felski Pereira" userId="a76654c4-f605-47da-b4a1-b46273390d5d" providerId="ADAL" clId="{641FFFD3-42EE-4BD7-99FF-E6E3F7596C5C}" dt="2022-11-11T13:38:11.079" v="9" actId="22"/>
          <ac:spMkLst>
            <pc:docMk/>
            <pc:sldMk cId="3968537483" sldId="307"/>
            <ac:spMk id="9" creationId="{5AE31A38-E837-D26D-566D-4385199889C5}"/>
          </ac:spMkLst>
        </pc:spChg>
        <pc:spChg chg="mod">
          <ac:chgData name="Thiago Felski Pereira" userId="a76654c4-f605-47da-b4a1-b46273390d5d" providerId="ADAL" clId="{641FFFD3-42EE-4BD7-99FF-E6E3F7596C5C}" dt="2022-11-11T13:39:29.063" v="13"/>
          <ac:spMkLst>
            <pc:docMk/>
            <pc:sldMk cId="3968537483" sldId="307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3:38:43.070" v="11" actId="1076"/>
          <ac:picMkLst>
            <pc:docMk/>
            <pc:sldMk cId="3968537483" sldId="307"/>
            <ac:picMk id="11" creationId="{1A95DAC1-B774-47B1-886B-B604D57B4C2E}"/>
          </ac:picMkLst>
        </pc:picChg>
        <pc:picChg chg="del">
          <ac:chgData name="Thiago Felski Pereira" userId="a76654c4-f605-47da-b4a1-b46273390d5d" providerId="ADAL" clId="{641FFFD3-42EE-4BD7-99FF-E6E3F7596C5C}" dt="2022-11-11T13:36:47.669" v="5" actId="478"/>
          <ac:picMkLst>
            <pc:docMk/>
            <pc:sldMk cId="3968537483" sldId="307"/>
            <ac:picMk id="1028" creationId="{AECA7811-E189-4D1C-8EAC-81034F801C98}"/>
          </ac:picMkLst>
        </pc:picChg>
      </pc:sldChg>
      <pc:sldChg chg="del">
        <pc:chgData name="Thiago Felski Pereira" userId="a76654c4-f605-47da-b4a1-b46273390d5d" providerId="ADAL" clId="{641FFFD3-42EE-4BD7-99FF-E6E3F7596C5C}" dt="2022-11-11T13:59:43.378" v="491" actId="47"/>
        <pc:sldMkLst>
          <pc:docMk/>
          <pc:sldMk cId="2583389577" sldId="308"/>
        </pc:sldMkLst>
      </pc:sldChg>
      <pc:sldChg chg="addSp delSp modSp mod">
        <pc:chgData name="Thiago Felski Pereira" userId="a76654c4-f605-47da-b4a1-b46273390d5d" providerId="ADAL" clId="{641FFFD3-42EE-4BD7-99FF-E6E3F7596C5C}" dt="2022-11-11T17:35:49.561" v="1011" actId="313"/>
        <pc:sldMkLst>
          <pc:docMk/>
          <pc:sldMk cId="1680167621" sldId="309"/>
        </pc:sldMkLst>
        <pc:spChg chg="mod">
          <ac:chgData name="Thiago Felski Pereira" userId="a76654c4-f605-47da-b4a1-b46273390d5d" providerId="ADAL" clId="{641FFFD3-42EE-4BD7-99FF-E6E3F7596C5C}" dt="2022-11-11T16:14:42.708" v="822" actId="20577"/>
          <ac:spMkLst>
            <pc:docMk/>
            <pc:sldMk cId="1680167621" sldId="309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7:35:49.561" v="1011" actId="313"/>
          <ac:spMkLst>
            <pc:docMk/>
            <pc:sldMk cId="1680167621" sldId="309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6:16:27.040" v="942" actId="1076"/>
          <ac:picMkLst>
            <pc:docMk/>
            <pc:sldMk cId="1680167621" sldId="309"/>
            <ac:picMk id="4" creationId="{789C730A-BB7E-E07D-E13C-FBAB40B1A994}"/>
          </ac:picMkLst>
        </pc:picChg>
        <pc:picChg chg="add mod">
          <ac:chgData name="Thiago Felski Pereira" userId="a76654c4-f605-47da-b4a1-b46273390d5d" providerId="ADAL" clId="{641FFFD3-42EE-4BD7-99FF-E6E3F7596C5C}" dt="2022-11-11T16:16:40.347" v="944"/>
          <ac:picMkLst>
            <pc:docMk/>
            <pc:sldMk cId="1680167621" sldId="309"/>
            <ac:picMk id="7" creationId="{0FC7ACB6-5981-F8B8-C5E3-D314338F7112}"/>
          </ac:picMkLst>
        </pc:picChg>
        <pc:picChg chg="del">
          <ac:chgData name="Thiago Felski Pereira" userId="a76654c4-f605-47da-b4a1-b46273390d5d" providerId="ADAL" clId="{641FFFD3-42EE-4BD7-99FF-E6E3F7596C5C}" dt="2022-11-11T15:57:07.905" v="638" actId="478"/>
          <ac:picMkLst>
            <pc:docMk/>
            <pc:sldMk cId="1680167621" sldId="309"/>
            <ac:picMk id="1026" creationId="{599EA805-CB5F-4DBE-B0B7-24B853F01C12}"/>
          </ac:picMkLst>
        </pc:picChg>
      </pc:sldChg>
      <pc:sldChg chg="del">
        <pc:chgData name="Thiago Felski Pereira" userId="a76654c4-f605-47da-b4a1-b46273390d5d" providerId="ADAL" clId="{641FFFD3-42EE-4BD7-99FF-E6E3F7596C5C}" dt="2022-11-11T16:12:48.446" v="798" actId="47"/>
        <pc:sldMkLst>
          <pc:docMk/>
          <pc:sldMk cId="2163044483" sldId="310"/>
        </pc:sldMkLst>
      </pc:sldChg>
      <pc:sldChg chg="del">
        <pc:chgData name="Thiago Felski Pereira" userId="a76654c4-f605-47da-b4a1-b46273390d5d" providerId="ADAL" clId="{641FFFD3-42EE-4BD7-99FF-E6E3F7596C5C}" dt="2022-11-11T16:12:48.985" v="799" actId="47"/>
        <pc:sldMkLst>
          <pc:docMk/>
          <pc:sldMk cId="4145212716" sldId="311"/>
        </pc:sldMkLst>
      </pc:sldChg>
      <pc:sldChg chg="del">
        <pc:chgData name="Thiago Felski Pereira" userId="a76654c4-f605-47da-b4a1-b46273390d5d" providerId="ADAL" clId="{641FFFD3-42EE-4BD7-99FF-E6E3F7596C5C}" dt="2022-11-11T16:12:51.102" v="800" actId="47"/>
        <pc:sldMkLst>
          <pc:docMk/>
          <pc:sldMk cId="710151935" sldId="313"/>
        </pc:sldMkLst>
      </pc:sldChg>
      <pc:sldChg chg="del">
        <pc:chgData name="Thiago Felski Pereira" userId="a76654c4-f605-47da-b4a1-b46273390d5d" providerId="ADAL" clId="{641FFFD3-42EE-4BD7-99FF-E6E3F7596C5C}" dt="2022-11-11T16:12:51.725" v="801" actId="47"/>
        <pc:sldMkLst>
          <pc:docMk/>
          <pc:sldMk cId="3968745077" sldId="314"/>
        </pc:sldMkLst>
      </pc:sldChg>
      <pc:sldChg chg="del">
        <pc:chgData name="Thiago Felski Pereira" userId="a76654c4-f605-47da-b4a1-b46273390d5d" providerId="ADAL" clId="{641FFFD3-42EE-4BD7-99FF-E6E3F7596C5C}" dt="2022-11-11T16:12:52.510" v="802" actId="47"/>
        <pc:sldMkLst>
          <pc:docMk/>
          <pc:sldMk cId="224991271" sldId="315"/>
        </pc:sldMkLst>
      </pc:sldChg>
      <pc:sldChg chg="del">
        <pc:chgData name="Thiago Felski Pereira" userId="a76654c4-f605-47da-b4a1-b46273390d5d" providerId="ADAL" clId="{641FFFD3-42EE-4BD7-99FF-E6E3F7596C5C}" dt="2022-11-11T16:12:53.850" v="803" actId="47"/>
        <pc:sldMkLst>
          <pc:docMk/>
          <pc:sldMk cId="3188323607" sldId="316"/>
        </pc:sldMkLst>
      </pc:sldChg>
      <pc:sldChg chg="addSp delSp modSp add mod">
        <pc:chgData name="Thiago Felski Pereira" userId="a76654c4-f605-47da-b4a1-b46273390d5d" providerId="ADAL" clId="{641FFFD3-42EE-4BD7-99FF-E6E3F7596C5C}" dt="2022-11-11T13:43:05.614" v="82"/>
        <pc:sldMkLst>
          <pc:docMk/>
          <pc:sldMk cId="3942613558" sldId="317"/>
        </pc:sldMkLst>
        <pc:spChg chg="mod">
          <ac:chgData name="Thiago Felski Pereira" userId="a76654c4-f605-47da-b4a1-b46273390d5d" providerId="ADAL" clId="{641FFFD3-42EE-4BD7-99FF-E6E3F7596C5C}" dt="2022-11-11T13:40:23.246" v="35" actId="20577"/>
          <ac:spMkLst>
            <pc:docMk/>
            <pc:sldMk cId="3942613558" sldId="31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3:42:57.579" v="80" actId="20577"/>
          <ac:spMkLst>
            <pc:docMk/>
            <pc:sldMk cId="3942613558" sldId="317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3:43:05.614" v="82"/>
          <ac:picMkLst>
            <pc:docMk/>
            <pc:sldMk cId="3942613558" sldId="317"/>
            <ac:picMk id="2" creationId="{582FC471-A9B5-ADB9-22F7-C2F6112BA56E}"/>
          </ac:picMkLst>
        </pc:picChg>
        <pc:picChg chg="del mod">
          <ac:chgData name="Thiago Felski Pereira" userId="a76654c4-f605-47da-b4a1-b46273390d5d" providerId="ADAL" clId="{641FFFD3-42EE-4BD7-99FF-E6E3F7596C5C}" dt="2022-11-11T13:43:05.309" v="81" actId="478"/>
          <ac:picMkLst>
            <pc:docMk/>
            <pc:sldMk cId="3942613558" sldId="317"/>
            <ac:picMk id="11" creationId="{1A95DAC1-B774-47B1-886B-B604D57B4C2E}"/>
          </ac:picMkLst>
        </pc:picChg>
      </pc:sldChg>
      <pc:sldChg chg="addSp modSp add mod">
        <pc:chgData name="Thiago Felski Pereira" userId="a76654c4-f605-47da-b4a1-b46273390d5d" providerId="ADAL" clId="{641FFFD3-42EE-4BD7-99FF-E6E3F7596C5C}" dt="2022-11-11T13:52:11.630" v="382" actId="207"/>
        <pc:sldMkLst>
          <pc:docMk/>
          <pc:sldMk cId="558712203" sldId="318"/>
        </pc:sldMkLst>
        <pc:spChg chg="mod">
          <ac:chgData name="Thiago Felski Pereira" userId="a76654c4-f605-47da-b4a1-b46273390d5d" providerId="ADAL" clId="{641FFFD3-42EE-4BD7-99FF-E6E3F7596C5C}" dt="2022-11-11T13:45:37.929" v="91" actId="20577"/>
          <ac:spMkLst>
            <pc:docMk/>
            <pc:sldMk cId="558712203" sldId="31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3:52:11.630" v="382" actId="207"/>
          <ac:spMkLst>
            <pc:docMk/>
            <pc:sldMk cId="558712203" sldId="318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3:51:39.692" v="352" actId="1076"/>
          <ac:picMkLst>
            <pc:docMk/>
            <pc:sldMk cId="558712203" sldId="318"/>
            <ac:picMk id="7" creationId="{22589F9C-EB42-0D00-30E0-1544CA0688A4}"/>
          </ac:picMkLst>
        </pc:picChg>
      </pc:sldChg>
      <pc:sldChg chg="addSp modSp add mod">
        <pc:chgData name="Thiago Felski Pereira" userId="a76654c4-f605-47da-b4a1-b46273390d5d" providerId="ADAL" clId="{641FFFD3-42EE-4BD7-99FF-E6E3F7596C5C}" dt="2022-11-11T13:57:37.166" v="490" actId="20577"/>
        <pc:sldMkLst>
          <pc:docMk/>
          <pc:sldMk cId="3180877990" sldId="319"/>
        </pc:sldMkLst>
        <pc:spChg chg="mod">
          <ac:chgData name="Thiago Felski Pereira" userId="a76654c4-f605-47da-b4a1-b46273390d5d" providerId="ADAL" clId="{641FFFD3-42EE-4BD7-99FF-E6E3F7596C5C}" dt="2022-11-11T13:54:22.386" v="399" actId="20577"/>
          <ac:spMkLst>
            <pc:docMk/>
            <pc:sldMk cId="3180877990" sldId="319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3:57:37.166" v="490" actId="20577"/>
          <ac:spMkLst>
            <pc:docMk/>
            <pc:sldMk cId="3180877990" sldId="319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3:56:04.586" v="446" actId="1076"/>
          <ac:picMkLst>
            <pc:docMk/>
            <pc:sldMk cId="3180877990" sldId="319"/>
            <ac:picMk id="7" creationId="{1DBAD522-36D9-13DC-9010-7AD218F60CEA}"/>
          </ac:picMkLst>
        </pc:picChg>
      </pc:sldChg>
      <pc:sldChg chg="add del">
        <pc:chgData name="Thiago Felski Pereira" userId="a76654c4-f605-47da-b4a1-b46273390d5d" providerId="ADAL" clId="{641FFFD3-42EE-4BD7-99FF-E6E3F7596C5C}" dt="2022-11-11T14:01:22.665" v="497"/>
        <pc:sldMkLst>
          <pc:docMk/>
          <pc:sldMk cId="1467340449" sldId="320"/>
        </pc:sldMkLst>
      </pc:sldChg>
      <pc:sldChg chg="delSp new add del mod">
        <pc:chgData name="Thiago Felski Pereira" userId="a76654c4-f605-47da-b4a1-b46273390d5d" providerId="ADAL" clId="{641FFFD3-42EE-4BD7-99FF-E6E3F7596C5C}" dt="2022-11-11T16:12:47.571" v="797" actId="47"/>
        <pc:sldMkLst>
          <pc:docMk/>
          <pc:sldMk cId="2694322166" sldId="320"/>
        </pc:sldMkLst>
        <pc:spChg chg="del">
          <ac:chgData name="Thiago Felski Pereira" userId="a76654c4-f605-47da-b4a1-b46273390d5d" providerId="ADAL" clId="{641FFFD3-42EE-4BD7-99FF-E6E3F7596C5C}" dt="2022-11-11T14:00:17.605" v="494" actId="478"/>
          <ac:spMkLst>
            <pc:docMk/>
            <pc:sldMk cId="2694322166" sldId="320"/>
            <ac:spMk id="2" creationId="{8E638C65-2FE3-8B66-EB11-9CCC590E54A5}"/>
          </ac:spMkLst>
        </pc:spChg>
        <pc:spChg chg="del">
          <ac:chgData name="Thiago Felski Pereira" userId="a76654c4-f605-47da-b4a1-b46273390d5d" providerId="ADAL" clId="{641FFFD3-42EE-4BD7-99FF-E6E3F7596C5C}" dt="2022-11-11T14:00:16.382" v="493" actId="478"/>
          <ac:spMkLst>
            <pc:docMk/>
            <pc:sldMk cId="2694322166" sldId="320"/>
            <ac:spMk id="3" creationId="{311890EA-6111-C02B-F62F-60CCD230CC25}"/>
          </ac:spMkLst>
        </pc:spChg>
      </pc:sldChg>
      <pc:sldChg chg="add del">
        <pc:chgData name="Thiago Felski Pereira" userId="a76654c4-f605-47da-b4a1-b46273390d5d" providerId="ADAL" clId="{641FFFD3-42EE-4BD7-99FF-E6E3F7596C5C}" dt="2022-11-11T14:01:26.729" v="500"/>
        <pc:sldMkLst>
          <pc:docMk/>
          <pc:sldMk cId="75078907" sldId="321"/>
        </pc:sldMkLst>
      </pc:sldChg>
      <pc:sldChg chg="addSp delSp modSp add mod">
        <pc:chgData name="Thiago Felski Pereira" userId="a76654c4-f605-47da-b4a1-b46273390d5d" providerId="ADAL" clId="{641FFFD3-42EE-4BD7-99FF-E6E3F7596C5C}" dt="2022-11-11T14:03:00.569" v="581" actId="1076"/>
        <pc:sldMkLst>
          <pc:docMk/>
          <pc:sldMk cId="882179084" sldId="321"/>
        </pc:sldMkLst>
        <pc:spChg chg="mod">
          <ac:chgData name="Thiago Felski Pereira" userId="a76654c4-f605-47da-b4a1-b46273390d5d" providerId="ADAL" clId="{641FFFD3-42EE-4BD7-99FF-E6E3F7596C5C}" dt="2022-11-11T14:01:47.629" v="517" actId="20577"/>
          <ac:spMkLst>
            <pc:docMk/>
            <pc:sldMk cId="882179084" sldId="321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4:02:13.559" v="578" actId="20577"/>
          <ac:spMkLst>
            <pc:docMk/>
            <pc:sldMk cId="882179084" sldId="321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641FFFD3-42EE-4BD7-99FF-E6E3F7596C5C}" dt="2022-11-11T14:01:55.845" v="519" actId="478"/>
          <ac:picMkLst>
            <pc:docMk/>
            <pc:sldMk cId="882179084" sldId="321"/>
            <ac:picMk id="7" creationId="{1DBAD522-36D9-13DC-9010-7AD218F60CEA}"/>
          </ac:picMkLst>
        </pc:picChg>
        <pc:picChg chg="add mod">
          <ac:chgData name="Thiago Felski Pereira" userId="a76654c4-f605-47da-b4a1-b46273390d5d" providerId="ADAL" clId="{641FFFD3-42EE-4BD7-99FF-E6E3F7596C5C}" dt="2022-11-11T14:03:00.569" v="581" actId="1076"/>
          <ac:picMkLst>
            <pc:docMk/>
            <pc:sldMk cId="882179084" sldId="321"/>
            <ac:picMk id="9" creationId="{FAB41746-0621-41BD-3B68-D8FDE99B1B67}"/>
          </ac:picMkLst>
        </pc:picChg>
      </pc:sldChg>
      <pc:sldChg chg="addSp modSp add mod ord">
        <pc:chgData name="Thiago Felski Pereira" userId="a76654c4-f605-47da-b4a1-b46273390d5d" providerId="ADAL" clId="{641FFFD3-42EE-4BD7-99FF-E6E3F7596C5C}" dt="2022-11-11T16:17:57.316" v="972" actId="20577"/>
        <pc:sldMkLst>
          <pc:docMk/>
          <pc:sldMk cId="863422358" sldId="322"/>
        </pc:sldMkLst>
        <pc:spChg chg="mod">
          <ac:chgData name="Thiago Felski Pereira" userId="a76654c4-f605-47da-b4a1-b46273390d5d" providerId="ADAL" clId="{641FFFD3-42EE-4BD7-99FF-E6E3F7596C5C}" dt="2022-11-11T16:17:57.316" v="972" actId="20577"/>
          <ac:spMkLst>
            <pc:docMk/>
            <pc:sldMk cId="863422358" sldId="32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6:16:38.891" v="943"/>
          <ac:picMkLst>
            <pc:docMk/>
            <pc:sldMk cId="863422358" sldId="322"/>
            <ac:picMk id="2" creationId="{EC0AD6F7-C353-0187-5245-B9E05536BEFF}"/>
          </ac:picMkLst>
        </pc:picChg>
      </pc:sldChg>
      <pc:sldChg chg="add del">
        <pc:chgData name="Thiago Felski Pereira" userId="a76654c4-f605-47da-b4a1-b46273390d5d" providerId="ADAL" clId="{641FFFD3-42EE-4BD7-99FF-E6E3F7596C5C}" dt="2022-11-11T17:33:56.641" v="976" actId="47"/>
        <pc:sldMkLst>
          <pc:docMk/>
          <pc:sldMk cId="1931312632" sldId="323"/>
        </pc:sldMkLst>
      </pc:sldChg>
      <pc:sldChg chg="addSp delSp modSp add mod">
        <pc:chgData name="Thiago Felski Pereira" userId="a76654c4-f605-47da-b4a1-b46273390d5d" providerId="ADAL" clId="{641FFFD3-42EE-4BD7-99FF-E6E3F7596C5C}" dt="2022-11-11T17:36:33.585" v="1014" actId="1076"/>
        <pc:sldMkLst>
          <pc:docMk/>
          <pc:sldMk cId="3480280101" sldId="323"/>
        </pc:sldMkLst>
        <pc:spChg chg="mod">
          <ac:chgData name="Thiago Felski Pereira" userId="a76654c4-f605-47da-b4a1-b46273390d5d" providerId="ADAL" clId="{641FFFD3-42EE-4BD7-99FF-E6E3F7596C5C}" dt="2022-11-11T17:35:42.197" v="1007"/>
          <ac:spMkLst>
            <pc:docMk/>
            <pc:sldMk cId="3480280101" sldId="323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641FFFD3-42EE-4BD7-99FF-E6E3F7596C5C}" dt="2022-11-11T17:36:29.867" v="1012" actId="478"/>
          <ac:picMkLst>
            <pc:docMk/>
            <pc:sldMk cId="3480280101" sldId="323"/>
            <ac:picMk id="4" creationId="{789C730A-BB7E-E07D-E13C-FBAB40B1A994}"/>
          </ac:picMkLst>
        </pc:picChg>
        <pc:picChg chg="add mod">
          <ac:chgData name="Thiago Felski Pereira" userId="a76654c4-f605-47da-b4a1-b46273390d5d" providerId="ADAL" clId="{641FFFD3-42EE-4BD7-99FF-E6E3F7596C5C}" dt="2022-11-11T17:36:33.585" v="1014" actId="1076"/>
          <ac:picMkLst>
            <pc:docMk/>
            <pc:sldMk cId="3480280101" sldId="323"/>
            <ac:picMk id="9" creationId="{59D3F96E-9CA3-71CD-C643-81F315721022}"/>
          </ac:picMkLst>
        </pc:picChg>
      </pc:sldChg>
      <pc:sldChg chg="delSp modSp add mod">
        <pc:chgData name="Thiago Felski Pereira" userId="a76654c4-f605-47da-b4a1-b46273390d5d" providerId="ADAL" clId="{641FFFD3-42EE-4BD7-99FF-E6E3F7596C5C}" dt="2022-11-11T17:39:55.966" v="1178" actId="20577"/>
        <pc:sldMkLst>
          <pc:docMk/>
          <pc:sldMk cId="254542714" sldId="324"/>
        </pc:sldMkLst>
        <pc:spChg chg="mod">
          <ac:chgData name="Thiago Felski Pereira" userId="a76654c4-f605-47da-b4a1-b46273390d5d" providerId="ADAL" clId="{641FFFD3-42EE-4BD7-99FF-E6E3F7596C5C}" dt="2022-11-11T17:39:17.655" v="1077" actId="20577"/>
          <ac:spMkLst>
            <pc:docMk/>
            <pc:sldMk cId="254542714" sldId="324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7:39:55.966" v="1178" actId="20577"/>
          <ac:spMkLst>
            <pc:docMk/>
            <pc:sldMk cId="254542714" sldId="324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641FFFD3-42EE-4BD7-99FF-E6E3F7596C5C}" dt="2022-11-11T17:39:21.951" v="1078" actId="478"/>
          <ac:picMkLst>
            <pc:docMk/>
            <pc:sldMk cId="254542714" sldId="324"/>
            <ac:picMk id="9" creationId="{59D3F96E-9CA3-71CD-C643-81F315721022}"/>
          </ac:picMkLst>
        </pc:picChg>
      </pc:sldChg>
      <pc:sldChg chg="add del">
        <pc:chgData name="Thiago Felski Pereira" userId="a76654c4-f605-47da-b4a1-b46273390d5d" providerId="ADAL" clId="{641FFFD3-42EE-4BD7-99FF-E6E3F7596C5C}" dt="2022-11-11T17:34:00.533" v="977" actId="47"/>
        <pc:sldMkLst>
          <pc:docMk/>
          <pc:sldMk cId="2827203476" sldId="324"/>
        </pc:sldMkLst>
      </pc:sldChg>
      <pc:sldChg chg="add del">
        <pc:chgData name="Thiago Felski Pereira" userId="a76654c4-f605-47da-b4a1-b46273390d5d" providerId="ADAL" clId="{641FFFD3-42EE-4BD7-99FF-E6E3F7596C5C}" dt="2022-11-11T17:33:51.416" v="975" actId="47"/>
        <pc:sldMkLst>
          <pc:docMk/>
          <pc:sldMk cId="2923883107" sldId="325"/>
        </pc:sldMkLst>
      </pc:sldChg>
    </pc:docChg>
  </pc:docChgLst>
  <pc:docChgLst>
    <pc:chgData name="Thiago Felski Pereira" userId="a76654c4-f605-47da-b4a1-b46273390d5d" providerId="ADAL" clId="{54C7CDFD-FD6C-465B-8CF5-B1ACC5426F9A}"/>
    <pc:docChg chg="undo custSel addSld delSld modSld">
      <pc:chgData name="Thiago Felski Pereira" userId="a76654c4-f605-47da-b4a1-b46273390d5d" providerId="ADAL" clId="{54C7CDFD-FD6C-465B-8CF5-B1ACC5426F9A}" dt="2021-09-22T22:43:17.577" v="4187" actId="20577"/>
      <pc:docMkLst>
        <pc:docMk/>
      </pc:docMkLst>
      <pc:sldChg chg="modSp mod">
        <pc:chgData name="Thiago Felski Pereira" userId="a76654c4-f605-47da-b4a1-b46273390d5d" providerId="ADAL" clId="{54C7CDFD-FD6C-465B-8CF5-B1ACC5426F9A}" dt="2021-09-20T19:13:25.417" v="12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54C7CDFD-FD6C-465B-8CF5-B1ACC5426F9A}" dt="2021-09-20T19:13:25.417" v="12" actId="20577"/>
          <ac:spMkLst>
            <pc:docMk/>
            <pc:sldMk cId="3218115137" sldId="256"/>
            <ac:spMk id="2" creationId="{00000000-0000-0000-0000-000000000000}"/>
          </ac:spMkLst>
        </pc:spChg>
      </pc:sldChg>
      <pc:sldChg chg="addSp delSp modSp add del mod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903542877" sldId="265"/>
        </pc:sldMkLst>
        <pc:spChg chg="add mod">
          <ac:chgData name="Thiago Felski Pereira" userId="a76654c4-f605-47da-b4a1-b46273390d5d" providerId="ADAL" clId="{54C7CDFD-FD6C-465B-8CF5-B1ACC5426F9A}" dt="2021-09-20T19:15:41.833" v="48" actId="20577"/>
          <ac:spMkLst>
            <pc:docMk/>
            <pc:sldMk cId="3903542877" sldId="265"/>
            <ac:spMk id="3" creationId="{5C363FB1-DBD6-427A-A38D-08DBEE2BEC53}"/>
          </ac:spMkLst>
        </pc:spChg>
        <pc:spChg chg="del">
          <ac:chgData name="Thiago Felski Pereira" userId="a76654c4-f605-47da-b4a1-b46273390d5d" providerId="ADAL" clId="{54C7CDFD-FD6C-465B-8CF5-B1ACC5426F9A}" dt="2021-09-20T19:15:09.512" v="36" actId="478"/>
          <ac:spMkLst>
            <pc:docMk/>
            <pc:sldMk cId="3903542877" sldId="265"/>
            <ac:spMk id="5" creationId="{00000000-0000-0000-0000-000000000000}"/>
          </ac:spMkLst>
        </pc:spChg>
        <pc:spChg chg="add mod">
          <ac:chgData name="Thiago Felski Pereira" userId="a76654c4-f605-47da-b4a1-b46273390d5d" providerId="ADAL" clId="{54C7CDFD-FD6C-465B-8CF5-B1ACC5426F9A}" dt="2021-09-20T19:14:44.038" v="35"/>
          <ac:spMkLst>
            <pc:docMk/>
            <pc:sldMk cId="3903542877" sldId="265"/>
            <ac:spMk id="6" creationId="{423AA05E-B9D0-439E-A7C8-B82698A48C00}"/>
          </ac:spMkLst>
        </pc:spChg>
        <pc:spChg chg="mod">
          <ac:chgData name="Thiago Felski Pereira" userId="a76654c4-f605-47da-b4a1-b46273390d5d" providerId="ADAL" clId="{54C7CDFD-FD6C-465B-8CF5-B1ACC5426F9A}" dt="2021-09-20T19:15:25.213" v="38" actId="14100"/>
          <ac:spMkLst>
            <pc:docMk/>
            <pc:sldMk cId="3903542877" sldId="265"/>
            <ac:spMk id="7" creationId="{00000000-0000-0000-0000-000000000000}"/>
          </ac:spMkLst>
        </pc:spChg>
        <pc:picChg chg="add mod">
          <ac:chgData name="Thiago Felski Pereira" userId="a76654c4-f605-47da-b4a1-b46273390d5d" providerId="ADAL" clId="{54C7CDFD-FD6C-465B-8CF5-B1ACC5426F9A}" dt="2021-09-20T19:14:44.038" v="35"/>
          <ac:picMkLst>
            <pc:docMk/>
            <pc:sldMk cId="3903542877" sldId="265"/>
            <ac:picMk id="8" creationId="{27789BB7-FEFB-40D3-B724-CD605EB37AB5}"/>
          </ac:picMkLst>
        </pc:picChg>
        <pc:picChg chg="add mod">
          <ac:chgData name="Thiago Felski Pereira" userId="a76654c4-f605-47da-b4a1-b46273390d5d" providerId="ADAL" clId="{54C7CDFD-FD6C-465B-8CF5-B1ACC5426F9A}" dt="2021-09-20T19:14:44.038" v="35"/>
          <ac:picMkLst>
            <pc:docMk/>
            <pc:sldMk cId="3903542877" sldId="265"/>
            <ac:picMk id="9" creationId="{CFECAA68-2438-4452-BA71-583F0560EFB1}"/>
          </ac:picMkLst>
        </pc:picChg>
        <pc:cxnChg chg="add mod">
          <ac:chgData name="Thiago Felski Pereira" userId="a76654c4-f605-47da-b4a1-b46273390d5d" providerId="ADAL" clId="{54C7CDFD-FD6C-465B-8CF5-B1ACC5426F9A}" dt="2021-09-20T19:14:44.038" v="35"/>
          <ac:cxnSpMkLst>
            <pc:docMk/>
            <pc:sldMk cId="3903542877" sldId="265"/>
            <ac:cxnSpMk id="4" creationId="{5843D24D-5005-4F21-816E-EC1B2FCEB55D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529008806" sldId="266"/>
        </pc:sldMkLst>
        <pc:spChg chg="add mod">
          <ac:chgData name="Thiago Felski Pereira" userId="a76654c4-f605-47da-b4a1-b46273390d5d" providerId="ADAL" clId="{54C7CDFD-FD6C-465B-8CF5-B1ACC5426F9A}" dt="2021-09-20T19:14:42.951" v="34"/>
          <ac:spMkLst>
            <pc:docMk/>
            <pc:sldMk cId="3529008806" sldId="266"/>
            <ac:spMk id="11" creationId="{8B108ECD-B8B7-4947-8359-1CE512CCF705}"/>
          </ac:spMkLst>
        </pc:spChg>
        <pc:picChg chg="add mod">
          <ac:chgData name="Thiago Felski Pereira" userId="a76654c4-f605-47da-b4a1-b46273390d5d" providerId="ADAL" clId="{54C7CDFD-FD6C-465B-8CF5-B1ACC5426F9A}" dt="2021-09-20T19:14:42.951" v="34"/>
          <ac:picMkLst>
            <pc:docMk/>
            <pc:sldMk cId="3529008806" sldId="266"/>
            <ac:picMk id="12" creationId="{3FEAF682-23F0-4803-A032-9E6846FA7C9A}"/>
          </ac:picMkLst>
        </pc:picChg>
        <pc:picChg chg="add mod">
          <ac:chgData name="Thiago Felski Pereira" userId="a76654c4-f605-47da-b4a1-b46273390d5d" providerId="ADAL" clId="{54C7CDFD-FD6C-465B-8CF5-B1ACC5426F9A}" dt="2021-09-20T19:14:42.951" v="34"/>
          <ac:picMkLst>
            <pc:docMk/>
            <pc:sldMk cId="3529008806" sldId="266"/>
            <ac:picMk id="15" creationId="{B6360E27-FF46-4418-B0F3-7D50829A5EDC}"/>
          </ac:picMkLst>
        </pc:picChg>
        <pc:cxnChg chg="add mod">
          <ac:chgData name="Thiago Felski Pereira" userId="a76654c4-f605-47da-b4a1-b46273390d5d" providerId="ADAL" clId="{54C7CDFD-FD6C-465B-8CF5-B1ACC5426F9A}" dt="2021-09-20T19:14:42.951" v="34"/>
          <ac:cxnSpMkLst>
            <pc:docMk/>
            <pc:sldMk cId="3529008806" sldId="266"/>
            <ac:cxnSpMk id="9" creationId="{F9EB2EBE-087E-4140-8BA0-7DEE3BB75C0F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2533660844" sldId="267"/>
        </pc:sldMkLst>
        <pc:spChg chg="add mod">
          <ac:chgData name="Thiago Felski Pereira" userId="a76654c4-f605-47da-b4a1-b46273390d5d" providerId="ADAL" clId="{54C7CDFD-FD6C-465B-8CF5-B1ACC5426F9A}" dt="2021-09-20T19:14:41.958" v="33"/>
          <ac:spMkLst>
            <pc:docMk/>
            <pc:sldMk cId="2533660844" sldId="267"/>
            <ac:spMk id="6" creationId="{539B6FCD-2ED2-455B-B6D5-0DA320C4F036}"/>
          </ac:spMkLst>
        </pc:spChg>
        <pc:picChg chg="add mod">
          <ac:chgData name="Thiago Felski Pereira" userId="a76654c4-f605-47da-b4a1-b46273390d5d" providerId="ADAL" clId="{54C7CDFD-FD6C-465B-8CF5-B1ACC5426F9A}" dt="2021-09-20T19:14:41.958" v="33"/>
          <ac:picMkLst>
            <pc:docMk/>
            <pc:sldMk cId="2533660844" sldId="267"/>
            <ac:picMk id="8" creationId="{7B20EE27-CCD0-45E1-8642-0E63CCF4D699}"/>
          </ac:picMkLst>
        </pc:picChg>
        <pc:picChg chg="add mod">
          <ac:chgData name="Thiago Felski Pereira" userId="a76654c4-f605-47da-b4a1-b46273390d5d" providerId="ADAL" clId="{54C7CDFD-FD6C-465B-8CF5-B1ACC5426F9A}" dt="2021-09-20T19:14:41.958" v="33"/>
          <ac:picMkLst>
            <pc:docMk/>
            <pc:sldMk cId="2533660844" sldId="267"/>
            <ac:picMk id="9" creationId="{D835C263-B880-4627-9847-2B0D5C597307}"/>
          </ac:picMkLst>
        </pc:picChg>
        <pc:cxnChg chg="add mod">
          <ac:chgData name="Thiago Felski Pereira" userId="a76654c4-f605-47da-b4a1-b46273390d5d" providerId="ADAL" clId="{54C7CDFD-FD6C-465B-8CF5-B1ACC5426F9A}" dt="2021-09-20T19:14:41.958" v="33"/>
          <ac:cxnSpMkLst>
            <pc:docMk/>
            <pc:sldMk cId="2533660844" sldId="267"/>
            <ac:cxnSpMk id="4" creationId="{084B4193-37AC-45D5-9DE2-3128BA47EFB3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2700239167" sldId="268"/>
        </pc:sldMkLst>
        <pc:spChg chg="add mod">
          <ac:chgData name="Thiago Felski Pereira" userId="a76654c4-f605-47da-b4a1-b46273390d5d" providerId="ADAL" clId="{54C7CDFD-FD6C-465B-8CF5-B1ACC5426F9A}" dt="2021-09-20T19:14:40.262" v="32"/>
          <ac:spMkLst>
            <pc:docMk/>
            <pc:sldMk cId="2700239167" sldId="268"/>
            <ac:spMk id="8" creationId="{39F425BD-CC03-4307-B9BC-F89023CF770B}"/>
          </ac:spMkLst>
        </pc:spChg>
        <pc:picChg chg="add mod">
          <ac:chgData name="Thiago Felski Pereira" userId="a76654c4-f605-47da-b4a1-b46273390d5d" providerId="ADAL" clId="{54C7CDFD-FD6C-465B-8CF5-B1ACC5426F9A}" dt="2021-09-20T19:14:40.262" v="32"/>
          <ac:picMkLst>
            <pc:docMk/>
            <pc:sldMk cId="2700239167" sldId="268"/>
            <ac:picMk id="10" creationId="{FE27315C-BB52-4E47-AA56-3AFE630698EA}"/>
          </ac:picMkLst>
        </pc:picChg>
        <pc:picChg chg="add mod">
          <ac:chgData name="Thiago Felski Pereira" userId="a76654c4-f605-47da-b4a1-b46273390d5d" providerId="ADAL" clId="{54C7CDFD-FD6C-465B-8CF5-B1ACC5426F9A}" dt="2021-09-20T19:14:40.262" v="32"/>
          <ac:picMkLst>
            <pc:docMk/>
            <pc:sldMk cId="2700239167" sldId="268"/>
            <ac:picMk id="12" creationId="{9EE24E4C-3C04-493E-A9EF-08DE844209DB}"/>
          </ac:picMkLst>
        </pc:picChg>
        <pc:cxnChg chg="add mod">
          <ac:chgData name="Thiago Felski Pereira" userId="a76654c4-f605-47da-b4a1-b46273390d5d" providerId="ADAL" clId="{54C7CDFD-FD6C-465B-8CF5-B1ACC5426F9A}" dt="2021-09-20T19:14:40.262" v="32"/>
          <ac:cxnSpMkLst>
            <pc:docMk/>
            <pc:sldMk cId="2700239167" sldId="268"/>
            <ac:cxnSpMk id="7" creationId="{DA68C5A2-734F-4804-9386-A363DD8B679C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901691417" sldId="269"/>
        </pc:sldMkLst>
        <pc:spChg chg="add mod">
          <ac:chgData name="Thiago Felski Pereira" userId="a76654c4-f605-47da-b4a1-b46273390d5d" providerId="ADAL" clId="{54C7CDFD-FD6C-465B-8CF5-B1ACC5426F9A}" dt="2021-09-20T19:14:38.095" v="31"/>
          <ac:spMkLst>
            <pc:docMk/>
            <pc:sldMk cId="3901691417" sldId="269"/>
            <ac:spMk id="6" creationId="{051A1CCA-E19D-416A-9088-3F19279EEEF8}"/>
          </ac:spMkLst>
        </pc:spChg>
        <pc:picChg chg="add mod">
          <ac:chgData name="Thiago Felski Pereira" userId="a76654c4-f605-47da-b4a1-b46273390d5d" providerId="ADAL" clId="{54C7CDFD-FD6C-465B-8CF5-B1ACC5426F9A}" dt="2021-09-20T19:14:38.095" v="31"/>
          <ac:picMkLst>
            <pc:docMk/>
            <pc:sldMk cId="3901691417" sldId="269"/>
            <ac:picMk id="8" creationId="{B0E5B170-94F2-4734-A827-CE367E8090A1}"/>
          </ac:picMkLst>
        </pc:picChg>
        <pc:picChg chg="add mod">
          <ac:chgData name="Thiago Felski Pereira" userId="a76654c4-f605-47da-b4a1-b46273390d5d" providerId="ADAL" clId="{54C7CDFD-FD6C-465B-8CF5-B1ACC5426F9A}" dt="2021-09-20T19:14:38.095" v="31"/>
          <ac:picMkLst>
            <pc:docMk/>
            <pc:sldMk cId="3901691417" sldId="269"/>
            <ac:picMk id="9" creationId="{6A47C8A2-9C99-4553-B955-9267D51DE6DB}"/>
          </ac:picMkLst>
        </pc:picChg>
        <pc:cxnChg chg="add mod">
          <ac:chgData name="Thiago Felski Pereira" userId="a76654c4-f605-47da-b4a1-b46273390d5d" providerId="ADAL" clId="{54C7CDFD-FD6C-465B-8CF5-B1ACC5426F9A}" dt="2021-09-20T19:14:38.095" v="31"/>
          <ac:cxnSpMkLst>
            <pc:docMk/>
            <pc:sldMk cId="3901691417" sldId="269"/>
            <ac:cxnSpMk id="4" creationId="{5CF9BF5B-F311-4D50-B7DA-92B6668729F6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864211340" sldId="270"/>
        </pc:sldMkLst>
        <pc:spChg chg="add mod">
          <ac:chgData name="Thiago Felski Pereira" userId="a76654c4-f605-47da-b4a1-b46273390d5d" providerId="ADAL" clId="{54C7CDFD-FD6C-465B-8CF5-B1ACC5426F9A}" dt="2021-09-20T19:14:37.192" v="30"/>
          <ac:spMkLst>
            <pc:docMk/>
            <pc:sldMk cId="3864211340" sldId="270"/>
            <ac:spMk id="6" creationId="{6A4D9C77-7E1F-4F8E-84B7-2AA7C5CA381C}"/>
          </ac:spMkLst>
        </pc:spChg>
        <pc:picChg chg="add mod">
          <ac:chgData name="Thiago Felski Pereira" userId="a76654c4-f605-47da-b4a1-b46273390d5d" providerId="ADAL" clId="{54C7CDFD-FD6C-465B-8CF5-B1ACC5426F9A}" dt="2021-09-20T19:14:37.192" v="30"/>
          <ac:picMkLst>
            <pc:docMk/>
            <pc:sldMk cId="3864211340" sldId="270"/>
            <ac:picMk id="8" creationId="{F812D448-5A8C-425E-9540-AD8E8F14EA4D}"/>
          </ac:picMkLst>
        </pc:picChg>
        <pc:picChg chg="add mod">
          <ac:chgData name="Thiago Felski Pereira" userId="a76654c4-f605-47da-b4a1-b46273390d5d" providerId="ADAL" clId="{54C7CDFD-FD6C-465B-8CF5-B1ACC5426F9A}" dt="2021-09-20T19:14:37.192" v="30"/>
          <ac:picMkLst>
            <pc:docMk/>
            <pc:sldMk cId="3864211340" sldId="270"/>
            <ac:picMk id="9" creationId="{BF6B7DEC-E05D-42D5-8A00-87F61DCBC79F}"/>
          </ac:picMkLst>
        </pc:picChg>
        <pc:cxnChg chg="add mod">
          <ac:chgData name="Thiago Felski Pereira" userId="a76654c4-f605-47da-b4a1-b46273390d5d" providerId="ADAL" clId="{54C7CDFD-FD6C-465B-8CF5-B1ACC5426F9A}" dt="2021-09-20T19:14:37.192" v="30"/>
          <ac:cxnSpMkLst>
            <pc:docMk/>
            <pc:sldMk cId="3864211340" sldId="270"/>
            <ac:cxnSpMk id="4" creationId="{1266A598-E27C-4966-9D08-A6DAB0F65D7B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082717135" sldId="271"/>
        </pc:sldMkLst>
        <pc:spChg chg="add mod">
          <ac:chgData name="Thiago Felski Pereira" userId="a76654c4-f605-47da-b4a1-b46273390d5d" providerId="ADAL" clId="{54C7CDFD-FD6C-465B-8CF5-B1ACC5426F9A}" dt="2021-09-20T19:14:35.535" v="29"/>
          <ac:spMkLst>
            <pc:docMk/>
            <pc:sldMk cId="1082717135" sldId="271"/>
            <ac:spMk id="7" creationId="{0F59EA5C-7250-423F-8CF6-278D2FD75D50}"/>
          </ac:spMkLst>
        </pc:spChg>
        <pc:picChg chg="add mod">
          <ac:chgData name="Thiago Felski Pereira" userId="a76654c4-f605-47da-b4a1-b46273390d5d" providerId="ADAL" clId="{54C7CDFD-FD6C-465B-8CF5-B1ACC5426F9A}" dt="2021-09-20T19:14:35.535" v="29"/>
          <ac:picMkLst>
            <pc:docMk/>
            <pc:sldMk cId="1082717135" sldId="271"/>
            <ac:picMk id="8" creationId="{3FAC2207-F84D-4202-B65E-DDC37613A8A6}"/>
          </ac:picMkLst>
        </pc:picChg>
        <pc:picChg chg="add mod">
          <ac:chgData name="Thiago Felski Pereira" userId="a76654c4-f605-47da-b4a1-b46273390d5d" providerId="ADAL" clId="{54C7CDFD-FD6C-465B-8CF5-B1ACC5426F9A}" dt="2021-09-20T19:14:35.535" v="29"/>
          <ac:picMkLst>
            <pc:docMk/>
            <pc:sldMk cId="1082717135" sldId="271"/>
            <ac:picMk id="9" creationId="{8EB41187-C901-45BE-A187-AB0030D4F58C}"/>
          </ac:picMkLst>
        </pc:picChg>
        <pc:cxnChg chg="add mod">
          <ac:chgData name="Thiago Felski Pereira" userId="a76654c4-f605-47da-b4a1-b46273390d5d" providerId="ADAL" clId="{54C7CDFD-FD6C-465B-8CF5-B1ACC5426F9A}" dt="2021-09-20T19:14:35.535" v="29"/>
          <ac:cxnSpMkLst>
            <pc:docMk/>
            <pc:sldMk cId="1082717135" sldId="271"/>
            <ac:cxnSpMk id="4" creationId="{7BDDC71C-EBC4-4F7A-AC13-B146D61FC9F2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352804276" sldId="272"/>
        </pc:sldMkLst>
        <pc:spChg chg="add mod">
          <ac:chgData name="Thiago Felski Pereira" userId="a76654c4-f605-47da-b4a1-b46273390d5d" providerId="ADAL" clId="{54C7CDFD-FD6C-465B-8CF5-B1ACC5426F9A}" dt="2021-09-20T19:14:33.478" v="28"/>
          <ac:spMkLst>
            <pc:docMk/>
            <pc:sldMk cId="1352804276" sldId="272"/>
            <ac:spMk id="6" creationId="{1223A47F-E7E4-4177-B9A1-0CF732BCE84A}"/>
          </ac:spMkLst>
        </pc:spChg>
        <pc:picChg chg="add mod">
          <ac:chgData name="Thiago Felski Pereira" userId="a76654c4-f605-47da-b4a1-b46273390d5d" providerId="ADAL" clId="{54C7CDFD-FD6C-465B-8CF5-B1ACC5426F9A}" dt="2021-09-20T19:14:33.478" v="28"/>
          <ac:picMkLst>
            <pc:docMk/>
            <pc:sldMk cId="1352804276" sldId="272"/>
            <ac:picMk id="8" creationId="{51A9B4BD-EEBF-4EDD-BEC0-84CCAB2EC62C}"/>
          </ac:picMkLst>
        </pc:picChg>
        <pc:picChg chg="add mod">
          <ac:chgData name="Thiago Felski Pereira" userId="a76654c4-f605-47da-b4a1-b46273390d5d" providerId="ADAL" clId="{54C7CDFD-FD6C-465B-8CF5-B1ACC5426F9A}" dt="2021-09-20T19:14:33.478" v="28"/>
          <ac:picMkLst>
            <pc:docMk/>
            <pc:sldMk cId="1352804276" sldId="272"/>
            <ac:picMk id="9" creationId="{8A48B12C-393C-43BA-9641-915DB963EB5E}"/>
          </ac:picMkLst>
        </pc:picChg>
        <pc:cxnChg chg="add mod">
          <ac:chgData name="Thiago Felski Pereira" userId="a76654c4-f605-47da-b4a1-b46273390d5d" providerId="ADAL" clId="{54C7CDFD-FD6C-465B-8CF5-B1ACC5426F9A}" dt="2021-09-20T19:14:33.478" v="28"/>
          <ac:cxnSpMkLst>
            <pc:docMk/>
            <pc:sldMk cId="1352804276" sldId="272"/>
            <ac:cxnSpMk id="4" creationId="{55C23803-0C40-4632-A8ED-4A3C1F86D3F5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918999038" sldId="273"/>
        </pc:sldMkLst>
        <pc:spChg chg="add mod">
          <ac:chgData name="Thiago Felski Pereira" userId="a76654c4-f605-47da-b4a1-b46273390d5d" providerId="ADAL" clId="{54C7CDFD-FD6C-465B-8CF5-B1ACC5426F9A}" dt="2021-09-20T19:14:32.150" v="27"/>
          <ac:spMkLst>
            <pc:docMk/>
            <pc:sldMk cId="918999038" sldId="273"/>
            <ac:spMk id="8" creationId="{EFDFCF07-2443-42E9-A77C-EEE95F17210F}"/>
          </ac:spMkLst>
        </pc:spChg>
        <pc:picChg chg="add mod">
          <ac:chgData name="Thiago Felski Pereira" userId="a76654c4-f605-47da-b4a1-b46273390d5d" providerId="ADAL" clId="{54C7CDFD-FD6C-465B-8CF5-B1ACC5426F9A}" dt="2021-09-20T19:14:32.150" v="27"/>
          <ac:picMkLst>
            <pc:docMk/>
            <pc:sldMk cId="918999038" sldId="273"/>
            <ac:picMk id="9" creationId="{17FD9F99-972A-48EA-9829-ECE3E9EFA8C2}"/>
          </ac:picMkLst>
        </pc:picChg>
        <pc:picChg chg="add mod">
          <ac:chgData name="Thiago Felski Pereira" userId="a76654c4-f605-47da-b4a1-b46273390d5d" providerId="ADAL" clId="{54C7CDFD-FD6C-465B-8CF5-B1ACC5426F9A}" dt="2021-09-20T19:14:32.150" v="27"/>
          <ac:picMkLst>
            <pc:docMk/>
            <pc:sldMk cId="918999038" sldId="273"/>
            <ac:picMk id="10" creationId="{1BC2A5F1-8D37-4D61-9D3A-7CEA0CF11A0F}"/>
          </ac:picMkLst>
        </pc:picChg>
        <pc:cxnChg chg="add mod">
          <ac:chgData name="Thiago Felski Pereira" userId="a76654c4-f605-47da-b4a1-b46273390d5d" providerId="ADAL" clId="{54C7CDFD-FD6C-465B-8CF5-B1ACC5426F9A}" dt="2021-09-20T19:14:32.150" v="27"/>
          <ac:cxnSpMkLst>
            <pc:docMk/>
            <pc:sldMk cId="918999038" sldId="273"/>
            <ac:cxnSpMk id="5" creationId="{FFB81651-7A73-4783-BE9E-8939D509494B}"/>
          </ac:cxnSpMkLst>
        </pc:cxnChg>
      </pc:sldChg>
      <pc:sldChg chg="addSp modSp add del mod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078834343" sldId="274"/>
        </pc:sldMkLst>
        <pc:spChg chg="mod">
          <ac:chgData name="Thiago Felski Pereira" userId="a76654c4-f605-47da-b4a1-b46273390d5d" providerId="ADAL" clId="{54C7CDFD-FD6C-465B-8CF5-B1ACC5426F9A}" dt="2021-09-20T19:14:06.373" v="15" actId="27636"/>
          <ac:spMkLst>
            <pc:docMk/>
            <pc:sldMk cId="3078834343" sldId="274"/>
            <ac:spMk id="11" creationId="{00000000-0000-0000-0000-000000000000}"/>
          </ac:spMkLst>
        </pc:spChg>
        <pc:spChg chg="add mod">
          <ac:chgData name="Thiago Felski Pereira" userId="a76654c4-f605-47da-b4a1-b46273390d5d" providerId="ADAL" clId="{54C7CDFD-FD6C-465B-8CF5-B1ACC5426F9A}" dt="2021-09-20T19:14:30.838" v="26"/>
          <ac:spMkLst>
            <pc:docMk/>
            <pc:sldMk cId="3078834343" sldId="274"/>
            <ac:spMk id="12" creationId="{F9EE4233-24B8-4932-B79F-CEF0AE221867}"/>
          </ac:spMkLst>
        </pc:spChg>
        <pc:picChg chg="add mod">
          <ac:chgData name="Thiago Felski Pereira" userId="a76654c4-f605-47da-b4a1-b46273390d5d" providerId="ADAL" clId="{54C7CDFD-FD6C-465B-8CF5-B1ACC5426F9A}" dt="2021-09-20T19:14:30.838" v="26"/>
          <ac:picMkLst>
            <pc:docMk/>
            <pc:sldMk cId="3078834343" sldId="274"/>
            <ac:picMk id="13" creationId="{05CB03DF-D3D9-49F9-A74C-B8CF931C5060}"/>
          </ac:picMkLst>
        </pc:picChg>
        <pc:picChg chg="add mod">
          <ac:chgData name="Thiago Felski Pereira" userId="a76654c4-f605-47da-b4a1-b46273390d5d" providerId="ADAL" clId="{54C7CDFD-FD6C-465B-8CF5-B1ACC5426F9A}" dt="2021-09-20T19:14:30.838" v="26"/>
          <ac:picMkLst>
            <pc:docMk/>
            <pc:sldMk cId="3078834343" sldId="274"/>
            <ac:picMk id="14" creationId="{570EFA5D-98BF-46F5-AC3B-2BCC5348AAFF}"/>
          </ac:picMkLst>
        </pc:picChg>
        <pc:cxnChg chg="add mod">
          <ac:chgData name="Thiago Felski Pereira" userId="a76654c4-f605-47da-b4a1-b46273390d5d" providerId="ADAL" clId="{54C7CDFD-FD6C-465B-8CF5-B1ACC5426F9A}" dt="2021-09-20T19:14:30.838" v="26"/>
          <ac:cxnSpMkLst>
            <pc:docMk/>
            <pc:sldMk cId="3078834343" sldId="274"/>
            <ac:cxnSpMk id="10" creationId="{325E4BFF-4EDF-4371-933A-987E271378FD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93859827" sldId="275"/>
        </pc:sldMkLst>
        <pc:spChg chg="add mod">
          <ac:chgData name="Thiago Felski Pereira" userId="a76654c4-f605-47da-b4a1-b46273390d5d" providerId="ADAL" clId="{54C7CDFD-FD6C-465B-8CF5-B1ACC5426F9A}" dt="2021-09-20T19:14:29.374" v="25"/>
          <ac:spMkLst>
            <pc:docMk/>
            <pc:sldMk cId="393859827" sldId="275"/>
            <ac:spMk id="8" creationId="{4F3BE716-1019-4365-A17B-8AD4752A9CB3}"/>
          </ac:spMkLst>
        </pc:spChg>
        <pc:picChg chg="add mod">
          <ac:chgData name="Thiago Felski Pereira" userId="a76654c4-f605-47da-b4a1-b46273390d5d" providerId="ADAL" clId="{54C7CDFD-FD6C-465B-8CF5-B1ACC5426F9A}" dt="2021-09-20T19:14:29.374" v="25"/>
          <ac:picMkLst>
            <pc:docMk/>
            <pc:sldMk cId="393859827" sldId="275"/>
            <ac:picMk id="9" creationId="{16E35B79-9D22-4362-A61F-6F78F441FFA8}"/>
          </ac:picMkLst>
        </pc:picChg>
        <pc:picChg chg="add mod">
          <ac:chgData name="Thiago Felski Pereira" userId="a76654c4-f605-47da-b4a1-b46273390d5d" providerId="ADAL" clId="{54C7CDFD-FD6C-465B-8CF5-B1ACC5426F9A}" dt="2021-09-20T19:14:29.374" v="25"/>
          <ac:picMkLst>
            <pc:docMk/>
            <pc:sldMk cId="393859827" sldId="275"/>
            <ac:picMk id="10" creationId="{47F75787-8359-4034-8D29-4F752C474517}"/>
          </ac:picMkLst>
        </pc:picChg>
        <pc:cxnChg chg="add mod">
          <ac:chgData name="Thiago Felski Pereira" userId="a76654c4-f605-47da-b4a1-b46273390d5d" providerId="ADAL" clId="{54C7CDFD-FD6C-465B-8CF5-B1ACC5426F9A}" dt="2021-09-20T19:14:29.374" v="25"/>
          <ac:cxnSpMkLst>
            <pc:docMk/>
            <pc:sldMk cId="393859827" sldId="275"/>
            <ac:cxnSpMk id="5" creationId="{CA465FF9-09AD-4C78-8A5C-CC39EE68FEFC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272269715" sldId="276"/>
        </pc:sldMkLst>
        <pc:spChg chg="add mod">
          <ac:chgData name="Thiago Felski Pereira" userId="a76654c4-f605-47da-b4a1-b46273390d5d" providerId="ADAL" clId="{54C7CDFD-FD6C-465B-8CF5-B1ACC5426F9A}" dt="2021-09-20T19:14:27.639" v="24"/>
          <ac:spMkLst>
            <pc:docMk/>
            <pc:sldMk cId="3272269715" sldId="276"/>
            <ac:spMk id="8" creationId="{38316382-0C27-44DB-8F8B-D93436994618}"/>
          </ac:spMkLst>
        </pc:spChg>
        <pc:picChg chg="add mod">
          <ac:chgData name="Thiago Felski Pereira" userId="a76654c4-f605-47da-b4a1-b46273390d5d" providerId="ADAL" clId="{54C7CDFD-FD6C-465B-8CF5-B1ACC5426F9A}" dt="2021-09-20T19:14:27.639" v="24"/>
          <ac:picMkLst>
            <pc:docMk/>
            <pc:sldMk cId="3272269715" sldId="276"/>
            <ac:picMk id="9" creationId="{2CDDAD4B-C209-49CE-833B-CC9C822F9CF3}"/>
          </ac:picMkLst>
        </pc:picChg>
        <pc:picChg chg="add mod">
          <ac:chgData name="Thiago Felski Pereira" userId="a76654c4-f605-47da-b4a1-b46273390d5d" providerId="ADAL" clId="{54C7CDFD-FD6C-465B-8CF5-B1ACC5426F9A}" dt="2021-09-20T19:14:27.639" v="24"/>
          <ac:picMkLst>
            <pc:docMk/>
            <pc:sldMk cId="3272269715" sldId="276"/>
            <ac:picMk id="10" creationId="{6167DC5A-91C9-44EC-8397-DA862912C3F3}"/>
          </ac:picMkLst>
        </pc:picChg>
        <pc:cxnChg chg="add mod">
          <ac:chgData name="Thiago Felski Pereira" userId="a76654c4-f605-47da-b4a1-b46273390d5d" providerId="ADAL" clId="{54C7CDFD-FD6C-465B-8CF5-B1ACC5426F9A}" dt="2021-09-20T19:14:27.639" v="24"/>
          <ac:cxnSpMkLst>
            <pc:docMk/>
            <pc:sldMk cId="3272269715" sldId="276"/>
            <ac:cxnSpMk id="5" creationId="{08EDDA0A-799C-49E5-A8D0-006ECE6C2022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684671452" sldId="277"/>
        </pc:sldMkLst>
        <pc:spChg chg="add mod">
          <ac:chgData name="Thiago Felski Pereira" userId="a76654c4-f605-47da-b4a1-b46273390d5d" providerId="ADAL" clId="{54C7CDFD-FD6C-465B-8CF5-B1ACC5426F9A}" dt="2021-09-20T19:14:25.910" v="23"/>
          <ac:spMkLst>
            <pc:docMk/>
            <pc:sldMk cId="1684671452" sldId="277"/>
            <ac:spMk id="12" creationId="{65ECD683-4AFD-4CB8-907A-0FD5527AFB4E}"/>
          </ac:spMkLst>
        </pc:spChg>
        <pc:picChg chg="add mod">
          <ac:chgData name="Thiago Felski Pereira" userId="a76654c4-f605-47da-b4a1-b46273390d5d" providerId="ADAL" clId="{54C7CDFD-FD6C-465B-8CF5-B1ACC5426F9A}" dt="2021-09-20T19:14:25.910" v="23"/>
          <ac:picMkLst>
            <pc:docMk/>
            <pc:sldMk cId="1684671452" sldId="277"/>
            <ac:picMk id="14" creationId="{F22AA222-DF39-4876-93A9-299371C79945}"/>
          </ac:picMkLst>
        </pc:picChg>
        <pc:picChg chg="add mod">
          <ac:chgData name="Thiago Felski Pereira" userId="a76654c4-f605-47da-b4a1-b46273390d5d" providerId="ADAL" clId="{54C7CDFD-FD6C-465B-8CF5-B1ACC5426F9A}" dt="2021-09-20T19:14:25.910" v="23"/>
          <ac:picMkLst>
            <pc:docMk/>
            <pc:sldMk cId="1684671452" sldId="277"/>
            <ac:picMk id="15" creationId="{5ADA638C-415D-4336-9C1B-B1FBFF269B7C}"/>
          </ac:picMkLst>
        </pc:picChg>
        <pc:cxnChg chg="add mod">
          <ac:chgData name="Thiago Felski Pereira" userId="a76654c4-f605-47da-b4a1-b46273390d5d" providerId="ADAL" clId="{54C7CDFD-FD6C-465B-8CF5-B1ACC5426F9A}" dt="2021-09-20T19:14:25.910" v="23"/>
          <ac:cxnSpMkLst>
            <pc:docMk/>
            <pc:sldMk cId="1684671452" sldId="277"/>
            <ac:cxnSpMk id="10" creationId="{4F6B40BA-F082-4BE1-A342-93DD8BEEA316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159746873" sldId="278"/>
        </pc:sldMkLst>
        <pc:spChg chg="add mod">
          <ac:chgData name="Thiago Felski Pereira" userId="a76654c4-f605-47da-b4a1-b46273390d5d" providerId="ADAL" clId="{54C7CDFD-FD6C-465B-8CF5-B1ACC5426F9A}" dt="2021-09-20T19:14:24.935" v="22"/>
          <ac:spMkLst>
            <pc:docMk/>
            <pc:sldMk cId="3159746873" sldId="278"/>
            <ac:spMk id="36" creationId="{1E7A3AC3-5EF0-420F-A106-41BF627E3505}"/>
          </ac:spMkLst>
        </pc:spChg>
        <pc:picChg chg="add mod">
          <ac:chgData name="Thiago Felski Pereira" userId="a76654c4-f605-47da-b4a1-b46273390d5d" providerId="ADAL" clId="{54C7CDFD-FD6C-465B-8CF5-B1ACC5426F9A}" dt="2021-09-20T19:14:24.935" v="22"/>
          <ac:picMkLst>
            <pc:docMk/>
            <pc:sldMk cId="3159746873" sldId="278"/>
            <ac:picMk id="37" creationId="{D4769145-24A5-44BE-B663-E7494EFDB283}"/>
          </ac:picMkLst>
        </pc:picChg>
        <pc:picChg chg="add mod">
          <ac:chgData name="Thiago Felski Pereira" userId="a76654c4-f605-47da-b4a1-b46273390d5d" providerId="ADAL" clId="{54C7CDFD-FD6C-465B-8CF5-B1ACC5426F9A}" dt="2021-09-20T19:14:24.935" v="22"/>
          <ac:picMkLst>
            <pc:docMk/>
            <pc:sldMk cId="3159746873" sldId="278"/>
            <ac:picMk id="38" creationId="{C9E2E525-2FE5-4B5C-9992-CA7A840F94B9}"/>
          </ac:picMkLst>
        </pc:picChg>
        <pc:cxnChg chg="add mod">
          <ac:chgData name="Thiago Felski Pereira" userId="a76654c4-f605-47da-b4a1-b46273390d5d" providerId="ADAL" clId="{54C7CDFD-FD6C-465B-8CF5-B1ACC5426F9A}" dt="2021-09-20T19:14:24.935" v="22"/>
          <ac:cxnSpMkLst>
            <pc:docMk/>
            <pc:sldMk cId="3159746873" sldId="278"/>
            <ac:cxnSpMk id="34" creationId="{C866F986-193B-4D69-A3DD-FBC01713179D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443607205" sldId="279"/>
        </pc:sldMkLst>
        <pc:spChg chg="add mod">
          <ac:chgData name="Thiago Felski Pereira" userId="a76654c4-f605-47da-b4a1-b46273390d5d" providerId="ADAL" clId="{54C7CDFD-FD6C-465B-8CF5-B1ACC5426F9A}" dt="2021-09-20T19:14:23.886" v="21"/>
          <ac:spMkLst>
            <pc:docMk/>
            <pc:sldMk cId="1443607205" sldId="279"/>
            <ac:spMk id="40" creationId="{3265EC34-FDE3-4D96-AC20-71A69DB793F4}"/>
          </ac:spMkLst>
        </pc:spChg>
        <pc:picChg chg="add mod">
          <ac:chgData name="Thiago Felski Pereira" userId="a76654c4-f605-47da-b4a1-b46273390d5d" providerId="ADAL" clId="{54C7CDFD-FD6C-465B-8CF5-B1ACC5426F9A}" dt="2021-09-20T19:14:23.886" v="21"/>
          <ac:picMkLst>
            <pc:docMk/>
            <pc:sldMk cId="1443607205" sldId="279"/>
            <ac:picMk id="41" creationId="{91A325A1-F6A6-49A5-B7CA-5354220B1682}"/>
          </ac:picMkLst>
        </pc:picChg>
        <pc:picChg chg="add mod">
          <ac:chgData name="Thiago Felski Pereira" userId="a76654c4-f605-47da-b4a1-b46273390d5d" providerId="ADAL" clId="{54C7CDFD-FD6C-465B-8CF5-B1ACC5426F9A}" dt="2021-09-20T19:14:23.886" v="21"/>
          <ac:picMkLst>
            <pc:docMk/>
            <pc:sldMk cId="1443607205" sldId="279"/>
            <ac:picMk id="42" creationId="{98BA1E45-EDA6-4518-8E08-F2DBDDD554BA}"/>
          </ac:picMkLst>
        </pc:picChg>
        <pc:cxnChg chg="add mod">
          <ac:chgData name="Thiago Felski Pereira" userId="a76654c4-f605-47da-b4a1-b46273390d5d" providerId="ADAL" clId="{54C7CDFD-FD6C-465B-8CF5-B1ACC5426F9A}" dt="2021-09-20T19:14:23.886" v="21"/>
          <ac:cxnSpMkLst>
            <pc:docMk/>
            <pc:sldMk cId="1443607205" sldId="279"/>
            <ac:cxnSpMk id="39" creationId="{6AA83920-D13A-4026-91DE-3F936198EE2F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964189698" sldId="280"/>
        </pc:sldMkLst>
        <pc:spChg chg="add mod">
          <ac:chgData name="Thiago Felski Pereira" userId="a76654c4-f605-47da-b4a1-b46273390d5d" providerId="ADAL" clId="{54C7CDFD-FD6C-465B-8CF5-B1ACC5426F9A}" dt="2021-09-20T19:14:22.278" v="20"/>
          <ac:spMkLst>
            <pc:docMk/>
            <pc:sldMk cId="964189698" sldId="280"/>
            <ac:spMk id="12" creationId="{72C5A183-6B9D-4BFC-8FEA-2E6DB4441220}"/>
          </ac:spMkLst>
        </pc:spChg>
        <pc:picChg chg="add mod">
          <ac:chgData name="Thiago Felski Pereira" userId="a76654c4-f605-47da-b4a1-b46273390d5d" providerId="ADAL" clId="{54C7CDFD-FD6C-465B-8CF5-B1ACC5426F9A}" dt="2021-09-20T19:14:22.278" v="20"/>
          <ac:picMkLst>
            <pc:docMk/>
            <pc:sldMk cId="964189698" sldId="280"/>
            <ac:picMk id="13" creationId="{988DEE9D-F240-43D9-9F06-A6C1F8EF761B}"/>
          </ac:picMkLst>
        </pc:picChg>
        <pc:picChg chg="add mod">
          <ac:chgData name="Thiago Felski Pereira" userId="a76654c4-f605-47da-b4a1-b46273390d5d" providerId="ADAL" clId="{54C7CDFD-FD6C-465B-8CF5-B1ACC5426F9A}" dt="2021-09-20T19:14:22.278" v="20"/>
          <ac:picMkLst>
            <pc:docMk/>
            <pc:sldMk cId="964189698" sldId="280"/>
            <ac:picMk id="14" creationId="{60715E22-AC49-469A-A54E-3CF52EA6B2F1}"/>
          </ac:picMkLst>
        </pc:picChg>
        <pc:cxnChg chg="add mod">
          <ac:chgData name="Thiago Felski Pereira" userId="a76654c4-f605-47da-b4a1-b46273390d5d" providerId="ADAL" clId="{54C7CDFD-FD6C-465B-8CF5-B1ACC5426F9A}" dt="2021-09-20T19:14:22.278" v="20"/>
          <ac:cxnSpMkLst>
            <pc:docMk/>
            <pc:sldMk cId="964189698" sldId="280"/>
            <ac:cxnSpMk id="10" creationId="{184BEDEA-95EA-4B6F-8C52-43B51DDE1230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971460207" sldId="281"/>
        </pc:sldMkLst>
        <pc:spChg chg="add mod">
          <ac:chgData name="Thiago Felski Pereira" userId="a76654c4-f605-47da-b4a1-b46273390d5d" providerId="ADAL" clId="{54C7CDFD-FD6C-465B-8CF5-B1ACC5426F9A}" dt="2021-09-20T19:14:21.208" v="19"/>
          <ac:spMkLst>
            <pc:docMk/>
            <pc:sldMk cId="1971460207" sldId="281"/>
            <ac:spMk id="8" creationId="{B945C6B0-A4D8-471E-B76F-DD294EF9D7A2}"/>
          </ac:spMkLst>
        </pc:spChg>
        <pc:picChg chg="add mod">
          <ac:chgData name="Thiago Felski Pereira" userId="a76654c4-f605-47da-b4a1-b46273390d5d" providerId="ADAL" clId="{54C7CDFD-FD6C-465B-8CF5-B1ACC5426F9A}" dt="2021-09-20T19:14:21.208" v="19"/>
          <ac:picMkLst>
            <pc:docMk/>
            <pc:sldMk cId="1971460207" sldId="281"/>
            <ac:picMk id="9" creationId="{36F31743-A62C-45FF-9EC2-49CE36EB548D}"/>
          </ac:picMkLst>
        </pc:picChg>
        <pc:picChg chg="add mod">
          <ac:chgData name="Thiago Felski Pereira" userId="a76654c4-f605-47da-b4a1-b46273390d5d" providerId="ADAL" clId="{54C7CDFD-FD6C-465B-8CF5-B1ACC5426F9A}" dt="2021-09-20T19:14:21.208" v="19"/>
          <ac:picMkLst>
            <pc:docMk/>
            <pc:sldMk cId="1971460207" sldId="281"/>
            <ac:picMk id="10" creationId="{726DC23F-79A1-46B3-BB26-7BCB48957D40}"/>
          </ac:picMkLst>
        </pc:picChg>
        <pc:cxnChg chg="add mod">
          <ac:chgData name="Thiago Felski Pereira" userId="a76654c4-f605-47da-b4a1-b46273390d5d" providerId="ADAL" clId="{54C7CDFD-FD6C-465B-8CF5-B1ACC5426F9A}" dt="2021-09-20T19:14:21.208" v="19"/>
          <ac:cxnSpMkLst>
            <pc:docMk/>
            <pc:sldMk cId="1971460207" sldId="281"/>
            <ac:cxnSpMk id="5" creationId="{047A2654-EC24-4E5F-BB06-19F7C0F0998A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990239961" sldId="282"/>
        </pc:sldMkLst>
        <pc:spChg chg="add mod">
          <ac:chgData name="Thiago Felski Pereira" userId="a76654c4-f605-47da-b4a1-b46273390d5d" providerId="ADAL" clId="{54C7CDFD-FD6C-465B-8CF5-B1ACC5426F9A}" dt="2021-09-20T19:14:20.254" v="18"/>
          <ac:spMkLst>
            <pc:docMk/>
            <pc:sldMk cId="1990239961" sldId="282"/>
            <ac:spMk id="8" creationId="{7A9A1FF3-9B6C-470B-9BC1-608E593498C2}"/>
          </ac:spMkLst>
        </pc:spChg>
        <pc:picChg chg="add mod">
          <ac:chgData name="Thiago Felski Pereira" userId="a76654c4-f605-47da-b4a1-b46273390d5d" providerId="ADAL" clId="{54C7CDFD-FD6C-465B-8CF5-B1ACC5426F9A}" dt="2021-09-20T19:14:20.254" v="18"/>
          <ac:picMkLst>
            <pc:docMk/>
            <pc:sldMk cId="1990239961" sldId="282"/>
            <ac:picMk id="9" creationId="{88CEFD0B-9DB9-4503-B3EC-87E523E12A43}"/>
          </ac:picMkLst>
        </pc:picChg>
        <pc:picChg chg="add mod">
          <ac:chgData name="Thiago Felski Pereira" userId="a76654c4-f605-47da-b4a1-b46273390d5d" providerId="ADAL" clId="{54C7CDFD-FD6C-465B-8CF5-B1ACC5426F9A}" dt="2021-09-20T19:14:20.254" v="18"/>
          <ac:picMkLst>
            <pc:docMk/>
            <pc:sldMk cId="1990239961" sldId="282"/>
            <ac:picMk id="10" creationId="{12075BDD-8ABB-4B4C-9FA7-F5F413016055}"/>
          </ac:picMkLst>
        </pc:picChg>
        <pc:cxnChg chg="add mod">
          <ac:chgData name="Thiago Felski Pereira" userId="a76654c4-f605-47da-b4a1-b46273390d5d" providerId="ADAL" clId="{54C7CDFD-FD6C-465B-8CF5-B1ACC5426F9A}" dt="2021-09-20T19:14:20.254" v="18"/>
          <ac:cxnSpMkLst>
            <pc:docMk/>
            <pc:sldMk cId="1990239961" sldId="282"/>
            <ac:cxnSpMk id="5" creationId="{68B48B8F-5909-4472-8A2A-134EBBC6E3C1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92220968" sldId="283"/>
        </pc:sldMkLst>
        <pc:spChg chg="add mod">
          <ac:chgData name="Thiago Felski Pereira" userId="a76654c4-f605-47da-b4a1-b46273390d5d" providerId="ADAL" clId="{54C7CDFD-FD6C-465B-8CF5-B1ACC5426F9A}" dt="2021-09-20T19:14:19.351" v="17"/>
          <ac:spMkLst>
            <pc:docMk/>
            <pc:sldMk cId="92220968" sldId="283"/>
            <ac:spMk id="12" creationId="{F6FB2766-FA46-4D55-A234-27B32510001E}"/>
          </ac:spMkLst>
        </pc:spChg>
        <pc:picChg chg="add mod">
          <ac:chgData name="Thiago Felski Pereira" userId="a76654c4-f605-47da-b4a1-b46273390d5d" providerId="ADAL" clId="{54C7CDFD-FD6C-465B-8CF5-B1ACC5426F9A}" dt="2021-09-20T19:14:19.351" v="17"/>
          <ac:picMkLst>
            <pc:docMk/>
            <pc:sldMk cId="92220968" sldId="283"/>
            <ac:picMk id="14" creationId="{145C0937-0CE1-4CF9-BC66-7961568E491F}"/>
          </ac:picMkLst>
        </pc:picChg>
        <pc:picChg chg="add mod">
          <ac:chgData name="Thiago Felski Pereira" userId="a76654c4-f605-47da-b4a1-b46273390d5d" providerId="ADAL" clId="{54C7CDFD-FD6C-465B-8CF5-B1ACC5426F9A}" dt="2021-09-20T19:14:19.351" v="17"/>
          <ac:picMkLst>
            <pc:docMk/>
            <pc:sldMk cId="92220968" sldId="283"/>
            <ac:picMk id="15" creationId="{43A481B9-75DD-4F67-A9AE-5386BCA7594B}"/>
          </ac:picMkLst>
        </pc:picChg>
        <pc:cxnChg chg="add mod">
          <ac:chgData name="Thiago Felski Pereira" userId="a76654c4-f605-47da-b4a1-b46273390d5d" providerId="ADAL" clId="{54C7CDFD-FD6C-465B-8CF5-B1ACC5426F9A}" dt="2021-09-20T19:14:19.351" v="17"/>
          <ac:cxnSpMkLst>
            <pc:docMk/>
            <pc:sldMk cId="92220968" sldId="283"/>
            <ac:cxnSpMk id="10" creationId="{1AF69E34-CF62-4ED7-87A7-689B90763EFA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686188998" sldId="284"/>
        </pc:sldMkLst>
        <pc:spChg chg="add mod">
          <ac:chgData name="Thiago Felski Pereira" userId="a76654c4-f605-47da-b4a1-b46273390d5d" providerId="ADAL" clId="{54C7CDFD-FD6C-465B-8CF5-B1ACC5426F9A}" dt="2021-09-20T19:14:18.216" v="16"/>
          <ac:spMkLst>
            <pc:docMk/>
            <pc:sldMk cId="3686188998" sldId="284"/>
            <ac:spMk id="53" creationId="{C0CD5E0B-B4A2-4FD0-BA6D-B94184C91B46}"/>
          </ac:spMkLst>
        </pc:spChg>
        <pc:picChg chg="add mod">
          <ac:chgData name="Thiago Felski Pereira" userId="a76654c4-f605-47da-b4a1-b46273390d5d" providerId="ADAL" clId="{54C7CDFD-FD6C-465B-8CF5-B1ACC5426F9A}" dt="2021-09-20T19:14:18.216" v="16"/>
          <ac:picMkLst>
            <pc:docMk/>
            <pc:sldMk cId="3686188998" sldId="284"/>
            <ac:picMk id="54" creationId="{A10587C4-DF42-4EC1-BCDB-4EC23B6404C8}"/>
          </ac:picMkLst>
        </pc:picChg>
        <pc:picChg chg="add mod">
          <ac:chgData name="Thiago Felski Pereira" userId="a76654c4-f605-47da-b4a1-b46273390d5d" providerId="ADAL" clId="{54C7CDFD-FD6C-465B-8CF5-B1ACC5426F9A}" dt="2021-09-20T19:14:18.216" v="16"/>
          <ac:picMkLst>
            <pc:docMk/>
            <pc:sldMk cId="3686188998" sldId="284"/>
            <ac:picMk id="55" creationId="{62A2D0BA-B791-4599-B98C-E8D8EBDD26B3}"/>
          </ac:picMkLst>
        </pc:picChg>
        <pc:cxnChg chg="add mod">
          <ac:chgData name="Thiago Felski Pereira" userId="a76654c4-f605-47da-b4a1-b46273390d5d" providerId="ADAL" clId="{54C7CDFD-FD6C-465B-8CF5-B1ACC5426F9A}" dt="2021-09-20T19:14:18.216" v="16"/>
          <ac:cxnSpMkLst>
            <pc:docMk/>
            <pc:sldMk cId="3686188998" sldId="284"/>
            <ac:cxnSpMk id="50" creationId="{2B26747B-34DA-44AE-9E9A-C7F603BD8E33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599759869" sldId="317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2738708539" sldId="319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478947343" sldId="505"/>
        </pc:sldMkLst>
      </pc:sldChg>
      <pc:sldChg chg="addSp modSp new mod">
        <pc:chgData name="Thiago Felski Pereira" userId="a76654c4-f605-47da-b4a1-b46273390d5d" providerId="ADAL" clId="{54C7CDFD-FD6C-465B-8CF5-B1ACC5426F9A}" dt="2021-09-21T00:08:08.485" v="3515" actId="20577"/>
        <pc:sldMkLst>
          <pc:docMk/>
          <pc:sldMk cId="4178323630" sldId="505"/>
        </pc:sldMkLst>
        <pc:spChg chg="mod">
          <ac:chgData name="Thiago Felski Pereira" userId="a76654c4-f605-47da-b4a1-b46273390d5d" providerId="ADAL" clId="{54C7CDFD-FD6C-465B-8CF5-B1ACC5426F9A}" dt="2021-09-20T19:15:56.025" v="50"/>
          <ac:spMkLst>
            <pc:docMk/>
            <pc:sldMk cId="4178323630" sldId="505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1T00:08:08.485" v="3515" actId="20577"/>
          <ac:spMkLst>
            <pc:docMk/>
            <pc:sldMk cId="4178323630" sldId="505"/>
            <ac:spMk id="3" creationId="{1974B040-CFDB-4181-A543-27DA9DBB45E0}"/>
          </ac:spMkLst>
        </pc:spChg>
        <pc:picChg chg="add mod">
          <ac:chgData name="Thiago Felski Pereira" userId="a76654c4-f605-47da-b4a1-b46273390d5d" providerId="ADAL" clId="{54C7CDFD-FD6C-465B-8CF5-B1ACC5426F9A}" dt="2021-09-20T19:16:29.623" v="54"/>
          <ac:picMkLst>
            <pc:docMk/>
            <pc:sldMk cId="4178323630" sldId="505"/>
            <ac:picMk id="6" creationId="{AF9D8AFE-5243-4E91-B051-E6A5234B2E19}"/>
          </ac:picMkLst>
        </pc:picChg>
        <pc:picChg chg="add mod">
          <ac:chgData name="Thiago Felski Pereira" userId="a76654c4-f605-47da-b4a1-b46273390d5d" providerId="ADAL" clId="{54C7CDFD-FD6C-465B-8CF5-B1ACC5426F9A}" dt="2021-09-20T19:16:29.623" v="54"/>
          <ac:picMkLst>
            <pc:docMk/>
            <pc:sldMk cId="4178323630" sldId="505"/>
            <ac:picMk id="7" creationId="{5023F3B2-9148-45AF-B71C-0A111E00F30F}"/>
          </ac:picMkLst>
        </pc:picChg>
        <pc:cxnChg chg="add mod">
          <ac:chgData name="Thiago Felski Pereira" userId="a76654c4-f605-47da-b4a1-b46273390d5d" providerId="ADAL" clId="{54C7CDFD-FD6C-465B-8CF5-B1ACC5426F9A}" dt="2021-09-20T19:16:29.623" v="54"/>
          <ac:cxnSpMkLst>
            <pc:docMk/>
            <pc:sldMk cId="4178323630" sldId="505"/>
            <ac:cxnSpMk id="5" creationId="{144AB0A4-25CC-453D-A12B-F57046AFA5A6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89917452" sldId="506"/>
        </pc:sldMkLst>
      </pc:sldChg>
      <pc:sldChg chg="addSp modSp add mod">
        <pc:chgData name="Thiago Felski Pereira" userId="a76654c4-f605-47da-b4a1-b46273390d5d" providerId="ADAL" clId="{54C7CDFD-FD6C-465B-8CF5-B1ACC5426F9A}" dt="2021-09-21T00:13:22.898" v="3617" actId="14100"/>
        <pc:sldMkLst>
          <pc:docMk/>
          <pc:sldMk cId="2640579400" sldId="506"/>
        </pc:sldMkLst>
        <pc:spChg chg="mod">
          <ac:chgData name="Thiago Felski Pereira" userId="a76654c4-f605-47da-b4a1-b46273390d5d" providerId="ADAL" clId="{54C7CDFD-FD6C-465B-8CF5-B1ACC5426F9A}" dt="2021-09-20T19:23:36.833" v="73" actId="20577"/>
          <ac:spMkLst>
            <pc:docMk/>
            <pc:sldMk cId="2640579400" sldId="506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19:23:57.121" v="120" actId="20577"/>
          <ac:spMkLst>
            <pc:docMk/>
            <pc:sldMk cId="2640579400" sldId="506"/>
            <ac:spMk id="3" creationId="{1974B040-CFDB-4181-A543-27DA9DBB45E0}"/>
          </ac:spMkLst>
        </pc:spChg>
        <pc:spChg chg="add mod ord">
          <ac:chgData name="Thiago Felski Pereira" userId="a76654c4-f605-47da-b4a1-b46273390d5d" providerId="ADAL" clId="{54C7CDFD-FD6C-465B-8CF5-B1ACC5426F9A}" dt="2021-09-21T00:13:05.020" v="3615" actId="14100"/>
          <ac:spMkLst>
            <pc:docMk/>
            <pc:sldMk cId="2640579400" sldId="506"/>
            <ac:spMk id="10" creationId="{EC2B9527-5E0F-4A9C-A6E0-BC05DDBCA229}"/>
          </ac:spMkLst>
        </pc:spChg>
        <pc:spChg chg="add mod">
          <ac:chgData name="Thiago Felski Pereira" userId="a76654c4-f605-47da-b4a1-b46273390d5d" providerId="ADAL" clId="{54C7CDFD-FD6C-465B-8CF5-B1ACC5426F9A}" dt="2021-09-21T00:13:22.898" v="3617" actId="14100"/>
          <ac:spMkLst>
            <pc:docMk/>
            <pc:sldMk cId="2640579400" sldId="506"/>
            <ac:spMk id="11" creationId="{7AAF2615-3201-4B8A-8364-B511BE6681B5}"/>
          </ac:spMkLst>
        </pc:spChg>
        <pc:picChg chg="add mod">
          <ac:chgData name="Thiago Felski Pereira" userId="a76654c4-f605-47da-b4a1-b46273390d5d" providerId="ADAL" clId="{54C7CDFD-FD6C-465B-8CF5-B1ACC5426F9A}" dt="2021-09-21T00:12:23.072" v="3516" actId="14100"/>
          <ac:picMkLst>
            <pc:docMk/>
            <pc:sldMk cId="2640579400" sldId="506"/>
            <ac:picMk id="9" creationId="{F2AD4D4B-A896-4264-B9D9-06E8D308CFE5}"/>
          </ac:picMkLst>
        </pc:pic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539867578" sldId="507"/>
        </pc:sldMkLst>
      </pc:sldChg>
      <pc:sldChg chg="new del">
        <pc:chgData name="Thiago Felski Pereira" userId="a76654c4-f605-47da-b4a1-b46273390d5d" providerId="ADAL" clId="{54C7CDFD-FD6C-465B-8CF5-B1ACC5426F9A}" dt="2021-09-20T19:26:36.490" v="146" actId="47"/>
        <pc:sldMkLst>
          <pc:docMk/>
          <pc:sldMk cId="2848907350" sldId="507"/>
        </pc:sldMkLst>
      </pc:sldChg>
      <pc:sldChg chg="modSp add mod">
        <pc:chgData name="Thiago Felski Pereira" userId="a76654c4-f605-47da-b4a1-b46273390d5d" providerId="ADAL" clId="{54C7CDFD-FD6C-465B-8CF5-B1ACC5426F9A}" dt="2021-09-20T19:33:40.929" v="622" actId="20577"/>
        <pc:sldMkLst>
          <pc:docMk/>
          <pc:sldMk cId="19187223" sldId="508"/>
        </pc:sldMkLst>
        <pc:spChg chg="mod">
          <ac:chgData name="Thiago Felski Pereira" userId="a76654c4-f605-47da-b4a1-b46273390d5d" providerId="ADAL" clId="{54C7CDFD-FD6C-465B-8CF5-B1ACC5426F9A}" dt="2021-09-20T19:26:45.928" v="165" actId="20577"/>
          <ac:spMkLst>
            <pc:docMk/>
            <pc:sldMk cId="19187223" sldId="508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19:33:40.929" v="622" actId="20577"/>
          <ac:spMkLst>
            <pc:docMk/>
            <pc:sldMk cId="19187223" sldId="508"/>
            <ac:spMk id="3" creationId="{1974B040-CFDB-4181-A543-27DA9DBB45E0}"/>
          </ac:spMkLst>
        </pc:sp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2469747380" sldId="508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449716365" sldId="509"/>
        </pc:sldMkLst>
      </pc:sldChg>
      <pc:sldChg chg="addSp delSp modSp add mod">
        <pc:chgData name="Thiago Felski Pereira" userId="a76654c4-f605-47da-b4a1-b46273390d5d" providerId="ADAL" clId="{54C7CDFD-FD6C-465B-8CF5-B1ACC5426F9A}" dt="2021-09-22T20:21:27.882" v="3636" actId="14100"/>
        <pc:sldMkLst>
          <pc:docMk/>
          <pc:sldMk cId="4014739655" sldId="509"/>
        </pc:sldMkLst>
        <pc:spChg chg="del">
          <ac:chgData name="Thiago Felski Pereira" userId="a76654c4-f605-47da-b4a1-b46273390d5d" providerId="ADAL" clId="{54C7CDFD-FD6C-465B-8CF5-B1ACC5426F9A}" dt="2021-09-20T19:37:04.420" v="624" actId="478"/>
          <ac:spMkLst>
            <pc:docMk/>
            <pc:sldMk cId="4014739655" sldId="509"/>
            <ac:spMk id="3" creationId="{1974B040-CFDB-4181-A543-27DA9DBB45E0}"/>
          </ac:spMkLst>
        </pc:spChg>
        <pc:spChg chg="add del mod">
          <ac:chgData name="Thiago Felski Pereira" userId="a76654c4-f605-47da-b4a1-b46273390d5d" providerId="ADAL" clId="{54C7CDFD-FD6C-465B-8CF5-B1ACC5426F9A}" dt="2021-09-20T19:37:08.345" v="625" actId="478"/>
          <ac:spMkLst>
            <pc:docMk/>
            <pc:sldMk cId="4014739655" sldId="509"/>
            <ac:spMk id="9" creationId="{66045004-B0F2-4BF0-B621-C5629A8A6683}"/>
          </ac:spMkLst>
        </pc:spChg>
        <pc:picChg chg="add mod">
          <ac:chgData name="Thiago Felski Pereira" userId="a76654c4-f605-47da-b4a1-b46273390d5d" providerId="ADAL" clId="{54C7CDFD-FD6C-465B-8CF5-B1ACC5426F9A}" dt="2021-09-22T20:20:21.830" v="3619" actId="14100"/>
          <ac:picMkLst>
            <pc:docMk/>
            <pc:sldMk cId="4014739655" sldId="509"/>
            <ac:picMk id="11" creationId="{6D388BAD-970E-49C8-9F52-25E50A489FA7}"/>
          </ac:picMkLst>
        </pc:picChg>
        <pc:picChg chg="add mod">
          <ac:chgData name="Thiago Felski Pereira" userId="a76654c4-f605-47da-b4a1-b46273390d5d" providerId="ADAL" clId="{54C7CDFD-FD6C-465B-8CF5-B1ACC5426F9A}" dt="2021-09-22T20:20:56.032" v="3627" actId="1035"/>
          <ac:picMkLst>
            <pc:docMk/>
            <pc:sldMk cId="4014739655" sldId="509"/>
            <ac:picMk id="13" creationId="{CAA5999F-E171-4724-BCD0-0874C7B80789}"/>
          </ac:picMkLst>
        </pc:picChg>
        <pc:cxnChg chg="add mod">
          <ac:chgData name="Thiago Felski Pereira" userId="a76654c4-f605-47da-b4a1-b46273390d5d" providerId="ADAL" clId="{54C7CDFD-FD6C-465B-8CF5-B1ACC5426F9A}" dt="2021-09-22T20:20:54.427" v="3626" actId="1076"/>
          <ac:cxnSpMkLst>
            <pc:docMk/>
            <pc:sldMk cId="4014739655" sldId="509"/>
            <ac:cxnSpMk id="15" creationId="{C3C1A886-537E-4BB5-9296-10ED12D36D4C}"/>
          </ac:cxnSpMkLst>
        </pc:cxnChg>
        <pc:cxnChg chg="add del">
          <ac:chgData name="Thiago Felski Pereira" userId="a76654c4-f605-47da-b4a1-b46273390d5d" providerId="ADAL" clId="{54C7CDFD-FD6C-465B-8CF5-B1ACC5426F9A}" dt="2021-09-20T19:39:28.488" v="644" actId="478"/>
          <ac:cxnSpMkLst>
            <pc:docMk/>
            <pc:sldMk cId="4014739655" sldId="509"/>
            <ac:cxnSpMk id="19" creationId="{F8162F6D-A18A-432F-BE94-A35F589B6300}"/>
          </ac:cxnSpMkLst>
        </pc:cxnChg>
        <pc:cxnChg chg="add del">
          <ac:chgData name="Thiago Felski Pereira" userId="a76654c4-f605-47da-b4a1-b46273390d5d" providerId="ADAL" clId="{54C7CDFD-FD6C-465B-8CF5-B1ACC5426F9A}" dt="2021-09-20T19:39:26.305" v="643" actId="478"/>
          <ac:cxnSpMkLst>
            <pc:docMk/>
            <pc:sldMk cId="4014739655" sldId="509"/>
            <ac:cxnSpMk id="21" creationId="{60F663AC-8267-4E7C-9F39-4BC26C29869A}"/>
          </ac:cxnSpMkLst>
        </pc:cxnChg>
        <pc:cxnChg chg="add del mod">
          <ac:chgData name="Thiago Felski Pereira" userId="a76654c4-f605-47da-b4a1-b46273390d5d" providerId="ADAL" clId="{54C7CDFD-FD6C-465B-8CF5-B1ACC5426F9A}" dt="2021-09-20T19:40:27.432" v="654" actId="478"/>
          <ac:cxnSpMkLst>
            <pc:docMk/>
            <pc:sldMk cId="4014739655" sldId="509"/>
            <ac:cxnSpMk id="23" creationId="{7D654BD5-45B8-40B1-BAD6-2C29734C6822}"/>
          </ac:cxnSpMkLst>
        </pc:cxnChg>
        <pc:cxnChg chg="add del mod">
          <ac:chgData name="Thiago Felski Pereira" userId="a76654c4-f605-47da-b4a1-b46273390d5d" providerId="ADAL" clId="{54C7CDFD-FD6C-465B-8CF5-B1ACC5426F9A}" dt="2021-09-20T19:40:54.664" v="660" actId="478"/>
          <ac:cxnSpMkLst>
            <pc:docMk/>
            <pc:sldMk cId="4014739655" sldId="509"/>
            <ac:cxnSpMk id="29" creationId="{046EB30D-9672-4063-B59F-A1E1EFB064EC}"/>
          </ac:cxnSpMkLst>
        </pc:cxnChg>
        <pc:cxnChg chg="add mod">
          <ac:chgData name="Thiago Felski Pereira" userId="a76654c4-f605-47da-b4a1-b46273390d5d" providerId="ADAL" clId="{54C7CDFD-FD6C-465B-8CF5-B1ACC5426F9A}" dt="2021-09-22T20:21:03.958" v="3628" actId="1076"/>
          <ac:cxnSpMkLst>
            <pc:docMk/>
            <pc:sldMk cId="4014739655" sldId="509"/>
            <ac:cxnSpMk id="33" creationId="{C476462D-A260-48F9-A15F-A5423600CD5E}"/>
          </ac:cxnSpMkLst>
        </pc:cxnChg>
        <pc:cxnChg chg="add mod">
          <ac:chgData name="Thiago Felski Pereira" userId="a76654c4-f605-47da-b4a1-b46273390d5d" providerId="ADAL" clId="{54C7CDFD-FD6C-465B-8CF5-B1ACC5426F9A}" dt="2021-09-22T20:21:25.353" v="3635" actId="14100"/>
          <ac:cxnSpMkLst>
            <pc:docMk/>
            <pc:sldMk cId="4014739655" sldId="509"/>
            <ac:cxnSpMk id="35" creationId="{2F457B49-9BE5-449B-A282-9F70B7ABAB7F}"/>
          </ac:cxnSpMkLst>
        </pc:cxnChg>
        <pc:cxnChg chg="add mod">
          <ac:chgData name="Thiago Felski Pereira" userId="a76654c4-f605-47da-b4a1-b46273390d5d" providerId="ADAL" clId="{54C7CDFD-FD6C-465B-8CF5-B1ACC5426F9A}" dt="2021-09-22T20:21:27.882" v="3636" actId="14100"/>
          <ac:cxnSpMkLst>
            <pc:docMk/>
            <pc:sldMk cId="4014739655" sldId="509"/>
            <ac:cxnSpMk id="37" creationId="{44963036-5417-4BD7-968C-51F224DD3FA9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300781670" sldId="510"/>
        </pc:sldMkLst>
      </pc:sldChg>
      <pc:sldChg chg="addSp modSp add mod">
        <pc:chgData name="Thiago Felski Pereira" userId="a76654c4-f605-47da-b4a1-b46273390d5d" providerId="ADAL" clId="{54C7CDFD-FD6C-465B-8CF5-B1ACC5426F9A}" dt="2021-09-20T19:54:59.792" v="1170" actId="1076"/>
        <pc:sldMkLst>
          <pc:docMk/>
          <pc:sldMk cId="2968240405" sldId="510"/>
        </pc:sldMkLst>
        <pc:spChg chg="mod">
          <ac:chgData name="Thiago Felski Pereira" userId="a76654c4-f605-47da-b4a1-b46273390d5d" providerId="ADAL" clId="{54C7CDFD-FD6C-465B-8CF5-B1ACC5426F9A}" dt="2021-09-20T19:42:58.009" v="700" actId="20577"/>
          <ac:spMkLst>
            <pc:docMk/>
            <pc:sldMk cId="2968240405" sldId="510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19:54:50.801" v="1168" actId="20577"/>
          <ac:spMkLst>
            <pc:docMk/>
            <pc:sldMk cId="2968240405" sldId="510"/>
            <ac:spMk id="3" creationId="{1974B040-CFDB-4181-A543-27DA9DBB45E0}"/>
          </ac:spMkLst>
        </pc:spChg>
        <pc:picChg chg="add mod">
          <ac:chgData name="Thiago Felski Pereira" userId="a76654c4-f605-47da-b4a1-b46273390d5d" providerId="ADAL" clId="{54C7CDFD-FD6C-465B-8CF5-B1ACC5426F9A}" dt="2021-09-20T19:45:42.824" v="1051" actId="1035"/>
          <ac:picMkLst>
            <pc:docMk/>
            <pc:sldMk cId="2968240405" sldId="510"/>
            <ac:picMk id="9" creationId="{BBB31A3B-061D-4DA6-9EA5-947A1868B93F}"/>
          </ac:picMkLst>
        </pc:picChg>
        <pc:picChg chg="add mod">
          <ac:chgData name="Thiago Felski Pereira" userId="a76654c4-f605-47da-b4a1-b46273390d5d" providerId="ADAL" clId="{54C7CDFD-FD6C-465B-8CF5-B1ACC5426F9A}" dt="2021-09-20T19:49:28.937" v="1091" actId="1036"/>
          <ac:picMkLst>
            <pc:docMk/>
            <pc:sldMk cId="2968240405" sldId="510"/>
            <ac:picMk id="11" creationId="{ACCAEF01-F796-473F-B0F0-8C6BCE307F2D}"/>
          </ac:picMkLst>
        </pc:picChg>
        <pc:picChg chg="add mod">
          <ac:chgData name="Thiago Felski Pereira" userId="a76654c4-f605-47da-b4a1-b46273390d5d" providerId="ADAL" clId="{54C7CDFD-FD6C-465B-8CF5-B1ACC5426F9A}" dt="2021-09-20T19:54:59.792" v="1170" actId="1076"/>
          <ac:picMkLst>
            <pc:docMk/>
            <pc:sldMk cId="2968240405" sldId="510"/>
            <ac:picMk id="13" creationId="{7B3DA64C-74D5-411C-90B6-0FBF515BBACE}"/>
          </ac:picMkLst>
        </pc:pic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765827099" sldId="511"/>
        </pc:sldMkLst>
      </pc:sldChg>
      <pc:sldChg chg="modSp add mod">
        <pc:chgData name="Thiago Felski Pereira" userId="a76654c4-f605-47da-b4a1-b46273390d5d" providerId="ADAL" clId="{54C7CDFD-FD6C-465B-8CF5-B1ACC5426F9A}" dt="2021-09-20T19:58:44.808" v="1715" actId="113"/>
        <pc:sldMkLst>
          <pc:docMk/>
          <pc:sldMk cId="2550377629" sldId="511"/>
        </pc:sldMkLst>
        <pc:spChg chg="mod">
          <ac:chgData name="Thiago Felski Pereira" userId="a76654c4-f605-47da-b4a1-b46273390d5d" providerId="ADAL" clId="{54C7CDFD-FD6C-465B-8CF5-B1ACC5426F9A}" dt="2021-09-20T19:55:45.593" v="1199" actId="20577"/>
          <ac:spMkLst>
            <pc:docMk/>
            <pc:sldMk cId="2550377629" sldId="511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19:58:44.808" v="1715" actId="113"/>
          <ac:spMkLst>
            <pc:docMk/>
            <pc:sldMk cId="2550377629" sldId="511"/>
            <ac:spMk id="3" creationId="{1974B040-CFDB-4181-A543-27DA9DBB45E0}"/>
          </ac:spMkLst>
        </pc:spChg>
      </pc:sldChg>
      <pc:sldChg chg="modSp add mod">
        <pc:chgData name="Thiago Felski Pereira" userId="a76654c4-f605-47da-b4a1-b46273390d5d" providerId="ADAL" clId="{54C7CDFD-FD6C-465B-8CF5-B1ACC5426F9A}" dt="2021-09-20T20:05:11.537" v="2157" actId="20577"/>
        <pc:sldMkLst>
          <pc:docMk/>
          <pc:sldMk cId="1317430110" sldId="512"/>
        </pc:sldMkLst>
        <pc:spChg chg="mod">
          <ac:chgData name="Thiago Felski Pereira" userId="a76654c4-f605-47da-b4a1-b46273390d5d" providerId="ADAL" clId="{54C7CDFD-FD6C-465B-8CF5-B1ACC5426F9A}" dt="2021-09-20T20:02:12.424" v="1726" actId="20577"/>
          <ac:spMkLst>
            <pc:docMk/>
            <pc:sldMk cId="1317430110" sldId="512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20:05:11.537" v="2157" actId="20577"/>
          <ac:spMkLst>
            <pc:docMk/>
            <pc:sldMk cId="1317430110" sldId="512"/>
            <ac:spMk id="3" creationId="{1974B040-CFDB-4181-A543-27DA9DBB45E0}"/>
          </ac:spMkLst>
        </pc:sp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2252011048" sldId="512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309543342" sldId="513"/>
        </pc:sldMkLst>
      </pc:sldChg>
      <pc:sldChg chg="modSp add mod">
        <pc:chgData name="Thiago Felski Pereira" userId="a76654c4-f605-47da-b4a1-b46273390d5d" providerId="ADAL" clId="{54C7CDFD-FD6C-465B-8CF5-B1ACC5426F9A}" dt="2021-09-20T20:08:44.978" v="2650" actId="20577"/>
        <pc:sldMkLst>
          <pc:docMk/>
          <pc:sldMk cId="2906664276" sldId="513"/>
        </pc:sldMkLst>
        <pc:spChg chg="mod">
          <ac:chgData name="Thiago Felski Pereira" userId="a76654c4-f605-47da-b4a1-b46273390d5d" providerId="ADAL" clId="{54C7CDFD-FD6C-465B-8CF5-B1ACC5426F9A}" dt="2021-09-20T20:05:33.688" v="2189" actId="20577"/>
          <ac:spMkLst>
            <pc:docMk/>
            <pc:sldMk cId="2906664276" sldId="513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20:08:44.978" v="2650" actId="20577"/>
          <ac:spMkLst>
            <pc:docMk/>
            <pc:sldMk cId="2906664276" sldId="513"/>
            <ac:spMk id="3" creationId="{1974B040-CFDB-4181-A543-27DA9DBB45E0}"/>
          </ac:spMkLst>
        </pc:sp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359227403" sldId="514"/>
        </pc:sldMkLst>
      </pc:sldChg>
      <pc:sldChg chg="modSp add mod">
        <pc:chgData name="Thiago Felski Pereira" userId="a76654c4-f605-47da-b4a1-b46273390d5d" providerId="ADAL" clId="{54C7CDFD-FD6C-465B-8CF5-B1ACC5426F9A}" dt="2021-09-20T20:19:52.108" v="3007" actId="113"/>
        <pc:sldMkLst>
          <pc:docMk/>
          <pc:sldMk cId="2465404684" sldId="514"/>
        </pc:sldMkLst>
        <pc:spChg chg="mod">
          <ac:chgData name="Thiago Felski Pereira" userId="a76654c4-f605-47da-b4a1-b46273390d5d" providerId="ADAL" clId="{54C7CDFD-FD6C-465B-8CF5-B1ACC5426F9A}" dt="2021-09-20T20:09:18.600" v="2663" actId="20577"/>
          <ac:spMkLst>
            <pc:docMk/>
            <pc:sldMk cId="2465404684" sldId="514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20:19:52.108" v="3007" actId="113"/>
          <ac:spMkLst>
            <pc:docMk/>
            <pc:sldMk cId="2465404684" sldId="514"/>
            <ac:spMk id="3" creationId="{1974B040-CFDB-4181-A543-27DA9DBB45E0}"/>
          </ac:spMkLst>
        </pc:spChg>
      </pc:sldChg>
      <pc:sldChg chg="modSp add mod">
        <pc:chgData name="Thiago Felski Pereira" userId="a76654c4-f605-47da-b4a1-b46273390d5d" providerId="ADAL" clId="{54C7CDFD-FD6C-465B-8CF5-B1ACC5426F9A}" dt="2021-09-22T22:06:26.980" v="4062" actId="20577"/>
        <pc:sldMkLst>
          <pc:docMk/>
          <pc:sldMk cId="1578668686" sldId="515"/>
        </pc:sldMkLst>
        <pc:spChg chg="mod">
          <ac:chgData name="Thiago Felski Pereira" userId="a76654c4-f605-47da-b4a1-b46273390d5d" providerId="ADAL" clId="{54C7CDFD-FD6C-465B-8CF5-B1ACC5426F9A}" dt="2021-09-20T20:20:53.344" v="3019" actId="20577"/>
          <ac:spMkLst>
            <pc:docMk/>
            <pc:sldMk cId="1578668686" sldId="515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2:06:26.980" v="4062" actId="20577"/>
          <ac:spMkLst>
            <pc:docMk/>
            <pc:sldMk cId="1578668686" sldId="515"/>
            <ac:spMk id="3" creationId="{1974B040-CFDB-4181-A543-27DA9DBB45E0}"/>
          </ac:spMkLst>
        </pc:sp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4225538042" sldId="515"/>
        </pc:sldMkLst>
      </pc:sldChg>
      <pc:sldChg chg="modSp add mod">
        <pc:chgData name="Thiago Felski Pereira" userId="a76654c4-f605-47da-b4a1-b46273390d5d" providerId="ADAL" clId="{54C7CDFD-FD6C-465B-8CF5-B1ACC5426F9A}" dt="2021-09-20T20:31:46.040" v="3513" actId="20577"/>
        <pc:sldMkLst>
          <pc:docMk/>
          <pc:sldMk cId="1715844069" sldId="516"/>
        </pc:sldMkLst>
        <pc:spChg chg="mod">
          <ac:chgData name="Thiago Felski Pereira" userId="a76654c4-f605-47da-b4a1-b46273390d5d" providerId="ADAL" clId="{54C7CDFD-FD6C-465B-8CF5-B1ACC5426F9A}" dt="2021-09-20T20:28:16.889" v="3353" actId="20577"/>
          <ac:spMkLst>
            <pc:docMk/>
            <pc:sldMk cId="1715844069" sldId="516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20:31:46.040" v="3513" actId="20577"/>
          <ac:spMkLst>
            <pc:docMk/>
            <pc:sldMk cId="1715844069" sldId="516"/>
            <ac:spMk id="3" creationId="{1974B040-CFDB-4181-A543-27DA9DBB45E0}"/>
          </ac:spMkLst>
        </pc:spChg>
      </pc:sldChg>
      <pc:sldChg chg="addSp delSp modSp add mod addCm">
        <pc:chgData name="Thiago Felski Pereira" userId="a76654c4-f605-47da-b4a1-b46273390d5d" providerId="ADAL" clId="{54C7CDFD-FD6C-465B-8CF5-B1ACC5426F9A}" dt="2021-09-22T20:42:02.497" v="4045" actId="20577"/>
        <pc:sldMkLst>
          <pc:docMk/>
          <pc:sldMk cId="3261683138" sldId="517"/>
        </pc:sldMkLst>
        <pc:spChg chg="mod">
          <ac:chgData name="Thiago Felski Pereira" userId="a76654c4-f605-47da-b4a1-b46273390d5d" providerId="ADAL" clId="{54C7CDFD-FD6C-465B-8CF5-B1ACC5426F9A}" dt="2021-09-22T20:42:02.497" v="4045" actId="20577"/>
          <ac:spMkLst>
            <pc:docMk/>
            <pc:sldMk cId="3261683138" sldId="517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0:21:54.232" v="3662" actId="6549"/>
          <ac:spMkLst>
            <pc:docMk/>
            <pc:sldMk cId="3261683138" sldId="517"/>
            <ac:spMk id="3" creationId="{1974B040-CFDB-4181-A543-27DA9DBB45E0}"/>
          </ac:spMkLst>
        </pc:spChg>
        <pc:spChg chg="add mod">
          <ac:chgData name="Thiago Felski Pereira" userId="a76654c4-f605-47da-b4a1-b46273390d5d" providerId="ADAL" clId="{54C7CDFD-FD6C-465B-8CF5-B1ACC5426F9A}" dt="2021-09-22T20:22:22.368" v="3667" actId="207"/>
          <ac:spMkLst>
            <pc:docMk/>
            <pc:sldMk cId="3261683138" sldId="517"/>
            <ac:spMk id="9" creationId="{6A33A8F1-8C16-4AE1-BD02-368728741223}"/>
          </ac:spMkLst>
        </pc:spChg>
        <pc:spChg chg="add mod">
          <ac:chgData name="Thiago Felski Pereira" userId="a76654c4-f605-47da-b4a1-b46273390d5d" providerId="ADAL" clId="{54C7CDFD-FD6C-465B-8CF5-B1ACC5426F9A}" dt="2021-09-22T20:22:30.896" v="3668" actId="207"/>
          <ac:spMkLst>
            <pc:docMk/>
            <pc:sldMk cId="3261683138" sldId="517"/>
            <ac:spMk id="10" creationId="{56BCFE55-751E-498B-A3EC-E2FD9595C4E9}"/>
          </ac:spMkLst>
        </pc:spChg>
        <pc:spChg chg="add mod">
          <ac:chgData name="Thiago Felski Pereira" userId="a76654c4-f605-47da-b4a1-b46273390d5d" providerId="ADAL" clId="{54C7CDFD-FD6C-465B-8CF5-B1ACC5426F9A}" dt="2021-09-22T20:22:30.896" v="3668" actId="207"/>
          <ac:spMkLst>
            <pc:docMk/>
            <pc:sldMk cId="3261683138" sldId="517"/>
            <ac:spMk id="11" creationId="{9C78D96F-D522-4320-8FBA-AF27F53E3C03}"/>
          </ac:spMkLst>
        </pc:spChg>
        <pc:spChg chg="add mod">
          <ac:chgData name="Thiago Felski Pereira" userId="a76654c4-f605-47da-b4a1-b46273390d5d" providerId="ADAL" clId="{54C7CDFD-FD6C-465B-8CF5-B1ACC5426F9A}" dt="2021-09-22T20:22:30.896" v="3668" actId="207"/>
          <ac:spMkLst>
            <pc:docMk/>
            <pc:sldMk cId="3261683138" sldId="517"/>
            <ac:spMk id="12" creationId="{78C7F55E-6B74-43DE-8427-4FAD5F129047}"/>
          </ac:spMkLst>
        </pc:spChg>
        <pc:spChg chg="add mod">
          <ac:chgData name="Thiago Felski Pereira" userId="a76654c4-f605-47da-b4a1-b46273390d5d" providerId="ADAL" clId="{54C7CDFD-FD6C-465B-8CF5-B1ACC5426F9A}" dt="2021-09-22T20:22:30.896" v="3668" actId="207"/>
          <ac:spMkLst>
            <pc:docMk/>
            <pc:sldMk cId="3261683138" sldId="517"/>
            <ac:spMk id="13" creationId="{29FDCEA7-EA73-4FA7-8D41-145B19A1B823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18" creationId="{80030559-2240-489C-8F32-E68039F4488E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19" creationId="{754121F2-D3E6-4868-82AD-7B1A4CC8D5F6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0" creationId="{CF5D0887-4957-4DE2-AA63-2BE27B04BE55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1" creationId="{CC9F7F72-3AC2-4D95-9010-BC410CA399B5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3" creationId="{62DA520A-6408-4189-B415-2F9B44E5550D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4" creationId="{DB7744C0-4602-4BE5-B804-20412E7FF9E8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5" creationId="{E521C3B5-B313-4180-B77A-B9926B0714F4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6" creationId="{2E82CF0E-0AA5-420A-9BD3-CCA5065B6FF3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7" creationId="{83B49491-714B-49D4-B584-CC0168E8213C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8" creationId="{CBF59F20-A9D1-47FC-BEF1-E3E3839346F3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9" creationId="{AF11712E-CA63-463A-AABD-E3F7A0B9010A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30" creationId="{CED0FA24-719C-49DF-84DE-203BE55799F6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31" creationId="{BD1E7A1E-6871-475B-96BC-C6B532686D44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32" creationId="{1BE1498F-B723-4B28-973A-49796689F999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33" creationId="{37C9B64F-15F4-4EB1-99B7-72961A8FBE9D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38" creationId="{76B566C2-C7B9-4C37-9DC6-9F46EC3F40E7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39" creationId="{40304460-C715-47A5-81CD-D9DBA13F3F01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0" creationId="{632F695E-592A-444C-8C54-72F71DAB30BA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1" creationId="{4BC22ABC-868F-4269-A46F-85E80982A348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2" creationId="{BAAC46D4-0182-4717-8AA9-A52D8CD03051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7" creationId="{6CBFAA82-7388-4339-B138-9F01B4CBCC7F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8" creationId="{48E2652E-55F3-44B7-8CC9-2EDAED308D51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9" creationId="{C9C82F30-6199-4986-BAA0-EC48E0D342B1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0" creationId="{2E2C78A3-9A17-46D7-967C-583A53C7D03D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2" creationId="{1F7AA651-F843-4C16-B835-0E09B7A59BA7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3" creationId="{C9ED5A33-3051-46A5-8066-7B81336CE2A2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4" creationId="{A1F05BFB-79AE-45EF-8615-12E532140F8C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5" creationId="{4789E62B-34B2-4AB8-BA3A-60A203BACE33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6" creationId="{0D93AFF3-AA39-40BA-9568-409DB5842767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7" creationId="{C3FE9319-6879-451F-B66D-4B0885B9B804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8" creationId="{C320EE57-0CD1-4194-888C-FE5912D71FF3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9" creationId="{899B5532-0F08-4A4C-82DA-C8ACA91742BD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60" creationId="{7DA73E2D-36FA-4091-B4EC-5158CA73CB2C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61" creationId="{FFBADBD0-7419-4CDE-80ED-80F78913EBFB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62" creationId="{AC421B93-24F6-4C5B-BA87-15DCA06FE6F8}"/>
          </ac:spMkLst>
        </pc:spChg>
        <pc:spChg chg="add mod">
          <ac:chgData name="Thiago Felski Pereira" userId="a76654c4-f605-47da-b4a1-b46273390d5d" providerId="ADAL" clId="{54C7CDFD-FD6C-465B-8CF5-B1ACC5426F9A}" dt="2021-09-22T20:23:51.244" v="3678" actId="1076"/>
          <ac:spMkLst>
            <pc:docMk/>
            <pc:sldMk cId="3261683138" sldId="517"/>
            <ac:spMk id="67" creationId="{C5DE696E-59AD-434A-9439-74457BEBB2E8}"/>
          </ac:spMkLst>
        </pc:spChg>
        <pc:picChg chg="add mod">
          <ac:chgData name="Thiago Felski Pereira" userId="a76654c4-f605-47da-b4a1-b46273390d5d" providerId="ADAL" clId="{54C7CDFD-FD6C-465B-8CF5-B1ACC5426F9A}" dt="2021-09-22T20:22:01.440" v="3665" actId="14100"/>
          <ac:picMkLst>
            <pc:docMk/>
            <pc:sldMk cId="3261683138" sldId="517"/>
            <ac:picMk id="8" creationId="{E81854C6-28A0-4A97-A6A0-D83CFA81C765}"/>
          </ac:picMkLst>
        </pc:pic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14" creationId="{66C23757-6B41-4D66-A1C9-7B48ADDFFD6D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15" creationId="{D77A4757-7B3D-4C7C-80DE-7D685FB630DE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16" creationId="{9F9AB495-B45A-480D-986A-81FD519ABDC9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17" creationId="{034AB324-1327-4411-80F6-6A130171008F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22" creationId="{1827ED51-9DB7-4433-A175-6A41DFA454D6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34" creationId="{7DAC8AA1-68EA-4DBC-B5BB-E6A6E5F99A4E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35" creationId="{38DEB002-AA56-42BB-BB37-0D782A11ED71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36" creationId="{D1E312A0-B841-41E9-9A18-A4714A4D50A3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37" creationId="{74535ED6-701D-4048-8F23-37EDC1F397D6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43" creationId="{9A1202B7-1DA6-4576-ABD9-0F7FBC6EAE87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44" creationId="{7165A353-982C-47E4-98E6-B23A28AACD0C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45" creationId="{CDC4AC90-1792-41F5-A68F-158AE80378FA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46" creationId="{343D2930-7E75-4DA1-8B47-8E3A8E202157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51" creationId="{7B8079DC-EE93-48F4-9591-205FFF5680BC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63" creationId="{76F960FC-F629-4EE1-95BC-96B025F715B4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64" creationId="{26EEBE5F-EF20-43D2-B02C-B5C7D8E07303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65" creationId="{07ED48D3-AB47-472D-AB86-7594F217E866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66" creationId="{4E7D376B-43FD-424A-9802-10CE8C700DC1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3729858317" sldId="517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981948202" sldId="518"/>
        </pc:sldMkLst>
      </pc:sldChg>
      <pc:sldChg chg="addSp modSp add mod">
        <pc:chgData name="Thiago Felski Pereira" userId="a76654c4-f605-47da-b4a1-b46273390d5d" providerId="ADAL" clId="{54C7CDFD-FD6C-465B-8CF5-B1ACC5426F9A}" dt="2021-09-22T20:42:23.011" v="4050" actId="20577"/>
        <pc:sldMkLst>
          <pc:docMk/>
          <pc:sldMk cId="3709673186" sldId="518"/>
        </pc:sldMkLst>
        <pc:spChg chg="mod">
          <ac:chgData name="Thiago Felski Pereira" userId="a76654c4-f605-47da-b4a1-b46273390d5d" providerId="ADAL" clId="{54C7CDFD-FD6C-465B-8CF5-B1ACC5426F9A}" dt="2021-09-22T20:42:23.011" v="4050" actId="20577"/>
          <ac:spMkLst>
            <pc:docMk/>
            <pc:sldMk cId="3709673186" sldId="518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0:27:09.916" v="3721"/>
          <ac:spMkLst>
            <pc:docMk/>
            <pc:sldMk cId="3709673186" sldId="518"/>
            <ac:spMk id="3" creationId="{1974B040-CFDB-4181-A543-27DA9DBB45E0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8" creationId="{8712577B-0944-4CFB-BB92-4049C34D0A27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9" creationId="{1C91ADE8-EC46-4668-B1E2-0A6F001BE15C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0" creationId="{D7C5B275-3792-45BE-8485-5D007455E27D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1" creationId="{5C48F3EB-AAB9-4289-BBFA-C3A804947422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2" creationId="{016F161A-1C75-4951-B821-9148010892A4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3" creationId="{F6F55477-E0C1-43A9-AEDC-B584D88ED364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4" creationId="{EB5A4A1A-D4D9-4B26-87FC-6210B5726302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5" creationId="{B886583F-75A7-45C2-8BE3-ED81118E7ADC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6" creationId="{71D4D360-68A9-4B52-AEE6-B24291F69C01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7" creationId="{DEF449AA-2BF4-4993-AB0A-29EAB19B71EE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8" creationId="{00E024AE-EA8F-4047-8696-8F5AA2DBF244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20" creationId="{0EE4205F-8D79-47D7-991B-F0E6112C2265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22" creationId="{4B05FC81-B16D-4B63-A9E9-4C5D35596101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24" creationId="{E1194414-81A5-44A3-8DAD-9F0FFE7645D5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26" creationId="{766783E6-89C5-4396-9F7F-E3927CB2A858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28" creationId="{FB7D275C-6EE2-4919-8BDC-1FDFB1C3A181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30" creationId="{E6CA700A-C972-4A8D-8DA5-B4ADDE0018BB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32" creationId="{63D61F93-B8FD-4125-B7C1-6CFB657A8B33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34" creationId="{56D3A98F-36A4-439C-881D-ECD9B8A9D3B3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35" creationId="{407A6BB7-06C1-427F-8C3A-9E40B7A80CAB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36" creationId="{03134240-B484-4041-ABB1-05E403672BA2}"/>
          </ac:spMkLst>
        </pc:sp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19" creationId="{318A066E-3430-4394-B970-471F32C34BE7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21" creationId="{47891F7E-691B-4FF3-8E3E-90D7E22E1A15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23" creationId="{5F2C2C66-C238-49EC-A4B7-0E7EDBD607CD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25" creationId="{B39FFE23-1519-4556-A405-E1CB8D2D474A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27" creationId="{391E64BE-1C26-4A4A-B6C3-188C35693FAE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29" creationId="{1EBE5B74-B898-4F64-A2CF-F4A4E3CF5B5D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31" creationId="{0C33D609-C304-49E6-BF92-B0D8DB5D717A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33" creationId="{648BA6C3-A43E-4207-B568-CF25624399CC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2649112161" sldId="519"/>
        </pc:sldMkLst>
      </pc:sldChg>
      <pc:sldChg chg="delSp modSp add mod">
        <pc:chgData name="Thiago Felski Pereira" userId="a76654c4-f605-47da-b4a1-b46273390d5d" providerId="ADAL" clId="{54C7CDFD-FD6C-465B-8CF5-B1ACC5426F9A}" dt="2021-09-22T20:42:20.167" v="4049" actId="20577"/>
        <pc:sldMkLst>
          <pc:docMk/>
          <pc:sldMk cId="3170986579" sldId="519"/>
        </pc:sldMkLst>
        <pc:spChg chg="mod">
          <ac:chgData name="Thiago Felski Pereira" userId="a76654c4-f605-47da-b4a1-b46273390d5d" providerId="ADAL" clId="{54C7CDFD-FD6C-465B-8CF5-B1ACC5426F9A}" dt="2021-09-22T20:42:20.167" v="4049" actId="20577"/>
          <ac:spMkLst>
            <pc:docMk/>
            <pc:sldMk cId="3170986579" sldId="519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0:30:39.225" v="3850" actId="113"/>
          <ac:spMkLst>
            <pc:docMk/>
            <pc:sldMk cId="3170986579" sldId="519"/>
            <ac:spMk id="3" creationId="{1974B040-CFDB-4181-A543-27DA9DBB45E0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8" creationId="{8712577B-0944-4CFB-BB92-4049C34D0A27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9" creationId="{1C91ADE8-EC46-4668-B1E2-0A6F001BE15C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0" creationId="{D7C5B275-3792-45BE-8485-5D007455E27D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1" creationId="{5C48F3EB-AAB9-4289-BBFA-C3A804947422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2" creationId="{016F161A-1C75-4951-B821-9148010892A4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3" creationId="{F6F55477-E0C1-43A9-AEDC-B584D88ED364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4" creationId="{EB5A4A1A-D4D9-4B26-87FC-6210B5726302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5" creationId="{B886583F-75A7-45C2-8BE3-ED81118E7ADC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6" creationId="{71D4D360-68A9-4B52-AEE6-B24291F69C01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7" creationId="{DEF449AA-2BF4-4993-AB0A-29EAB19B71EE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8" creationId="{00E024AE-EA8F-4047-8696-8F5AA2DBF244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20" creationId="{0EE4205F-8D79-47D7-991B-F0E6112C2265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22" creationId="{4B05FC81-B16D-4B63-A9E9-4C5D35596101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24" creationId="{E1194414-81A5-44A3-8DAD-9F0FFE7645D5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26" creationId="{766783E6-89C5-4396-9F7F-E3927CB2A858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28" creationId="{FB7D275C-6EE2-4919-8BDC-1FDFB1C3A181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30" creationId="{E6CA700A-C972-4A8D-8DA5-B4ADDE0018BB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32" creationId="{63D61F93-B8FD-4125-B7C1-6CFB657A8B33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34" creationId="{56D3A98F-36A4-439C-881D-ECD9B8A9D3B3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35" creationId="{407A6BB7-06C1-427F-8C3A-9E40B7A80CAB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36" creationId="{03134240-B484-4041-ABB1-05E403672BA2}"/>
          </ac:spMkLst>
        </pc:sp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19" creationId="{318A066E-3430-4394-B970-471F32C34BE7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21" creationId="{47891F7E-691B-4FF3-8E3E-90D7E22E1A15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23" creationId="{5F2C2C66-C238-49EC-A4B7-0E7EDBD607CD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25" creationId="{B39FFE23-1519-4556-A405-E1CB8D2D474A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27" creationId="{391E64BE-1C26-4A4A-B6C3-188C35693FAE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29" creationId="{1EBE5B74-B898-4F64-A2CF-F4A4E3CF5B5D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31" creationId="{0C33D609-C304-49E6-BF92-B0D8DB5D717A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33" creationId="{648BA6C3-A43E-4207-B568-CF25624399CC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75967978" sldId="520"/>
        </pc:sldMkLst>
      </pc:sldChg>
      <pc:sldChg chg="modSp add mod">
        <pc:chgData name="Thiago Felski Pereira" userId="a76654c4-f605-47da-b4a1-b46273390d5d" providerId="ADAL" clId="{54C7CDFD-FD6C-465B-8CF5-B1ACC5426F9A}" dt="2021-09-22T20:42:15.689" v="4048" actId="20577"/>
        <pc:sldMkLst>
          <pc:docMk/>
          <pc:sldMk cId="1373326447" sldId="520"/>
        </pc:sldMkLst>
        <pc:spChg chg="mod">
          <ac:chgData name="Thiago Felski Pereira" userId="a76654c4-f605-47da-b4a1-b46273390d5d" providerId="ADAL" clId="{54C7CDFD-FD6C-465B-8CF5-B1ACC5426F9A}" dt="2021-09-22T20:42:15.689" v="4048" actId="20577"/>
          <ac:spMkLst>
            <pc:docMk/>
            <pc:sldMk cId="1373326447" sldId="520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0:32:07.677" v="3876"/>
          <ac:spMkLst>
            <pc:docMk/>
            <pc:sldMk cId="1373326447" sldId="520"/>
            <ac:spMk id="3" creationId="{1974B040-CFDB-4181-A543-27DA9DBB45E0}"/>
          </ac:spMkLst>
        </pc:spChg>
      </pc:sldChg>
      <pc:sldChg chg="modSp add mod">
        <pc:chgData name="Thiago Felski Pereira" userId="a76654c4-f605-47da-b4a1-b46273390d5d" providerId="ADAL" clId="{54C7CDFD-FD6C-465B-8CF5-B1ACC5426F9A}" dt="2021-09-22T22:43:17.577" v="4187" actId="20577"/>
        <pc:sldMkLst>
          <pc:docMk/>
          <pc:sldMk cId="353151645" sldId="521"/>
        </pc:sldMkLst>
        <pc:spChg chg="mod">
          <ac:chgData name="Thiago Felski Pereira" userId="a76654c4-f605-47da-b4a1-b46273390d5d" providerId="ADAL" clId="{54C7CDFD-FD6C-465B-8CF5-B1ACC5426F9A}" dt="2021-09-22T20:42:12.671" v="4047" actId="20577"/>
          <ac:spMkLst>
            <pc:docMk/>
            <pc:sldMk cId="353151645" sldId="521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2:43:17.577" v="4187" actId="20577"/>
          <ac:spMkLst>
            <pc:docMk/>
            <pc:sldMk cId="353151645" sldId="521"/>
            <ac:spMk id="3" creationId="{1974B040-CFDB-4181-A543-27DA9DBB45E0}"/>
          </ac:spMkLst>
        </pc:spChg>
      </pc:sldChg>
      <pc:sldChg chg="new del">
        <pc:chgData name="Thiago Felski Pereira" userId="a76654c4-f605-47da-b4a1-b46273390d5d" providerId="ADAL" clId="{54C7CDFD-FD6C-465B-8CF5-B1ACC5426F9A}" dt="2021-09-22T20:38:04.284" v="3877" actId="47"/>
        <pc:sldMkLst>
          <pc:docMk/>
          <pc:sldMk cId="2355912758" sldId="521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3244404638" sldId="521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86323388" sldId="522"/>
        </pc:sldMkLst>
      </pc:sldChg>
      <pc:sldChg chg="addSp modSp add mod">
        <pc:chgData name="Thiago Felski Pereira" userId="a76654c4-f605-47da-b4a1-b46273390d5d" providerId="ADAL" clId="{54C7CDFD-FD6C-465B-8CF5-B1ACC5426F9A}" dt="2021-09-22T20:44:28.230" v="4054" actId="207"/>
        <pc:sldMkLst>
          <pc:docMk/>
          <pc:sldMk cId="3964980048" sldId="522"/>
        </pc:sldMkLst>
        <pc:spChg chg="mod">
          <ac:chgData name="Thiago Felski Pereira" userId="a76654c4-f605-47da-b4a1-b46273390d5d" providerId="ADAL" clId="{54C7CDFD-FD6C-465B-8CF5-B1ACC5426F9A}" dt="2021-09-22T20:42:08.903" v="4046" actId="20577"/>
          <ac:spMkLst>
            <pc:docMk/>
            <pc:sldMk cId="3964980048" sldId="522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0:41:44.268" v="4018" actId="6549"/>
          <ac:spMkLst>
            <pc:docMk/>
            <pc:sldMk cId="3964980048" sldId="522"/>
            <ac:spMk id="3" creationId="{1974B040-CFDB-4181-A543-27DA9DBB45E0}"/>
          </ac:spMkLst>
        </pc:spChg>
        <pc:spChg chg="mod">
          <ac:chgData name="Thiago Felski Pereira" userId="a76654c4-f605-47da-b4a1-b46273390d5d" providerId="ADAL" clId="{54C7CDFD-FD6C-465B-8CF5-B1ACC5426F9A}" dt="2021-09-22T20:44:28.230" v="4054" actId="207"/>
          <ac:spMkLst>
            <pc:docMk/>
            <pc:sldMk cId="3964980048" sldId="522"/>
            <ac:spMk id="9" creationId="{2D285C45-3EBA-4B84-99D3-C852DEFAF8B5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0" creationId="{384BC479-9C34-414C-9BA1-F8DDA1370586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1" creationId="{0EAA11DF-6221-40BC-93D3-B2EABA617246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2" creationId="{4DA626B7-6841-412F-B98C-9F322ED4EC2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3" creationId="{790AE88A-B6BA-4216-AEF7-C2E14ABE42B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4" creationId="{7FC7C13D-4138-4349-983E-8D32084A68B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5" creationId="{D8C34495-51A3-4218-A368-583B4A55812D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6" creationId="{79393F5E-8CA4-4B19-A83D-1C3DDFE4A83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8" creationId="{930265F1-3536-49CD-8377-64AEE80755F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0" creationId="{B12DE67D-E24B-4922-B762-21A4B9D5BCAA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3" creationId="{2C21CE28-9316-409B-A1D7-BA859FBFE66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4" creationId="{5FF0B3ED-0F5C-4B8B-B699-A1FEA995E83C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5" creationId="{CCD01B1A-B690-4321-B808-1FD8F119A7E7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6" creationId="{35A67D14-5C00-4E00-ABA2-791D76349F33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7" creationId="{934C4AD7-8B26-407B-99E6-32DCA542E67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8" creationId="{B346A443-1345-45D1-BD5B-4F413BD5021F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9" creationId="{69E8BAF3-7E57-4297-9EED-884ED762638D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0" creationId="{D6801B78-84BD-46B0-8AFA-E5C243AD97DE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1" creationId="{6EEB2012-A7DB-4802-B328-CB545C028EBD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2" creationId="{340A447F-CA35-4120-83B5-FF0F576AE8B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3" creationId="{A8D44AE0-59CB-4E0A-B4AA-2075E735C533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4" creationId="{1A1317D9-C733-4A16-B36B-A58364725FB9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7" creationId="{932FFF37-D345-4F7D-89AA-4F2B8530297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8" creationId="{B5BDACEA-0EF2-4B33-B9A5-A3E3E975067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0" creationId="{D3568471-DA9F-41D7-BFE7-3752A830EB27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1" creationId="{B88A0491-A712-4689-91AF-AC3CABECC68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2" creationId="{AB4C1BF5-951F-44F1-8972-EE4B550D2D1D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3" creationId="{30AD5FFF-C183-406D-877A-72A5294B5B11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4" creationId="{7307AD73-9C73-4CC1-A309-6E0CF8CC542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5" creationId="{31BAEFC6-B251-4D81-B904-1B50EFAB882C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6" creationId="{D202560C-E31E-4DDF-B32E-94093791D31F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7" creationId="{C3BF04BC-3C62-46F0-AF3E-C99F68FEA920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8" creationId="{703E73CF-1ECB-46AE-92F2-CCC02AEBE0C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9" creationId="{A0EC9524-A996-4D34-8B76-27CFE6FC925E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50" creationId="{87791440-B91C-4E1D-AA8D-3F686E884E8F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51" creationId="{18BBCDA3-600E-4976-9071-F638F6F0E509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52" creationId="{B2698B2F-7F7A-4FB0-A9ED-B4BF2B17100E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53" creationId="{BE1EC2BC-FF40-4B83-BB6D-F54270E2854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54" creationId="{45D79659-8E59-4DD2-BD2C-190CE10DCA10}"/>
          </ac:spMkLst>
        </pc:spChg>
        <pc:grpChg chg="add mod">
          <ac:chgData name="Thiago Felski Pereira" userId="a76654c4-f605-47da-b4a1-b46273390d5d" providerId="ADAL" clId="{54C7CDFD-FD6C-465B-8CF5-B1ACC5426F9A}" dt="2021-09-22T20:44:24.806" v="4053" actId="1076"/>
          <ac:grpSpMkLst>
            <pc:docMk/>
            <pc:sldMk cId="3964980048" sldId="522"/>
            <ac:grpSpMk id="8" creationId="{58A5F02D-54C4-4557-84CD-1D0153E37E13}"/>
          </ac:grpSpMkLst>
        </pc:grp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17" creationId="{122EDE39-6098-4989-B449-45C8595E490C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19" creationId="{9A2A976B-1936-452B-923D-C54120D62879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21" creationId="{EA71ADE4-2891-4758-9DC1-23CB7B4C9AD3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22" creationId="{29B62A37-AD29-4BB8-8091-999897068709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35" creationId="{AB19EEE2-C7E3-45D3-8A58-3ED59EFB6E51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36" creationId="{67B5DA15-F3E7-4B0B-9F3A-C6AFB8D4ADC7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39" creationId="{FC1796F0-89F5-4DAB-96E2-30399DCB8258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2417454647" sldId="523"/>
        </pc:sldMkLst>
      </pc:sldChg>
      <pc:sldMasterChg chg="delSldLayout">
        <pc:chgData name="Thiago Felski Pereira" userId="a76654c4-f605-47da-b4a1-b46273390d5d" providerId="ADAL" clId="{54C7CDFD-FD6C-465B-8CF5-B1ACC5426F9A}" dt="2021-09-20T19:16:35.136" v="55" actId="47"/>
        <pc:sldMasterMkLst>
          <pc:docMk/>
          <pc:sldMasterMk cId="0" sldId="2147483660"/>
        </pc:sldMasterMkLst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219245096" sldId="2147483672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968540832" sldId="2147483673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103390477" sldId="2147483674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406055359" sldId="2147483675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022877866" sldId="2147483676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288808505" sldId="2147483677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532683353" sldId="2147483678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444698147" sldId="2147483679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607728367" sldId="2147483680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539462258" sldId="2147483681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2945575994" sldId="2147483682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741717767" sldId="2147483683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331631610" sldId="2147483684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2553482460" sldId="2147483685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727566452" sldId="2147483686"/>
          </pc:sldLayoutMkLst>
        </pc:sldLayoutChg>
      </pc:sldMasterChg>
    </pc:docChg>
  </pc:docChgLst>
  <pc:docChgLst>
    <pc:chgData name="Alex Luciano Roesler Rese" userId="1bb33b6d150db90b" providerId="LiveId" clId="{B12B8455-FB12-489D-BE54-0C0BEE2FFA11}"/>
    <pc:docChg chg="undo redo custSel addSld delSld modSld sldOrd">
      <pc:chgData name="Alex Luciano Roesler Rese" userId="1bb33b6d150db90b" providerId="LiveId" clId="{B12B8455-FB12-489D-BE54-0C0BEE2FFA11}" dt="2018-12-10T15:12:19.881" v="1118" actId="20577"/>
      <pc:docMkLst>
        <pc:docMk/>
      </pc:docMkLst>
      <pc:sldChg chg="modSp">
        <pc:chgData name="Alex Luciano Roesler Rese" userId="1bb33b6d150db90b" providerId="LiveId" clId="{B12B8455-FB12-489D-BE54-0C0BEE2FFA11}" dt="2018-12-10T15:10:12.043" v="1086" actId="20577"/>
        <pc:sldMkLst>
          <pc:docMk/>
          <pc:sldMk cId="3218115137" sldId="256"/>
        </pc:sldMkLst>
        <pc:spChg chg="mod">
          <ac:chgData name="Alex Luciano Roesler Rese" userId="1bb33b6d150db90b" providerId="LiveId" clId="{B12B8455-FB12-489D-BE54-0C0BEE2FFA11}" dt="2018-12-10T15:10:12.043" v="1086" actId="20577"/>
          <ac:spMkLst>
            <pc:docMk/>
            <pc:sldMk cId="3218115137" sldId="256"/>
            <ac:spMk id="3" creationId="{00000000-0000-0000-0000-000000000000}"/>
          </ac:spMkLst>
        </pc:spChg>
      </pc:sldChg>
      <pc:sldChg chg="modSp">
        <pc:chgData name="Alex Luciano Roesler Rese" userId="1bb33b6d150db90b" providerId="LiveId" clId="{B12B8455-FB12-489D-BE54-0C0BEE2FFA11}" dt="2018-12-10T15:11:55.596" v="1112" actId="20577"/>
        <pc:sldMkLst>
          <pc:docMk/>
          <pc:sldMk cId="954850637" sldId="377"/>
        </pc:sldMkLst>
        <pc:spChg chg="mod">
          <ac:chgData name="Alex Luciano Roesler Rese" userId="1bb33b6d150db90b" providerId="LiveId" clId="{B12B8455-FB12-489D-BE54-0C0BEE2FFA11}" dt="2018-12-10T15:11:55.596" v="1112" actId="20577"/>
          <ac:spMkLst>
            <pc:docMk/>
            <pc:sldMk cId="954850637" sldId="377"/>
            <ac:spMk id="2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1:57:02.391" v="106" actId="20577"/>
          <ac:spMkLst>
            <pc:docMk/>
            <pc:sldMk cId="954850637" sldId="377"/>
            <ac:spMk id="10" creationId="{00000000-0000-0000-0000-000000000000}"/>
          </ac:spMkLst>
        </pc:spChg>
      </pc:sldChg>
      <pc:sldChg chg="add">
        <pc:chgData name="Alex Luciano Roesler Rese" userId="1bb33b6d150db90b" providerId="LiveId" clId="{B12B8455-FB12-489D-BE54-0C0BEE2FFA11}" dt="2018-12-10T13:32:28.303" v="467" actId="20577"/>
        <pc:sldMkLst>
          <pc:docMk/>
          <pc:sldMk cId="3220328467" sldId="384"/>
        </pc:sldMkLst>
      </pc:sldChg>
      <pc:sldChg chg="modSp add del">
        <pc:chgData name="Alex Luciano Roesler Rese" userId="1bb33b6d150db90b" providerId="LiveId" clId="{B12B8455-FB12-489D-BE54-0C0BEE2FFA11}" dt="2018-12-10T15:03:50.280" v="939" actId="2696"/>
        <pc:sldMkLst>
          <pc:docMk/>
          <pc:sldMk cId="2384458266" sldId="466"/>
        </pc:sldMkLst>
        <pc:spChg chg="mod">
          <ac:chgData name="Alex Luciano Roesler Rese" userId="1bb33b6d150db90b" providerId="LiveId" clId="{B12B8455-FB12-489D-BE54-0C0BEE2FFA11}" dt="2018-12-10T12:18:24.557" v="325" actId="20577"/>
          <ac:spMkLst>
            <pc:docMk/>
            <pc:sldMk cId="2384458266" sldId="466"/>
            <ac:spMk id="10" creationId="{00000000-0000-0000-0000-000000000000}"/>
          </ac:spMkLst>
        </pc:spChg>
      </pc:sldChg>
      <pc:sldChg chg="modSp">
        <pc:chgData name="Alex Luciano Roesler Rese" userId="1bb33b6d150db90b" providerId="LiveId" clId="{B12B8455-FB12-489D-BE54-0C0BEE2FFA11}" dt="2018-12-10T15:12:04.417" v="1113" actId="20577"/>
        <pc:sldMkLst>
          <pc:docMk/>
          <pc:sldMk cId="601051517" sldId="467"/>
        </pc:sldMkLst>
        <pc:spChg chg="mod">
          <ac:chgData name="Alex Luciano Roesler Rese" userId="1bb33b6d150db90b" providerId="LiveId" clId="{B12B8455-FB12-489D-BE54-0C0BEE2FFA11}" dt="2018-12-10T15:12:04.417" v="1113" actId="20577"/>
          <ac:spMkLst>
            <pc:docMk/>
            <pc:sldMk cId="601051517" sldId="467"/>
            <ac:spMk id="2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2:20:30.631" v="333" actId="20577"/>
          <ac:spMkLst>
            <pc:docMk/>
            <pc:sldMk cId="601051517" sldId="467"/>
            <ac:spMk id="10" creationId="{00000000-0000-0000-0000-000000000000}"/>
          </ac:spMkLst>
        </pc:spChg>
      </pc:sldChg>
      <pc:sldChg chg="del">
        <pc:chgData name="Alex Luciano Roesler Rese" userId="1bb33b6d150db90b" providerId="LiveId" clId="{B12B8455-FB12-489D-BE54-0C0BEE2FFA11}" dt="2018-12-10T10:57:13.329" v="7" actId="2696"/>
        <pc:sldMkLst>
          <pc:docMk/>
          <pc:sldMk cId="2012669873" sldId="468"/>
        </pc:sldMkLst>
      </pc:sldChg>
      <pc:sldChg chg="del">
        <pc:chgData name="Alex Luciano Roesler Rese" userId="1bb33b6d150db90b" providerId="LiveId" clId="{B12B8455-FB12-489D-BE54-0C0BEE2FFA11}" dt="2018-12-10T11:56:18.746" v="82" actId="2696"/>
        <pc:sldMkLst>
          <pc:docMk/>
          <pc:sldMk cId="2444174353" sldId="469"/>
        </pc:sldMkLst>
      </pc:sldChg>
      <pc:sldChg chg="modSp">
        <pc:chgData name="Alex Luciano Roesler Rese" userId="1bb33b6d150db90b" providerId="LiveId" clId="{B12B8455-FB12-489D-BE54-0C0BEE2FFA11}" dt="2018-12-10T15:12:08.737" v="1114" actId="20577"/>
        <pc:sldMkLst>
          <pc:docMk/>
          <pc:sldMk cId="2049036579" sldId="470"/>
        </pc:sldMkLst>
        <pc:spChg chg="mod">
          <ac:chgData name="Alex Luciano Roesler Rese" userId="1bb33b6d150db90b" providerId="LiveId" clId="{B12B8455-FB12-489D-BE54-0C0BEE2FFA11}" dt="2018-12-10T15:12:08.737" v="1114" actId="20577"/>
          <ac:spMkLst>
            <pc:docMk/>
            <pc:sldMk cId="2049036579" sldId="470"/>
            <ac:spMk id="2" creationId="{00000000-0000-0000-0000-000000000000}"/>
          </ac:spMkLst>
        </pc:spChg>
      </pc:sldChg>
      <pc:sldChg chg="modSp add del">
        <pc:chgData name="Alex Luciano Roesler Rese" userId="1bb33b6d150db90b" providerId="LiveId" clId="{B12B8455-FB12-489D-BE54-0C0BEE2FFA11}" dt="2018-12-10T12:33:59.664" v="334" actId="2696"/>
        <pc:sldMkLst>
          <pc:docMk/>
          <pc:sldMk cId="740630829" sldId="471"/>
        </pc:sldMkLst>
        <pc:spChg chg="mod">
          <ac:chgData name="Alex Luciano Roesler Rese" userId="1bb33b6d150db90b" providerId="LiveId" clId="{B12B8455-FB12-489D-BE54-0C0BEE2FFA11}" dt="2018-12-10T11:56:36.585" v="87" actId="2696"/>
          <ac:spMkLst>
            <pc:docMk/>
            <pc:sldMk cId="740630829" sldId="471"/>
            <ac:spMk id="10" creationId="{00000000-0000-0000-0000-000000000000}"/>
          </ac:spMkLst>
        </pc:spChg>
      </pc:sldChg>
      <pc:sldChg chg="del">
        <pc:chgData name="Alex Luciano Roesler Rese" userId="1bb33b6d150db90b" providerId="LiveId" clId="{B12B8455-FB12-489D-BE54-0C0BEE2FFA11}" dt="2018-12-10T10:57:37.903" v="8" actId="2696"/>
        <pc:sldMkLst>
          <pc:docMk/>
          <pc:sldMk cId="1294230079" sldId="471"/>
        </pc:sldMkLst>
      </pc:sldChg>
      <pc:sldChg chg="modSp add ord">
        <pc:chgData name="Alex Luciano Roesler Rese" userId="1bb33b6d150db90b" providerId="LiveId" clId="{B12B8455-FB12-489D-BE54-0C0BEE2FFA11}" dt="2018-12-10T12:00:05.943" v="232" actId="20577"/>
        <pc:sldMkLst>
          <pc:docMk/>
          <pc:sldMk cId="3555348269" sldId="472"/>
        </pc:sldMkLst>
        <pc:spChg chg="mod">
          <ac:chgData name="Alex Luciano Roesler Rese" userId="1bb33b6d150db90b" providerId="LiveId" clId="{B12B8455-FB12-489D-BE54-0C0BEE2FFA11}" dt="2018-12-10T11:57:52.949" v="126" actId="20577"/>
          <ac:spMkLst>
            <pc:docMk/>
            <pc:sldMk cId="3555348269" sldId="472"/>
            <ac:spMk id="2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2:00:02.382" v="231" actId="20577"/>
          <ac:spMkLst>
            <pc:docMk/>
            <pc:sldMk cId="3555348269" sldId="472"/>
            <ac:spMk id="10" creationId="{00000000-0000-0000-0000-000000000000}"/>
          </ac:spMkLst>
        </pc:spChg>
      </pc:sldChg>
      <pc:sldChg chg="del">
        <pc:chgData name="Alex Luciano Roesler Rese" userId="1bb33b6d150db90b" providerId="LiveId" clId="{B12B8455-FB12-489D-BE54-0C0BEE2FFA11}" dt="2018-12-10T10:58:49.208" v="38" actId="2696"/>
        <pc:sldMkLst>
          <pc:docMk/>
          <pc:sldMk cId="4150582811" sldId="472"/>
        </pc:sldMkLst>
      </pc:sldChg>
      <pc:sldChg chg="add del">
        <pc:chgData name="Alex Luciano Roesler Rese" userId="1bb33b6d150db90b" providerId="LiveId" clId="{B12B8455-FB12-489D-BE54-0C0BEE2FFA11}" dt="2018-12-10T11:56:54.897" v="102" actId="20577"/>
        <pc:sldMkLst>
          <pc:docMk/>
          <pc:sldMk cId="1231562481" sldId="473"/>
        </pc:sldMkLst>
      </pc:sldChg>
      <pc:sldChg chg="addSp modSp add">
        <pc:chgData name="Alex Luciano Roesler Rese" userId="1bb33b6d150db90b" providerId="LiveId" clId="{B12B8455-FB12-489D-BE54-0C0BEE2FFA11}" dt="2018-12-10T12:47:27.359" v="465" actId="115"/>
        <pc:sldMkLst>
          <pc:docMk/>
          <pc:sldMk cId="1285667598" sldId="473"/>
        </pc:sldMkLst>
        <pc:spChg chg="mod">
          <ac:chgData name="Alex Luciano Roesler Rese" userId="1bb33b6d150db90b" providerId="LiveId" clId="{B12B8455-FB12-489D-BE54-0C0BEE2FFA11}" dt="2018-12-10T12:13:48.986" v="257" actId="20577"/>
          <ac:spMkLst>
            <pc:docMk/>
            <pc:sldMk cId="1285667598" sldId="473"/>
            <ac:spMk id="2" creationId="{00000000-0000-0000-0000-000000000000}"/>
          </ac:spMkLst>
        </pc:spChg>
        <pc:spChg chg="add mod">
          <ac:chgData name="Alex Luciano Roesler Rese" userId="1bb33b6d150db90b" providerId="LiveId" clId="{B12B8455-FB12-489D-BE54-0C0BEE2FFA11}" dt="2018-12-10T12:47:27.359" v="465" actId="115"/>
          <ac:spMkLst>
            <pc:docMk/>
            <pc:sldMk cId="1285667598" sldId="473"/>
            <ac:spMk id="9" creationId="{D3EBC79A-D115-4A81-BA76-9EA234E78F7E}"/>
          </ac:spMkLst>
        </pc:spChg>
        <pc:spChg chg="mod">
          <ac:chgData name="Alex Luciano Roesler Rese" userId="1bb33b6d150db90b" providerId="LiveId" clId="{B12B8455-FB12-489D-BE54-0C0BEE2FFA11}" dt="2018-12-10T12:13:39.631" v="245" actId="20577"/>
          <ac:spMkLst>
            <pc:docMk/>
            <pc:sldMk cId="1285667598" sldId="473"/>
            <ac:spMk id="10" creationId="{00000000-0000-0000-0000-000000000000}"/>
          </ac:spMkLst>
        </pc:spChg>
      </pc:sldChg>
      <pc:sldChg chg="del">
        <pc:chgData name="Alex Luciano Roesler Rese" userId="1bb33b6d150db90b" providerId="LiveId" clId="{B12B8455-FB12-489D-BE54-0C0BEE2FFA11}" dt="2018-12-10T10:58:49.865" v="39" actId="2696"/>
        <pc:sldMkLst>
          <pc:docMk/>
          <pc:sldMk cId="3164557332" sldId="473"/>
        </pc:sldMkLst>
      </pc:sldChg>
      <pc:sldChg chg="del">
        <pc:chgData name="Alex Luciano Roesler Rese" userId="1bb33b6d150db90b" providerId="LiveId" clId="{B12B8455-FB12-489D-BE54-0C0BEE2FFA11}" dt="2018-12-10T10:57:56.515" v="9" actId="2696"/>
        <pc:sldMkLst>
          <pc:docMk/>
          <pc:sldMk cId="2502347641" sldId="474"/>
        </pc:sldMkLst>
      </pc:sldChg>
      <pc:sldChg chg="addSp delSp modSp add ord">
        <pc:chgData name="Alex Luciano Roesler Rese" userId="1bb33b6d150db90b" providerId="LiveId" clId="{B12B8455-FB12-489D-BE54-0C0BEE2FFA11}" dt="2018-12-10T15:10:35.423" v="1099" actId="20577"/>
        <pc:sldMkLst>
          <pc:docMk/>
          <pc:sldMk cId="4265120270" sldId="474"/>
        </pc:sldMkLst>
        <pc:spChg chg="mod">
          <ac:chgData name="Alex Luciano Roesler Rese" userId="1bb33b6d150db90b" providerId="LiveId" clId="{B12B8455-FB12-489D-BE54-0C0BEE2FFA11}" dt="2018-12-10T15:10:35.423" v="1099" actId="20577"/>
          <ac:spMkLst>
            <pc:docMk/>
            <pc:sldMk cId="4265120270" sldId="474"/>
            <ac:spMk id="2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5:08:00.334" v="1060" actId="20577"/>
          <ac:spMkLst>
            <pc:docMk/>
            <pc:sldMk cId="4265120270" sldId="474"/>
            <ac:spMk id="10" creationId="{00000000-0000-0000-0000-000000000000}"/>
          </ac:spMkLst>
        </pc:spChg>
        <pc:graphicFrameChg chg="add del">
          <ac:chgData name="Alex Luciano Roesler Rese" userId="1bb33b6d150db90b" providerId="LiveId" clId="{B12B8455-FB12-489D-BE54-0C0BEE2FFA11}" dt="2018-12-10T15:01:40.295" v="764" actId="20577"/>
          <ac:graphicFrameMkLst>
            <pc:docMk/>
            <pc:sldMk cId="4265120270" sldId="474"/>
            <ac:graphicFrameMk id="3" creationId="{CE2D2345-6DBC-4526-B099-958448EDF95F}"/>
          </ac:graphicFrameMkLst>
        </pc:graphicFrameChg>
        <pc:graphicFrameChg chg="add del">
          <ac:chgData name="Alex Luciano Roesler Rese" userId="1bb33b6d150db90b" providerId="LiveId" clId="{B12B8455-FB12-489D-BE54-0C0BEE2FFA11}" dt="2018-12-10T15:04:34.554" v="943" actId="20577"/>
          <ac:graphicFrameMkLst>
            <pc:docMk/>
            <pc:sldMk cId="4265120270" sldId="474"/>
            <ac:graphicFrameMk id="7" creationId="{49FD07D5-FF40-4C1B-A138-7E01680CE885}"/>
          </ac:graphicFrameMkLst>
        </pc:graphicFrameChg>
        <pc:cxnChg chg="mod">
          <ac:chgData name="Alex Luciano Roesler Rese" userId="1bb33b6d150db90b" providerId="LiveId" clId="{B12B8455-FB12-489D-BE54-0C0BEE2FFA11}" dt="2018-12-10T15:01:59.126" v="769" actId="1036"/>
          <ac:cxnSpMkLst>
            <pc:docMk/>
            <pc:sldMk cId="4265120270" sldId="474"/>
            <ac:cxnSpMk id="5" creationId="{00000000-0000-0000-0000-000000000000}"/>
          </ac:cxnSpMkLst>
        </pc:cxnChg>
      </pc:sldChg>
      <pc:sldChg chg="del">
        <pc:chgData name="Alex Luciano Roesler Rese" userId="1bb33b6d150db90b" providerId="LiveId" clId="{B12B8455-FB12-489D-BE54-0C0BEE2FFA11}" dt="2018-12-10T10:57:57.323" v="10" actId="2696"/>
        <pc:sldMkLst>
          <pc:docMk/>
          <pc:sldMk cId="1752540348" sldId="475"/>
        </pc:sldMkLst>
      </pc:sldChg>
      <pc:sldChg chg="add">
        <pc:chgData name="Alex Luciano Roesler Rese" userId="1bb33b6d150db90b" providerId="LiveId" clId="{B12B8455-FB12-489D-BE54-0C0BEE2FFA11}" dt="2018-12-10T13:32:28.303" v="467" actId="20577"/>
        <pc:sldMkLst>
          <pc:docMk/>
          <pc:sldMk cId="2959310369" sldId="475"/>
        </pc:sldMkLst>
      </pc:sldChg>
      <pc:sldChg chg="add">
        <pc:chgData name="Alex Luciano Roesler Rese" userId="1bb33b6d150db90b" providerId="LiveId" clId="{B12B8455-FB12-489D-BE54-0C0BEE2FFA11}" dt="2018-12-10T13:32:28.303" v="467" actId="20577"/>
        <pc:sldMkLst>
          <pc:docMk/>
          <pc:sldMk cId="2627188555" sldId="476"/>
        </pc:sldMkLst>
      </pc:sldChg>
      <pc:sldChg chg="del">
        <pc:chgData name="Alex Luciano Roesler Rese" userId="1bb33b6d150db90b" providerId="LiveId" clId="{B12B8455-FB12-489D-BE54-0C0BEE2FFA11}" dt="2018-12-10T10:57:58.321" v="11" actId="2696"/>
        <pc:sldMkLst>
          <pc:docMk/>
          <pc:sldMk cId="3275135351" sldId="476"/>
        </pc:sldMkLst>
      </pc:sldChg>
      <pc:sldChg chg="del">
        <pc:chgData name="Alex Luciano Roesler Rese" userId="1bb33b6d150db90b" providerId="LiveId" clId="{B12B8455-FB12-489D-BE54-0C0BEE2FFA11}" dt="2018-12-10T10:57:58.890" v="12" actId="2696"/>
        <pc:sldMkLst>
          <pc:docMk/>
          <pc:sldMk cId="1460720815" sldId="477"/>
        </pc:sldMkLst>
      </pc:sldChg>
      <pc:sldChg chg="add ord">
        <pc:chgData name="Alex Luciano Roesler Rese" userId="1bb33b6d150db90b" providerId="LiveId" clId="{B12B8455-FB12-489D-BE54-0C0BEE2FFA11}" dt="2018-12-10T13:32:47.595" v="470" actId="20577"/>
        <pc:sldMkLst>
          <pc:docMk/>
          <pc:sldMk cId="3221541166" sldId="477"/>
        </pc:sldMkLst>
      </pc:sldChg>
      <pc:sldChg chg="del">
        <pc:chgData name="Alex Luciano Roesler Rese" userId="1bb33b6d150db90b" providerId="LiveId" clId="{B12B8455-FB12-489D-BE54-0C0BEE2FFA11}" dt="2018-12-10T10:58:05.099" v="13" actId="2696"/>
        <pc:sldMkLst>
          <pc:docMk/>
          <pc:sldMk cId="192996912" sldId="478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4165508290" sldId="478"/>
        </pc:sldMkLst>
      </pc:sldChg>
      <pc:sldChg chg="del">
        <pc:chgData name="Alex Luciano Roesler Rese" userId="1bb33b6d150db90b" providerId="LiveId" clId="{B12B8455-FB12-489D-BE54-0C0BEE2FFA11}" dt="2018-12-10T10:58:06.616" v="14" actId="2696"/>
        <pc:sldMkLst>
          <pc:docMk/>
          <pc:sldMk cId="601416813" sldId="479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3179496617" sldId="479"/>
        </pc:sldMkLst>
      </pc:sldChg>
      <pc:sldChg chg="del">
        <pc:chgData name="Alex Luciano Roesler Rese" userId="1bb33b6d150db90b" providerId="LiveId" clId="{B12B8455-FB12-489D-BE54-0C0BEE2FFA11}" dt="2018-12-10T10:58:18.098" v="15" actId="2696"/>
        <pc:sldMkLst>
          <pc:docMk/>
          <pc:sldMk cId="172323319" sldId="480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2305628214" sldId="480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247488327" sldId="481"/>
        </pc:sldMkLst>
      </pc:sldChg>
      <pc:sldChg chg="del">
        <pc:chgData name="Alex Luciano Roesler Rese" userId="1bb33b6d150db90b" providerId="LiveId" clId="{B12B8455-FB12-489D-BE54-0C0BEE2FFA11}" dt="2018-12-10T10:58:19.951" v="16" actId="2696"/>
        <pc:sldMkLst>
          <pc:docMk/>
          <pc:sldMk cId="3199683894" sldId="481"/>
        </pc:sldMkLst>
      </pc:sldChg>
      <pc:sldChg chg="del">
        <pc:chgData name="Alex Luciano Roesler Rese" userId="1bb33b6d150db90b" providerId="LiveId" clId="{B12B8455-FB12-489D-BE54-0C0BEE2FFA11}" dt="2018-12-10T10:58:20.949" v="17" actId="2696"/>
        <pc:sldMkLst>
          <pc:docMk/>
          <pc:sldMk cId="658026775" sldId="482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3413112582" sldId="482"/>
        </pc:sldMkLst>
      </pc:sldChg>
      <pc:sldChg chg="del">
        <pc:chgData name="Alex Luciano Roesler Rese" userId="1bb33b6d150db90b" providerId="LiveId" clId="{B12B8455-FB12-489D-BE54-0C0BEE2FFA11}" dt="2018-12-10T10:58:25.670" v="18" actId="2696"/>
        <pc:sldMkLst>
          <pc:docMk/>
          <pc:sldMk cId="180293900" sldId="483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4194047232" sldId="483"/>
        </pc:sldMkLst>
      </pc:sldChg>
      <pc:sldChg chg="del">
        <pc:chgData name="Alex Luciano Roesler Rese" userId="1bb33b6d150db90b" providerId="LiveId" clId="{B12B8455-FB12-489D-BE54-0C0BEE2FFA11}" dt="2018-12-10T10:58:26.155" v="19" actId="2696"/>
        <pc:sldMkLst>
          <pc:docMk/>
          <pc:sldMk cId="953099311" sldId="484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2390732011" sldId="484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1845136945" sldId="485"/>
        </pc:sldMkLst>
      </pc:sldChg>
      <pc:sldChg chg="del">
        <pc:chgData name="Alex Luciano Roesler Rese" userId="1bb33b6d150db90b" providerId="LiveId" clId="{B12B8455-FB12-489D-BE54-0C0BEE2FFA11}" dt="2018-12-10T10:58:26.696" v="20" actId="2696"/>
        <pc:sldMkLst>
          <pc:docMk/>
          <pc:sldMk cId="3692363374" sldId="485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1768096179" sldId="486"/>
        </pc:sldMkLst>
      </pc:sldChg>
      <pc:sldChg chg="del">
        <pc:chgData name="Alex Luciano Roesler Rese" userId="1bb33b6d150db90b" providerId="LiveId" clId="{B12B8455-FB12-489D-BE54-0C0BEE2FFA11}" dt="2018-12-10T10:58:27.250" v="21" actId="2696"/>
        <pc:sldMkLst>
          <pc:docMk/>
          <pc:sldMk cId="2527958681" sldId="486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1384023659" sldId="487"/>
        </pc:sldMkLst>
      </pc:sldChg>
      <pc:sldChg chg="del">
        <pc:chgData name="Alex Luciano Roesler Rese" userId="1bb33b6d150db90b" providerId="LiveId" clId="{B12B8455-FB12-489D-BE54-0C0BEE2FFA11}" dt="2018-12-10T10:58:28.262" v="22" actId="2696"/>
        <pc:sldMkLst>
          <pc:docMk/>
          <pc:sldMk cId="3999326929" sldId="487"/>
        </pc:sldMkLst>
      </pc:sldChg>
      <pc:sldChg chg="del">
        <pc:chgData name="Alex Luciano Roesler Rese" userId="1bb33b6d150db90b" providerId="LiveId" clId="{B12B8455-FB12-489D-BE54-0C0BEE2FFA11}" dt="2018-12-10T10:58:31.870" v="23" actId="2696"/>
        <pc:sldMkLst>
          <pc:docMk/>
          <pc:sldMk cId="1987481494" sldId="488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3122643369" sldId="488"/>
        </pc:sldMkLst>
      </pc:sldChg>
      <pc:sldChg chg="del">
        <pc:chgData name="Alex Luciano Roesler Rese" userId="1bb33b6d150db90b" providerId="LiveId" clId="{B12B8455-FB12-489D-BE54-0C0BEE2FFA11}" dt="2018-12-10T10:58:36.177" v="24" actId="2696"/>
        <pc:sldMkLst>
          <pc:docMk/>
          <pc:sldMk cId="1651990091" sldId="489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2646438057" sldId="489"/>
        </pc:sldMkLst>
      </pc:sldChg>
      <pc:sldChg chg="del">
        <pc:chgData name="Alex Luciano Roesler Rese" userId="1bb33b6d150db90b" providerId="LiveId" clId="{B12B8455-FB12-489D-BE54-0C0BEE2FFA11}" dt="2018-12-10T10:58:36.966" v="25" actId="2696"/>
        <pc:sldMkLst>
          <pc:docMk/>
          <pc:sldMk cId="578648277" sldId="490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3118492245" sldId="490"/>
        </pc:sldMkLst>
      </pc:sldChg>
      <pc:sldChg chg="add del">
        <pc:chgData name="Alex Luciano Roesler Rese" userId="1bb33b6d150db90b" providerId="LiveId" clId="{B12B8455-FB12-489D-BE54-0C0BEE2FFA11}" dt="2018-12-10T13:52:28.417" v="472" actId="2696"/>
        <pc:sldMkLst>
          <pc:docMk/>
          <pc:sldMk cId="2721161314" sldId="491"/>
        </pc:sldMkLst>
      </pc:sldChg>
      <pc:sldChg chg="add">
        <pc:chgData name="Alex Luciano Roesler Rese" userId="1bb33b6d150db90b" providerId="LiveId" clId="{B12B8455-FB12-489D-BE54-0C0BEE2FFA11}" dt="2018-12-10T13:54:05.251" v="473" actId="20577"/>
        <pc:sldMkLst>
          <pc:docMk/>
          <pc:sldMk cId="3502869783" sldId="491"/>
        </pc:sldMkLst>
      </pc:sldChg>
      <pc:sldChg chg="del">
        <pc:chgData name="Alex Luciano Roesler Rese" userId="1bb33b6d150db90b" providerId="LiveId" clId="{B12B8455-FB12-489D-BE54-0C0BEE2FFA11}" dt="2018-12-10T10:58:37.597" v="26" actId="2696"/>
        <pc:sldMkLst>
          <pc:docMk/>
          <pc:sldMk cId="3740664446" sldId="491"/>
        </pc:sldMkLst>
      </pc:sldChg>
      <pc:sldChg chg="del">
        <pc:chgData name="Alex Luciano Roesler Rese" userId="1bb33b6d150db90b" providerId="LiveId" clId="{B12B8455-FB12-489D-BE54-0C0BEE2FFA11}" dt="2018-12-10T10:58:38.051" v="27" actId="2696"/>
        <pc:sldMkLst>
          <pc:docMk/>
          <pc:sldMk cId="154452249" sldId="492"/>
        </pc:sldMkLst>
      </pc:sldChg>
      <pc:sldChg chg="modSp add del">
        <pc:chgData name="Alex Luciano Roesler Rese" userId="1bb33b6d150db90b" providerId="LiveId" clId="{B12B8455-FB12-489D-BE54-0C0BEE2FFA11}" dt="2018-12-10T14:04:17.817" v="572" actId="2696"/>
        <pc:sldMkLst>
          <pc:docMk/>
          <pc:sldMk cId="1123111431" sldId="492"/>
        </pc:sldMkLst>
        <pc:spChg chg="mod">
          <ac:chgData name="Alex Luciano Roesler Rese" userId="1bb33b6d150db90b" providerId="LiveId" clId="{B12B8455-FB12-489D-BE54-0C0BEE2FFA11}" dt="2018-12-10T14:02:05.902" v="511" actId="255"/>
          <ac:spMkLst>
            <pc:docMk/>
            <pc:sldMk cId="1123111431" sldId="492"/>
            <ac:spMk id="10" creationId="{00000000-0000-0000-0000-000000000000}"/>
          </ac:spMkLst>
        </pc:spChg>
      </pc:sldChg>
      <pc:sldChg chg="addSp modSp add">
        <pc:chgData name="Alex Luciano Roesler Rese" userId="1bb33b6d150db90b" providerId="LiveId" clId="{B12B8455-FB12-489D-BE54-0C0BEE2FFA11}" dt="2018-12-10T15:12:19.881" v="1118" actId="20577"/>
        <pc:sldMkLst>
          <pc:docMk/>
          <pc:sldMk cId="3456107930" sldId="493"/>
        </pc:sldMkLst>
        <pc:spChg chg="mod">
          <ac:chgData name="Alex Luciano Roesler Rese" userId="1bb33b6d150db90b" providerId="LiveId" clId="{B12B8455-FB12-489D-BE54-0C0BEE2FFA11}" dt="2018-12-10T15:12:19.881" v="1118" actId="20577"/>
          <ac:spMkLst>
            <pc:docMk/>
            <pc:sldMk cId="3456107930" sldId="493"/>
            <ac:spMk id="2" creationId="{00000000-0000-0000-0000-000000000000}"/>
          </ac:spMkLst>
        </pc:spChg>
        <pc:spChg chg="add mod">
          <ac:chgData name="Alex Luciano Roesler Rese" userId="1bb33b6d150db90b" providerId="LiveId" clId="{B12B8455-FB12-489D-BE54-0C0BEE2FFA11}" dt="2018-12-10T14:04:03.693" v="571" actId="207"/>
          <ac:spMkLst>
            <pc:docMk/>
            <pc:sldMk cId="3456107930" sldId="493"/>
            <ac:spMk id="3" creationId="{DAF45F9C-8699-4D47-B839-C8994114018A}"/>
          </ac:spMkLst>
        </pc:spChg>
        <pc:spChg chg="mod">
          <ac:chgData name="Alex Luciano Roesler Rese" userId="1bb33b6d150db90b" providerId="LiveId" clId="{B12B8455-FB12-489D-BE54-0C0BEE2FFA11}" dt="2018-12-10T14:02:46.972" v="547" actId="20577"/>
          <ac:spMkLst>
            <pc:docMk/>
            <pc:sldMk cId="3456107930" sldId="493"/>
            <ac:spMk id="10" creationId="{00000000-0000-0000-0000-000000000000}"/>
          </ac:spMkLst>
        </pc:spChg>
      </pc:sldChg>
      <pc:sldChg chg="addSp delSp modSp add">
        <pc:chgData name="Alex Luciano Roesler Rese" userId="1bb33b6d150db90b" providerId="LiveId" clId="{B12B8455-FB12-489D-BE54-0C0BEE2FFA11}" dt="2018-12-10T14:16:53.834" v="754" actId="692"/>
        <pc:sldMkLst>
          <pc:docMk/>
          <pc:sldMk cId="116145744" sldId="494"/>
        </pc:sldMkLst>
        <pc:spChg chg="add mod">
          <ac:chgData name="Alex Luciano Roesler Rese" userId="1bb33b6d150db90b" providerId="LiveId" clId="{B12B8455-FB12-489D-BE54-0C0BEE2FFA11}" dt="2018-12-10T14:09:51.127" v="662" actId="1037"/>
          <ac:spMkLst>
            <pc:docMk/>
            <pc:sldMk cId="116145744" sldId="494"/>
            <ac:spMk id="7" creationId="{6EEE9DE4-C71D-4CD7-BC9A-42A672732940}"/>
          </ac:spMkLst>
        </pc:spChg>
        <pc:spChg chg="add del mod">
          <ac:chgData name="Alex Luciano Roesler Rese" userId="1bb33b6d150db90b" providerId="LiveId" clId="{B12B8455-FB12-489D-BE54-0C0BEE2FFA11}" dt="2018-12-10T14:06:58.437" v="617" actId="11529"/>
          <ac:spMkLst>
            <pc:docMk/>
            <pc:sldMk cId="116145744" sldId="494"/>
            <ac:spMk id="8" creationId="{D225811C-2338-495E-B8E4-5F4510010C03}"/>
          </ac:spMkLst>
        </pc:spChg>
        <pc:spChg chg="add del mod">
          <ac:chgData name="Alex Luciano Roesler Rese" userId="1bb33b6d150db90b" providerId="LiveId" clId="{B12B8455-FB12-489D-BE54-0C0BEE2FFA11}" dt="2018-12-10T14:07:21.610" v="621" actId="11529"/>
          <ac:spMkLst>
            <pc:docMk/>
            <pc:sldMk cId="116145744" sldId="494"/>
            <ac:spMk id="9" creationId="{545CFE22-8331-4A8C-AEB2-ED18CC7A99F6}"/>
          </ac:spMkLst>
        </pc:spChg>
        <pc:spChg chg="mod">
          <ac:chgData name="Alex Luciano Roesler Rese" userId="1bb33b6d150db90b" providerId="LiveId" clId="{B12B8455-FB12-489D-BE54-0C0BEE2FFA11}" dt="2018-12-10T14:09:25.438" v="644" actId="12"/>
          <ac:spMkLst>
            <pc:docMk/>
            <pc:sldMk cId="116145744" sldId="494"/>
            <ac:spMk id="10" creationId="{00000000-0000-0000-0000-000000000000}"/>
          </ac:spMkLst>
        </pc:spChg>
        <pc:spChg chg="add del mod">
          <ac:chgData name="Alex Luciano Roesler Rese" userId="1bb33b6d150db90b" providerId="LiveId" clId="{B12B8455-FB12-489D-BE54-0C0BEE2FFA11}" dt="2018-12-10T14:07:32.554" v="623" actId="11529"/>
          <ac:spMkLst>
            <pc:docMk/>
            <pc:sldMk cId="116145744" sldId="494"/>
            <ac:spMk id="11" creationId="{99330FC9-7589-40DE-9591-D3DCBC5ACBF8}"/>
          </ac:spMkLst>
        </pc:spChg>
        <pc:spChg chg="add del mod">
          <ac:chgData name="Alex Luciano Roesler Rese" userId="1bb33b6d150db90b" providerId="LiveId" clId="{B12B8455-FB12-489D-BE54-0C0BEE2FFA11}" dt="2018-12-10T14:16:35.042" v="747" actId="478"/>
          <ac:spMkLst>
            <pc:docMk/>
            <pc:sldMk cId="116145744" sldId="494"/>
            <ac:spMk id="14" creationId="{0D04A291-2DAC-4241-8710-4F2AE72645F0}"/>
          </ac:spMkLst>
        </pc:spChg>
        <pc:spChg chg="add del mod">
          <ac:chgData name="Alex Luciano Roesler Rese" userId="1bb33b6d150db90b" providerId="LiveId" clId="{B12B8455-FB12-489D-BE54-0C0BEE2FFA11}" dt="2018-12-10T14:09:22.323" v="643" actId="692"/>
          <ac:spMkLst>
            <pc:docMk/>
            <pc:sldMk cId="116145744" sldId="494"/>
            <ac:spMk id="15" creationId="{707527F7-4F4D-4A96-9CBD-31F63AF4C7F9}"/>
          </ac:spMkLst>
        </pc:spChg>
        <pc:spChg chg="add mod">
          <ac:chgData name="Alex Luciano Roesler Rese" userId="1bb33b6d150db90b" providerId="LiveId" clId="{B12B8455-FB12-489D-BE54-0C0BEE2FFA11}" dt="2018-12-10T14:09:43.381" v="656" actId="1035"/>
          <ac:spMkLst>
            <pc:docMk/>
            <pc:sldMk cId="116145744" sldId="494"/>
            <ac:spMk id="16" creationId="{5F25AFA7-B0B9-4A9B-BA9F-9BDC56A2E486}"/>
          </ac:spMkLst>
        </pc:spChg>
        <pc:spChg chg="add del mod">
          <ac:chgData name="Alex Luciano Roesler Rese" userId="1bb33b6d150db90b" providerId="LiveId" clId="{B12B8455-FB12-489D-BE54-0C0BEE2FFA11}" dt="2018-12-10T14:16:53.834" v="754" actId="692"/>
          <ac:spMkLst>
            <pc:docMk/>
            <pc:sldMk cId="116145744" sldId="494"/>
            <ac:spMk id="19" creationId="{3A137614-4375-4D96-BB83-577530693EC2}"/>
          </ac:spMkLst>
        </pc:spChg>
        <pc:spChg chg="add mod">
          <ac:chgData name="Alex Luciano Roesler Rese" userId="1bb33b6d150db90b" providerId="LiveId" clId="{B12B8455-FB12-489D-BE54-0C0BEE2FFA11}" dt="2018-12-10T14:16:40.849" v="749" actId="1036"/>
          <ac:spMkLst>
            <pc:docMk/>
            <pc:sldMk cId="116145744" sldId="494"/>
            <ac:spMk id="20" creationId="{CD4C1B41-B9A1-4229-BB58-2A6513C19C0A}"/>
          </ac:spMkLst>
        </pc:spChg>
        <pc:spChg chg="add del">
          <ac:chgData name="Alex Luciano Roesler Rese" userId="1bb33b6d150db90b" providerId="LiveId" clId="{B12B8455-FB12-489D-BE54-0C0BEE2FFA11}" dt="2018-12-10T14:16:46.375" v="752" actId="692"/>
          <ac:spMkLst>
            <pc:docMk/>
            <pc:sldMk cId="116145744" sldId="494"/>
            <ac:spMk id="21" creationId="{F6BF785D-7E58-44BE-903E-B48670255B2A}"/>
          </ac:spMkLst>
        </pc:spChg>
        <pc:cxnChg chg="add del mod">
          <ac:chgData name="Alex Luciano Roesler Rese" userId="1bb33b6d150db90b" providerId="LiveId" clId="{B12B8455-FB12-489D-BE54-0C0BEE2FFA11}" dt="2018-12-10T14:10:53.088" v="673" actId="478"/>
          <ac:cxnSpMkLst>
            <pc:docMk/>
            <pc:sldMk cId="116145744" sldId="494"/>
            <ac:cxnSpMk id="18" creationId="{0F48C8D2-FBDA-418D-A49D-B5C64B51E366}"/>
          </ac:cxnSpMkLst>
        </pc:cxnChg>
      </pc:sldChg>
      <pc:sldChg chg="del">
        <pc:chgData name="Alex Luciano Roesler Rese" userId="1bb33b6d150db90b" providerId="LiveId" clId="{B12B8455-FB12-489D-BE54-0C0BEE2FFA11}" dt="2018-12-10T10:58:39.553" v="28" actId="2696"/>
        <pc:sldMkLst>
          <pc:docMk/>
          <pc:sldMk cId="4149757821" sldId="494"/>
        </pc:sldMkLst>
      </pc:sldChg>
      <pc:sldChg chg="addSp delSp modSp add">
        <pc:chgData name="Alex Luciano Roesler Rese" userId="1bb33b6d150db90b" providerId="LiveId" clId="{B12B8455-FB12-489D-BE54-0C0BEE2FFA11}" dt="2018-12-10T14:16:28.747" v="746" actId="1036"/>
        <pc:sldMkLst>
          <pc:docMk/>
          <pc:sldMk cId="520830775" sldId="495"/>
        </pc:sldMkLst>
        <pc:spChg chg="mod">
          <ac:chgData name="Alex Luciano Roesler Rese" userId="1bb33b6d150db90b" providerId="LiveId" clId="{B12B8455-FB12-489D-BE54-0C0BEE2FFA11}" dt="2018-12-10T14:11:53.107" v="690" actId="20577"/>
          <ac:spMkLst>
            <pc:docMk/>
            <pc:sldMk cId="520830775" sldId="495"/>
            <ac:spMk id="10" creationId="{00000000-0000-0000-0000-000000000000}"/>
          </ac:spMkLst>
        </pc:spChg>
        <pc:spChg chg="del">
          <ac:chgData name="Alex Luciano Roesler Rese" userId="1bb33b6d150db90b" providerId="LiveId" clId="{B12B8455-FB12-489D-BE54-0C0BEE2FFA11}" dt="2018-12-10T14:16:20.503" v="744" actId="478"/>
          <ac:spMkLst>
            <pc:docMk/>
            <pc:sldMk cId="520830775" sldId="495"/>
            <ac:spMk id="14" creationId="{0D04A291-2DAC-4241-8710-4F2AE72645F0}"/>
          </ac:spMkLst>
        </pc:spChg>
        <pc:spChg chg="add mod">
          <ac:chgData name="Alex Luciano Roesler Rese" userId="1bb33b6d150db90b" providerId="LiveId" clId="{B12B8455-FB12-489D-BE54-0C0BEE2FFA11}" dt="2018-12-10T14:16:28.747" v="746" actId="1036"/>
          <ac:spMkLst>
            <pc:docMk/>
            <pc:sldMk cId="520830775" sldId="495"/>
            <ac:spMk id="15" creationId="{8EDA118D-D087-4A84-B9AF-A1B651642EF0}"/>
          </ac:spMkLst>
        </pc:spChg>
      </pc:sldChg>
      <pc:sldChg chg="del">
        <pc:chgData name="Alex Luciano Roesler Rese" userId="1bb33b6d150db90b" providerId="LiveId" clId="{B12B8455-FB12-489D-BE54-0C0BEE2FFA11}" dt="2018-12-10T10:58:40.259" v="29" actId="2696"/>
        <pc:sldMkLst>
          <pc:docMk/>
          <pc:sldMk cId="1340615095" sldId="495"/>
        </pc:sldMkLst>
      </pc:sldChg>
      <pc:sldChg chg="modSp add">
        <pc:chgData name="Alex Luciano Roesler Rese" userId="1bb33b6d150db90b" providerId="LiveId" clId="{B12B8455-FB12-489D-BE54-0C0BEE2FFA11}" dt="2018-12-10T14:15:16.538" v="743" actId="1035"/>
        <pc:sldMkLst>
          <pc:docMk/>
          <pc:sldMk cId="790210796" sldId="496"/>
        </pc:sldMkLst>
        <pc:spChg chg="mod">
          <ac:chgData name="Alex Luciano Roesler Rese" userId="1bb33b6d150db90b" providerId="LiveId" clId="{B12B8455-FB12-489D-BE54-0C0BEE2FFA11}" dt="2018-12-10T14:15:16.538" v="743" actId="1035"/>
          <ac:spMkLst>
            <pc:docMk/>
            <pc:sldMk cId="790210796" sldId="496"/>
            <ac:spMk id="7" creationId="{6EEE9DE4-C71D-4CD7-BC9A-42A672732940}"/>
          </ac:spMkLst>
        </pc:spChg>
        <pc:spChg chg="mod">
          <ac:chgData name="Alex Luciano Roesler Rese" userId="1bb33b6d150db90b" providerId="LiveId" clId="{B12B8455-FB12-489D-BE54-0C0BEE2FFA11}" dt="2018-12-10T14:12:09.285" v="700" actId="20577"/>
          <ac:spMkLst>
            <pc:docMk/>
            <pc:sldMk cId="790210796" sldId="496"/>
            <ac:spMk id="10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4:15:16.538" v="743" actId="1035"/>
          <ac:spMkLst>
            <pc:docMk/>
            <pc:sldMk cId="790210796" sldId="496"/>
            <ac:spMk id="14" creationId="{0D04A291-2DAC-4241-8710-4F2AE72645F0}"/>
          </ac:spMkLst>
        </pc:spChg>
        <pc:spChg chg="mod">
          <ac:chgData name="Alex Luciano Roesler Rese" userId="1bb33b6d150db90b" providerId="LiveId" clId="{B12B8455-FB12-489D-BE54-0C0BEE2FFA11}" dt="2018-12-10T14:15:16.538" v="743" actId="1035"/>
          <ac:spMkLst>
            <pc:docMk/>
            <pc:sldMk cId="790210796" sldId="496"/>
            <ac:spMk id="16" creationId="{5F25AFA7-B0B9-4A9B-BA9F-9BDC56A2E486}"/>
          </ac:spMkLst>
        </pc:spChg>
      </pc:sldChg>
      <pc:sldChg chg="add del">
        <pc:chgData name="Alex Luciano Roesler Rese" userId="1bb33b6d150db90b" providerId="LiveId" clId="{B12B8455-FB12-489D-BE54-0C0BEE2FFA11}" dt="2018-12-10T14:10:22.452" v="671" actId="2696"/>
        <pc:sldMkLst>
          <pc:docMk/>
          <pc:sldMk cId="1512470400" sldId="496"/>
        </pc:sldMkLst>
      </pc:sldChg>
      <pc:sldChg chg="del">
        <pc:chgData name="Alex Luciano Roesler Rese" userId="1bb33b6d150db90b" providerId="LiveId" clId="{B12B8455-FB12-489D-BE54-0C0BEE2FFA11}" dt="2018-12-10T10:58:42.188" v="30" actId="2696"/>
        <pc:sldMkLst>
          <pc:docMk/>
          <pc:sldMk cId="2412586166" sldId="496"/>
        </pc:sldMkLst>
      </pc:sldChg>
      <pc:sldChg chg="del">
        <pc:chgData name="Alex Luciano Roesler Rese" userId="1bb33b6d150db90b" providerId="LiveId" clId="{B12B8455-FB12-489D-BE54-0C0BEE2FFA11}" dt="2018-12-10T10:58:43.011" v="31" actId="2696"/>
        <pc:sldMkLst>
          <pc:docMk/>
          <pc:sldMk cId="443167424" sldId="497"/>
        </pc:sldMkLst>
      </pc:sldChg>
      <pc:sldChg chg="modSp add">
        <pc:chgData name="Alex Luciano Roesler Rese" userId="1bb33b6d150db90b" providerId="LiveId" clId="{B12B8455-FB12-489D-BE54-0C0BEE2FFA11}" dt="2018-12-10T14:14:28.866" v="741" actId="692"/>
        <pc:sldMkLst>
          <pc:docMk/>
          <pc:sldMk cId="2001115992" sldId="497"/>
        </pc:sldMkLst>
        <pc:spChg chg="mod">
          <ac:chgData name="Alex Luciano Roesler Rese" userId="1bb33b6d150db90b" providerId="LiveId" clId="{B12B8455-FB12-489D-BE54-0C0BEE2FFA11}" dt="2018-12-10T14:14:03.655" v="739" actId="1076"/>
          <ac:spMkLst>
            <pc:docMk/>
            <pc:sldMk cId="2001115992" sldId="497"/>
            <ac:spMk id="7" creationId="{6EEE9DE4-C71D-4CD7-BC9A-42A672732940}"/>
          </ac:spMkLst>
        </pc:spChg>
        <pc:spChg chg="mod">
          <ac:chgData name="Alex Luciano Roesler Rese" userId="1bb33b6d150db90b" providerId="LiveId" clId="{B12B8455-FB12-489D-BE54-0C0BEE2FFA11}" dt="2018-12-10T14:13:41.003" v="738" actId="20577"/>
          <ac:spMkLst>
            <pc:docMk/>
            <pc:sldMk cId="2001115992" sldId="497"/>
            <ac:spMk id="10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4:14:28.866" v="741" actId="692"/>
          <ac:spMkLst>
            <pc:docMk/>
            <pc:sldMk cId="2001115992" sldId="497"/>
            <ac:spMk id="14" creationId="{0D04A291-2DAC-4241-8710-4F2AE72645F0}"/>
          </ac:spMkLst>
        </pc:spChg>
      </pc:sldChg>
      <pc:sldChg chg="add del">
        <pc:chgData name="Alex Luciano Roesler Rese" userId="1bb33b6d150db90b" providerId="LiveId" clId="{B12B8455-FB12-489D-BE54-0C0BEE2FFA11}" dt="2018-12-10T14:12:37.875" v="708" actId="20577"/>
        <pc:sldMkLst>
          <pc:docMk/>
          <pc:sldMk cId="2897596440" sldId="498"/>
        </pc:sldMkLst>
      </pc:sldChg>
      <pc:sldChg chg="del">
        <pc:chgData name="Alex Luciano Roesler Rese" userId="1bb33b6d150db90b" providerId="LiveId" clId="{B12B8455-FB12-489D-BE54-0C0BEE2FFA11}" dt="2018-12-10T10:58:44.565" v="32" actId="2696"/>
        <pc:sldMkLst>
          <pc:docMk/>
          <pc:sldMk cId="3722880187" sldId="498"/>
        </pc:sldMkLst>
      </pc:sldChg>
      <pc:sldChg chg="del">
        <pc:chgData name="Alex Luciano Roesler Rese" userId="1bb33b6d150db90b" providerId="LiveId" clId="{B12B8455-FB12-489D-BE54-0C0BEE2FFA11}" dt="2018-12-10T10:58:46.195" v="33" actId="2696"/>
        <pc:sldMkLst>
          <pc:docMk/>
          <pc:sldMk cId="3560777918" sldId="499"/>
        </pc:sldMkLst>
      </pc:sldChg>
      <pc:sldChg chg="del">
        <pc:chgData name="Alex Luciano Roesler Rese" userId="1bb33b6d150db90b" providerId="LiveId" clId="{B12B8455-FB12-489D-BE54-0C0BEE2FFA11}" dt="2018-12-10T10:58:47.867" v="34" actId="2696"/>
        <pc:sldMkLst>
          <pc:docMk/>
          <pc:sldMk cId="1217856259" sldId="501"/>
        </pc:sldMkLst>
      </pc:sldChg>
      <pc:sldChg chg="del">
        <pc:chgData name="Alex Luciano Roesler Rese" userId="1bb33b6d150db90b" providerId="LiveId" clId="{B12B8455-FB12-489D-BE54-0C0BEE2FFA11}" dt="2018-12-10T10:58:48.270" v="35" actId="2696"/>
        <pc:sldMkLst>
          <pc:docMk/>
          <pc:sldMk cId="1086327568" sldId="502"/>
        </pc:sldMkLst>
      </pc:sldChg>
      <pc:sldChg chg="del">
        <pc:chgData name="Alex Luciano Roesler Rese" userId="1bb33b6d150db90b" providerId="LiveId" clId="{B12B8455-FB12-489D-BE54-0C0BEE2FFA11}" dt="2018-12-10T10:58:48.553" v="36" actId="2696"/>
        <pc:sldMkLst>
          <pc:docMk/>
          <pc:sldMk cId="2937717106" sldId="503"/>
        </pc:sldMkLst>
      </pc:sldChg>
      <pc:sldChg chg="del">
        <pc:chgData name="Alex Luciano Roesler Rese" userId="1bb33b6d150db90b" providerId="LiveId" clId="{B12B8455-FB12-489D-BE54-0C0BEE2FFA11}" dt="2018-12-10T10:58:48.813" v="37" actId="2696"/>
        <pc:sldMkLst>
          <pc:docMk/>
          <pc:sldMk cId="4051278273" sldId="504"/>
        </pc:sldMkLst>
      </pc:sldChg>
    </pc:docChg>
  </pc:docChgLst>
  <pc:docChgLst>
    <pc:chgData name="Thiago Felski Pereira" userId="a76654c4-f605-47da-b4a1-b46273390d5d" providerId="ADAL" clId="{286427F5-2E5B-433D-AC6C-3F0E744A9262}"/>
    <pc:docChg chg="undo custSel addSld delSld modSld">
      <pc:chgData name="Thiago Felski Pereira" userId="a76654c4-f605-47da-b4a1-b46273390d5d" providerId="ADAL" clId="{286427F5-2E5B-433D-AC6C-3F0E744A9262}" dt="2021-09-14T01:09:27.269" v="4057" actId="20577"/>
      <pc:docMkLst>
        <pc:docMk/>
      </pc:docMkLst>
      <pc:sldChg chg="modSp mod">
        <pc:chgData name="Thiago Felski Pereira" userId="a76654c4-f605-47da-b4a1-b46273390d5d" providerId="ADAL" clId="{286427F5-2E5B-433D-AC6C-3F0E744A9262}" dt="2021-09-13T15:51:35.404" v="9" actId="27636"/>
        <pc:sldMkLst>
          <pc:docMk/>
          <pc:sldMk cId="3218115137" sldId="256"/>
        </pc:sldMkLst>
        <pc:spChg chg="mod">
          <ac:chgData name="Thiago Felski Pereira" userId="a76654c4-f605-47da-b4a1-b46273390d5d" providerId="ADAL" clId="{286427F5-2E5B-433D-AC6C-3F0E744A9262}" dt="2021-09-13T15:51:30.751" v="7" actId="20577"/>
          <ac:spMkLst>
            <pc:docMk/>
            <pc:sldMk cId="3218115137" sldId="256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286427F5-2E5B-433D-AC6C-3F0E744A9262}" dt="2021-09-13T15:51:35.404" v="9" actId="27636"/>
          <ac:spMkLst>
            <pc:docMk/>
            <pc:sldMk cId="3218115137" sldId="256"/>
            <ac:spMk id="3" creationId="{00000000-0000-0000-0000-000000000000}"/>
          </ac:spMkLst>
        </pc:spChg>
      </pc:sldChg>
      <pc:sldChg chg="del">
        <pc:chgData name="Thiago Felski Pereira" userId="a76654c4-f605-47da-b4a1-b46273390d5d" providerId="ADAL" clId="{286427F5-2E5B-433D-AC6C-3F0E744A9262}" dt="2021-09-13T15:51:53.339" v="10" actId="47"/>
        <pc:sldMkLst>
          <pc:docMk/>
          <pc:sldMk cId="1569872837" sldId="304"/>
        </pc:sldMkLst>
      </pc:sldChg>
      <pc:sldChg chg="del">
        <pc:chgData name="Thiago Felski Pereira" userId="a76654c4-f605-47da-b4a1-b46273390d5d" providerId="ADAL" clId="{286427F5-2E5B-433D-AC6C-3F0E744A9262}" dt="2021-09-13T17:13:02.915" v="130" actId="47"/>
        <pc:sldMkLst>
          <pc:docMk/>
          <pc:sldMk cId="2307461812" sldId="305"/>
        </pc:sldMkLst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651509772" sldId="306"/>
        </pc:sldMkLst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2577022971" sldId="307"/>
        </pc:sldMkLst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2643101621" sldId="308"/>
        </pc:sldMkLst>
      </pc:sldChg>
      <pc:sldChg chg="addSp modSp add del">
        <pc:chgData name="Thiago Felski Pereira" userId="a76654c4-f605-47da-b4a1-b46273390d5d" providerId="ADAL" clId="{286427F5-2E5B-433D-AC6C-3F0E744A9262}" dt="2021-09-13T17:13:06.815" v="131" actId="47"/>
        <pc:sldMkLst>
          <pc:docMk/>
          <pc:sldMk cId="3034761141" sldId="314"/>
        </pc:sldMkLst>
        <pc:spChg chg="add mod">
          <ac:chgData name="Thiago Felski Pereira" userId="a76654c4-f605-47da-b4a1-b46273390d5d" providerId="ADAL" clId="{286427F5-2E5B-433D-AC6C-3F0E744A9262}" dt="2021-09-13T15:56:27.571" v="107"/>
          <ac:spMkLst>
            <pc:docMk/>
            <pc:sldMk cId="3034761141" sldId="314"/>
            <ac:spMk id="4" creationId="{A33E5D3E-E785-415E-BFAB-F5DBC785A107}"/>
          </ac:spMkLst>
        </pc:spChg>
        <pc:picChg chg="add mod">
          <ac:chgData name="Thiago Felski Pereira" userId="a76654c4-f605-47da-b4a1-b46273390d5d" providerId="ADAL" clId="{286427F5-2E5B-433D-AC6C-3F0E744A9262}" dt="2021-09-13T15:56:27.571" v="107"/>
          <ac:picMkLst>
            <pc:docMk/>
            <pc:sldMk cId="3034761141" sldId="314"/>
            <ac:picMk id="5" creationId="{86D0D60A-1F22-4532-AD46-1AE7F8DAE212}"/>
          </ac:picMkLst>
        </pc:picChg>
        <pc:picChg chg="add mod">
          <ac:chgData name="Thiago Felski Pereira" userId="a76654c4-f605-47da-b4a1-b46273390d5d" providerId="ADAL" clId="{286427F5-2E5B-433D-AC6C-3F0E744A9262}" dt="2021-09-13T15:56:27.571" v="107"/>
          <ac:picMkLst>
            <pc:docMk/>
            <pc:sldMk cId="3034761141" sldId="314"/>
            <ac:picMk id="8" creationId="{A501B806-ED4F-4965-A388-CC9B98D137E5}"/>
          </ac:picMkLst>
        </pc:picChg>
        <pc:cxnChg chg="add mod">
          <ac:chgData name="Thiago Felski Pereira" userId="a76654c4-f605-47da-b4a1-b46273390d5d" providerId="ADAL" clId="{286427F5-2E5B-433D-AC6C-3F0E744A9262}" dt="2021-09-13T15:56:27.571" v="107"/>
          <ac:cxnSpMkLst>
            <pc:docMk/>
            <pc:sldMk cId="3034761141" sldId="314"/>
            <ac:cxnSpMk id="9" creationId="{B66EB5E9-9DBF-44BC-B877-4B34228F4156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7:49:43.639" v="1052" actId="47"/>
        <pc:sldMkLst>
          <pc:docMk/>
          <pc:sldMk cId="3913651895" sldId="315"/>
        </pc:sldMkLst>
        <pc:spChg chg="del">
          <ac:chgData name="Thiago Felski Pereira" userId="a76654c4-f605-47da-b4a1-b46273390d5d" providerId="ADAL" clId="{286427F5-2E5B-433D-AC6C-3F0E744A9262}" dt="2021-09-13T15:53:34.031" v="15" actId="478"/>
          <ac:spMkLst>
            <pc:docMk/>
            <pc:sldMk cId="3913651895" sldId="315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3:35.646" v="16"/>
          <ac:spMkLst>
            <pc:docMk/>
            <pc:sldMk cId="3913651895" sldId="315"/>
            <ac:spMk id="5" creationId="{9D9878E5-B7BC-4C40-9912-0C9E7636DBCF}"/>
          </ac:spMkLst>
        </pc:spChg>
        <pc:spChg chg="add mod">
          <ac:chgData name="Thiago Felski Pereira" userId="a76654c4-f605-47da-b4a1-b46273390d5d" providerId="ADAL" clId="{286427F5-2E5B-433D-AC6C-3F0E744A9262}" dt="2021-09-13T15:56:29.455" v="108"/>
          <ac:spMkLst>
            <pc:docMk/>
            <pc:sldMk cId="3913651895" sldId="315"/>
            <ac:spMk id="6" creationId="{5C2EB1F4-9C5A-4028-AF5D-299F8430BE1D}"/>
          </ac:spMkLst>
        </pc:spChg>
        <pc:picChg chg="add mod">
          <ac:chgData name="Thiago Felski Pereira" userId="a76654c4-f605-47da-b4a1-b46273390d5d" providerId="ADAL" clId="{286427F5-2E5B-433D-AC6C-3F0E744A9262}" dt="2021-09-13T15:56:29.455" v="108"/>
          <ac:picMkLst>
            <pc:docMk/>
            <pc:sldMk cId="3913651895" sldId="315"/>
            <ac:picMk id="7" creationId="{C0C8C213-874C-4B47-BCA2-8505C4487996}"/>
          </ac:picMkLst>
        </pc:picChg>
        <pc:picChg chg="add mod">
          <ac:chgData name="Thiago Felski Pereira" userId="a76654c4-f605-47da-b4a1-b46273390d5d" providerId="ADAL" clId="{286427F5-2E5B-433D-AC6C-3F0E744A9262}" dt="2021-09-13T15:56:29.455" v="108"/>
          <ac:picMkLst>
            <pc:docMk/>
            <pc:sldMk cId="3913651895" sldId="315"/>
            <ac:picMk id="8" creationId="{78CED0A4-E96F-498A-ADE8-4236415E22FC}"/>
          </ac:picMkLst>
        </pc:picChg>
        <pc:cxnChg chg="add mod">
          <ac:chgData name="Thiago Felski Pereira" userId="a76654c4-f605-47da-b4a1-b46273390d5d" providerId="ADAL" clId="{286427F5-2E5B-433D-AC6C-3F0E744A9262}" dt="2021-09-13T15:56:29.455" v="108"/>
          <ac:cxnSpMkLst>
            <pc:docMk/>
            <pc:sldMk cId="3913651895" sldId="315"/>
            <ac:cxnSpMk id="9" creationId="{30AAC938-9EA2-44E6-A45E-E7D9E2D831CA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7:49:45.936" v="1053" actId="47"/>
        <pc:sldMkLst>
          <pc:docMk/>
          <pc:sldMk cId="867898206" sldId="316"/>
        </pc:sldMkLst>
        <pc:spChg chg="add mod">
          <ac:chgData name="Thiago Felski Pereira" userId="a76654c4-f605-47da-b4a1-b46273390d5d" providerId="ADAL" clId="{286427F5-2E5B-433D-AC6C-3F0E744A9262}" dt="2021-09-13T15:53:42.088" v="18"/>
          <ac:spMkLst>
            <pc:docMk/>
            <pc:sldMk cId="867898206" sldId="316"/>
            <ac:spMk id="4" creationId="{06F3C6F6-DBC3-439A-BE11-33FD346963E1}"/>
          </ac:spMkLst>
        </pc:spChg>
        <pc:spChg chg="del">
          <ac:chgData name="Thiago Felski Pereira" userId="a76654c4-f605-47da-b4a1-b46273390d5d" providerId="ADAL" clId="{286427F5-2E5B-433D-AC6C-3F0E744A9262}" dt="2021-09-13T15:53:40.871" v="17" actId="478"/>
          <ac:spMkLst>
            <pc:docMk/>
            <pc:sldMk cId="867898206" sldId="316"/>
            <ac:spMk id="5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6:31.443" v="109"/>
          <ac:spMkLst>
            <pc:docMk/>
            <pc:sldMk cId="867898206" sldId="316"/>
            <ac:spMk id="6" creationId="{7734C937-9BB8-4CEA-853C-D328A573E4EF}"/>
          </ac:spMkLst>
        </pc:spChg>
        <pc:picChg chg="add mod">
          <ac:chgData name="Thiago Felski Pereira" userId="a76654c4-f605-47da-b4a1-b46273390d5d" providerId="ADAL" clId="{286427F5-2E5B-433D-AC6C-3F0E744A9262}" dt="2021-09-13T15:56:31.443" v="109"/>
          <ac:picMkLst>
            <pc:docMk/>
            <pc:sldMk cId="867898206" sldId="316"/>
            <ac:picMk id="7" creationId="{09150E92-4317-4E10-AB9E-A5F7D38F13D8}"/>
          </ac:picMkLst>
        </pc:picChg>
        <pc:picChg chg="add mod">
          <ac:chgData name="Thiago Felski Pereira" userId="a76654c4-f605-47da-b4a1-b46273390d5d" providerId="ADAL" clId="{286427F5-2E5B-433D-AC6C-3F0E744A9262}" dt="2021-09-13T15:56:31.443" v="109"/>
          <ac:picMkLst>
            <pc:docMk/>
            <pc:sldMk cId="867898206" sldId="316"/>
            <ac:picMk id="8" creationId="{A11097C1-5678-4072-89A9-F950AD2B5C49}"/>
          </ac:picMkLst>
        </pc:picChg>
        <pc:cxnChg chg="add mod">
          <ac:chgData name="Thiago Felski Pereira" userId="a76654c4-f605-47da-b4a1-b46273390d5d" providerId="ADAL" clId="{286427F5-2E5B-433D-AC6C-3F0E744A9262}" dt="2021-09-13T15:56:31.443" v="109"/>
          <ac:cxnSpMkLst>
            <pc:docMk/>
            <pc:sldMk cId="867898206" sldId="316"/>
            <ac:cxnSpMk id="9" creationId="{AE0B3D8D-44AB-4AEA-BECE-E250FA7F4D0F}"/>
          </ac:cxnSpMkLst>
        </pc:cxnChg>
      </pc:sldChg>
      <pc:sldChg chg="addSp delSp modSp add mod">
        <pc:chgData name="Thiago Felski Pereira" userId="a76654c4-f605-47da-b4a1-b46273390d5d" providerId="ADAL" clId="{286427F5-2E5B-433D-AC6C-3F0E744A9262}" dt="2021-09-13T20:45:33.441" v="2961" actId="20577"/>
        <pc:sldMkLst>
          <pc:docMk/>
          <pc:sldMk cId="1599759869" sldId="317"/>
        </pc:sldMkLst>
        <pc:spChg chg="del">
          <ac:chgData name="Thiago Felski Pereira" userId="a76654c4-f605-47da-b4a1-b46273390d5d" providerId="ADAL" clId="{286427F5-2E5B-433D-AC6C-3F0E744A9262}" dt="2021-09-13T15:53:47.852" v="19" actId="478"/>
          <ac:spMkLst>
            <pc:docMk/>
            <pc:sldMk cId="1599759869" sldId="317"/>
            <ac:spMk id="2" creationId="{00000000-0000-0000-0000-000000000000}"/>
          </ac:spMkLst>
        </pc:spChg>
        <pc:spChg chg="del mod">
          <ac:chgData name="Thiago Felski Pereira" userId="a76654c4-f605-47da-b4a1-b46273390d5d" providerId="ADAL" clId="{286427F5-2E5B-433D-AC6C-3F0E744A9262}" dt="2021-09-13T17:51:21.288" v="1056" actId="478"/>
          <ac:spMkLst>
            <pc:docMk/>
            <pc:sldMk cId="1599759869" sldId="317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3:57.286" v="51" actId="20577"/>
          <ac:spMkLst>
            <pc:docMk/>
            <pc:sldMk cId="1599759869" sldId="317"/>
            <ac:spMk id="5" creationId="{BC723571-55A9-4129-BF10-B3FDC1BAC7AF}"/>
          </ac:spMkLst>
        </pc:spChg>
        <pc:spChg chg="add mod">
          <ac:chgData name="Thiago Felski Pereira" userId="a76654c4-f605-47da-b4a1-b46273390d5d" providerId="ADAL" clId="{286427F5-2E5B-433D-AC6C-3F0E744A9262}" dt="2021-09-13T15:56:33.416" v="110"/>
          <ac:spMkLst>
            <pc:docMk/>
            <pc:sldMk cId="1599759869" sldId="317"/>
            <ac:spMk id="6" creationId="{47026664-F0E7-46DC-B399-0C3528BD9666}"/>
          </ac:spMkLst>
        </pc:spChg>
        <pc:spChg chg="add mod">
          <ac:chgData name="Thiago Felski Pereira" userId="a76654c4-f605-47da-b4a1-b46273390d5d" providerId="ADAL" clId="{286427F5-2E5B-433D-AC6C-3F0E744A9262}" dt="2021-09-13T20:45:33.441" v="2961" actId="20577"/>
          <ac:spMkLst>
            <pc:docMk/>
            <pc:sldMk cId="1599759869" sldId="317"/>
            <ac:spMk id="11" creationId="{D78A73DC-356D-4A19-A6FB-14ECB9300003}"/>
          </ac:spMkLst>
        </pc:spChg>
        <pc:picChg chg="add mod">
          <ac:chgData name="Thiago Felski Pereira" userId="a76654c4-f605-47da-b4a1-b46273390d5d" providerId="ADAL" clId="{286427F5-2E5B-433D-AC6C-3F0E744A9262}" dt="2021-09-13T15:56:33.416" v="110"/>
          <ac:picMkLst>
            <pc:docMk/>
            <pc:sldMk cId="1599759869" sldId="317"/>
            <ac:picMk id="7" creationId="{944FFFFD-C746-40B9-9189-C2F7D493A8C5}"/>
          </ac:picMkLst>
        </pc:picChg>
        <pc:picChg chg="add mod">
          <ac:chgData name="Thiago Felski Pereira" userId="a76654c4-f605-47da-b4a1-b46273390d5d" providerId="ADAL" clId="{286427F5-2E5B-433D-AC6C-3F0E744A9262}" dt="2021-09-13T15:56:33.416" v="110"/>
          <ac:picMkLst>
            <pc:docMk/>
            <pc:sldMk cId="1599759869" sldId="317"/>
            <ac:picMk id="8" creationId="{FECDBA3D-1073-44A6-AD84-32A485888EA5}"/>
          </ac:picMkLst>
        </pc:picChg>
        <pc:picChg chg="add mod">
          <ac:chgData name="Thiago Felski Pereira" userId="a76654c4-f605-47da-b4a1-b46273390d5d" providerId="ADAL" clId="{286427F5-2E5B-433D-AC6C-3F0E744A9262}" dt="2021-09-13T17:55:54.471" v="1377" actId="1076"/>
          <ac:picMkLst>
            <pc:docMk/>
            <pc:sldMk cId="1599759869" sldId="317"/>
            <ac:picMk id="13" creationId="{A006D978-4FCB-44B0-A473-A11E2929324B}"/>
          </ac:picMkLst>
        </pc:picChg>
        <pc:picChg chg="add mod">
          <ac:chgData name="Thiago Felski Pereira" userId="a76654c4-f605-47da-b4a1-b46273390d5d" providerId="ADAL" clId="{286427F5-2E5B-433D-AC6C-3F0E744A9262}" dt="2021-09-13T17:55:51.310" v="1376" actId="1076"/>
          <ac:picMkLst>
            <pc:docMk/>
            <pc:sldMk cId="1599759869" sldId="317"/>
            <ac:picMk id="15" creationId="{E71EE310-551C-4F34-A8CF-FA4154FC9915}"/>
          </ac:picMkLst>
        </pc:picChg>
        <pc:picChg chg="add mod">
          <ac:chgData name="Thiago Felski Pereira" userId="a76654c4-f605-47da-b4a1-b46273390d5d" providerId="ADAL" clId="{286427F5-2E5B-433D-AC6C-3F0E744A9262}" dt="2021-09-13T17:56:35.250" v="1381" actId="1076"/>
          <ac:picMkLst>
            <pc:docMk/>
            <pc:sldMk cId="1599759869" sldId="317"/>
            <ac:picMk id="17" creationId="{150DC6C3-1FF3-4A24-86A3-A94057B8B263}"/>
          </ac:picMkLst>
        </pc:picChg>
        <pc:picChg chg="add mod">
          <ac:chgData name="Thiago Felski Pereira" userId="a76654c4-f605-47da-b4a1-b46273390d5d" providerId="ADAL" clId="{286427F5-2E5B-433D-AC6C-3F0E744A9262}" dt="2021-09-13T17:57:24.337" v="1383" actId="1076"/>
          <ac:picMkLst>
            <pc:docMk/>
            <pc:sldMk cId="1599759869" sldId="317"/>
            <ac:picMk id="19" creationId="{ECCF2B47-2FA0-465D-A2E0-6B5EB8BF2A6C}"/>
          </ac:picMkLst>
        </pc:picChg>
        <pc:cxnChg chg="add mod">
          <ac:chgData name="Thiago Felski Pereira" userId="a76654c4-f605-47da-b4a1-b46273390d5d" providerId="ADAL" clId="{286427F5-2E5B-433D-AC6C-3F0E744A9262}" dt="2021-09-13T15:56:33.416" v="110"/>
          <ac:cxnSpMkLst>
            <pc:docMk/>
            <pc:sldMk cId="1599759869" sldId="317"/>
            <ac:cxnSpMk id="9" creationId="{47AEB522-9467-4DFE-B609-BC49B90D8986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7:57:41.048" v="1384" actId="47"/>
        <pc:sldMkLst>
          <pc:docMk/>
          <pc:sldMk cId="2122719792" sldId="318"/>
        </pc:sldMkLst>
        <pc:spChg chg="del">
          <ac:chgData name="Thiago Felski Pereira" userId="a76654c4-f605-47da-b4a1-b46273390d5d" providerId="ADAL" clId="{286427F5-2E5B-433D-AC6C-3F0E744A9262}" dt="2021-09-13T15:54:07.108" v="52" actId="478"/>
          <ac:spMkLst>
            <pc:docMk/>
            <pc:sldMk cId="2122719792" sldId="318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10.135" v="55"/>
          <ac:spMkLst>
            <pc:docMk/>
            <pc:sldMk cId="2122719792" sldId="318"/>
            <ac:spMk id="5" creationId="{5CFAAF0E-CF9F-4681-88F4-D8E855E4F659}"/>
          </ac:spMkLst>
        </pc:spChg>
        <pc:spChg chg="add del">
          <ac:chgData name="Thiago Felski Pereira" userId="a76654c4-f605-47da-b4a1-b46273390d5d" providerId="ADAL" clId="{286427F5-2E5B-433D-AC6C-3F0E744A9262}" dt="2021-09-13T15:54:08.548" v="54" actId="22"/>
          <ac:spMkLst>
            <pc:docMk/>
            <pc:sldMk cId="2122719792" sldId="318"/>
            <ac:spMk id="7" creationId="{329DBCAC-D17C-4466-A182-B6527AD011FE}"/>
          </ac:spMkLst>
        </pc:spChg>
        <pc:spChg chg="add mod">
          <ac:chgData name="Thiago Felski Pereira" userId="a76654c4-f605-47da-b4a1-b46273390d5d" providerId="ADAL" clId="{286427F5-2E5B-433D-AC6C-3F0E744A9262}" dt="2021-09-13T15:56:36.203" v="111"/>
          <ac:spMkLst>
            <pc:docMk/>
            <pc:sldMk cId="2122719792" sldId="318"/>
            <ac:spMk id="8" creationId="{D7372928-BD8B-4569-82C6-A12BF87C6CCA}"/>
          </ac:spMkLst>
        </pc:spChg>
        <pc:picChg chg="add mod">
          <ac:chgData name="Thiago Felski Pereira" userId="a76654c4-f605-47da-b4a1-b46273390d5d" providerId="ADAL" clId="{286427F5-2E5B-433D-AC6C-3F0E744A9262}" dt="2021-09-13T15:56:36.203" v="111"/>
          <ac:picMkLst>
            <pc:docMk/>
            <pc:sldMk cId="2122719792" sldId="318"/>
            <ac:picMk id="9" creationId="{3586D0AC-E31D-4A80-B58E-297C186AFC20}"/>
          </ac:picMkLst>
        </pc:picChg>
        <pc:picChg chg="add mod">
          <ac:chgData name="Thiago Felski Pereira" userId="a76654c4-f605-47da-b4a1-b46273390d5d" providerId="ADAL" clId="{286427F5-2E5B-433D-AC6C-3F0E744A9262}" dt="2021-09-13T15:56:36.203" v="111"/>
          <ac:picMkLst>
            <pc:docMk/>
            <pc:sldMk cId="2122719792" sldId="318"/>
            <ac:picMk id="10" creationId="{1AD9F4B8-AE4E-458B-9465-D4C78F9C26C1}"/>
          </ac:picMkLst>
        </pc:picChg>
        <pc:cxnChg chg="add mod">
          <ac:chgData name="Thiago Felski Pereira" userId="a76654c4-f605-47da-b4a1-b46273390d5d" providerId="ADAL" clId="{286427F5-2E5B-433D-AC6C-3F0E744A9262}" dt="2021-09-13T15:56:36.203" v="111"/>
          <ac:cxnSpMkLst>
            <pc:docMk/>
            <pc:sldMk cId="2122719792" sldId="318"/>
            <ac:cxnSpMk id="11" creationId="{7F4B0DEA-9D0C-48C5-9755-7AAC855843C6}"/>
          </ac:cxnSpMkLst>
        </pc:cxnChg>
      </pc:sldChg>
      <pc:sldChg chg="addSp delSp modSp add mod">
        <pc:chgData name="Thiago Felski Pereira" userId="a76654c4-f605-47da-b4a1-b46273390d5d" providerId="ADAL" clId="{286427F5-2E5B-433D-AC6C-3F0E744A9262}" dt="2021-09-13T17:59:39.535" v="1399" actId="14100"/>
        <pc:sldMkLst>
          <pc:docMk/>
          <pc:sldMk cId="2738708539" sldId="319"/>
        </pc:sldMkLst>
        <pc:spChg chg="del">
          <ac:chgData name="Thiago Felski Pereira" userId="a76654c4-f605-47da-b4a1-b46273390d5d" providerId="ADAL" clId="{286427F5-2E5B-433D-AC6C-3F0E744A9262}" dt="2021-09-13T15:54:15.152" v="56" actId="478"/>
          <ac:spMkLst>
            <pc:docMk/>
            <pc:sldMk cId="2738708539" sldId="319"/>
            <ac:spMk id="2" creationId="{00000000-0000-0000-0000-000000000000}"/>
          </ac:spMkLst>
        </pc:spChg>
        <pc:spChg chg="del mod">
          <ac:chgData name="Thiago Felski Pereira" userId="a76654c4-f605-47da-b4a1-b46273390d5d" providerId="ADAL" clId="{286427F5-2E5B-433D-AC6C-3F0E744A9262}" dt="2021-09-13T17:59:09.667" v="1385" actId="478"/>
          <ac:spMkLst>
            <pc:docMk/>
            <pc:sldMk cId="2738708539" sldId="319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17.622" v="59"/>
          <ac:spMkLst>
            <pc:docMk/>
            <pc:sldMk cId="2738708539" sldId="319"/>
            <ac:spMk id="5" creationId="{4CF77B37-699C-46AE-9847-0780C8615E14}"/>
          </ac:spMkLst>
        </pc:spChg>
        <pc:spChg chg="add del">
          <ac:chgData name="Thiago Felski Pereira" userId="a76654c4-f605-47da-b4a1-b46273390d5d" providerId="ADAL" clId="{286427F5-2E5B-433D-AC6C-3F0E744A9262}" dt="2021-09-13T15:54:16.501" v="58" actId="22"/>
          <ac:spMkLst>
            <pc:docMk/>
            <pc:sldMk cId="2738708539" sldId="319"/>
            <ac:spMk id="7" creationId="{510EE8E1-D94C-4C74-98D8-BF2B616CB2C7}"/>
          </ac:spMkLst>
        </pc:spChg>
        <pc:spChg chg="add mod">
          <ac:chgData name="Thiago Felski Pereira" userId="a76654c4-f605-47da-b4a1-b46273390d5d" providerId="ADAL" clId="{286427F5-2E5B-433D-AC6C-3F0E744A9262}" dt="2021-09-13T15:56:38.130" v="112"/>
          <ac:spMkLst>
            <pc:docMk/>
            <pc:sldMk cId="2738708539" sldId="319"/>
            <ac:spMk id="8" creationId="{A632FD15-096A-47F5-B382-3B97D4B95986}"/>
          </ac:spMkLst>
        </pc:spChg>
        <pc:spChg chg="add mod">
          <ac:chgData name="Thiago Felski Pereira" userId="a76654c4-f605-47da-b4a1-b46273390d5d" providerId="ADAL" clId="{286427F5-2E5B-433D-AC6C-3F0E744A9262}" dt="2021-09-13T17:59:28.873" v="1398" actId="20577"/>
          <ac:spMkLst>
            <pc:docMk/>
            <pc:sldMk cId="2738708539" sldId="319"/>
            <ac:spMk id="13" creationId="{E66C77A3-E4D9-4AA3-819E-1FCA01258CE1}"/>
          </ac:spMkLst>
        </pc:spChg>
        <pc:picChg chg="add mod">
          <ac:chgData name="Thiago Felski Pereira" userId="a76654c4-f605-47da-b4a1-b46273390d5d" providerId="ADAL" clId="{286427F5-2E5B-433D-AC6C-3F0E744A9262}" dt="2021-09-13T15:56:38.130" v="112"/>
          <ac:picMkLst>
            <pc:docMk/>
            <pc:sldMk cId="2738708539" sldId="319"/>
            <ac:picMk id="9" creationId="{6ED98DC9-F75A-4B24-94CD-656BE5D5D420}"/>
          </ac:picMkLst>
        </pc:picChg>
        <pc:picChg chg="add mod">
          <ac:chgData name="Thiago Felski Pereira" userId="a76654c4-f605-47da-b4a1-b46273390d5d" providerId="ADAL" clId="{286427F5-2E5B-433D-AC6C-3F0E744A9262}" dt="2021-09-13T15:56:38.130" v="112"/>
          <ac:picMkLst>
            <pc:docMk/>
            <pc:sldMk cId="2738708539" sldId="319"/>
            <ac:picMk id="10" creationId="{05205EAE-78F9-49E1-9936-F5F7E0C0EE42}"/>
          </ac:picMkLst>
        </pc:picChg>
        <pc:picChg chg="add mod">
          <ac:chgData name="Thiago Felski Pereira" userId="a76654c4-f605-47da-b4a1-b46273390d5d" providerId="ADAL" clId="{286427F5-2E5B-433D-AC6C-3F0E744A9262}" dt="2021-09-13T17:59:39.535" v="1399" actId="14100"/>
          <ac:picMkLst>
            <pc:docMk/>
            <pc:sldMk cId="2738708539" sldId="319"/>
            <ac:picMk id="15" creationId="{2EE2D891-58D2-46CE-85A2-AEACF633E576}"/>
          </ac:picMkLst>
        </pc:picChg>
        <pc:cxnChg chg="add mod">
          <ac:chgData name="Thiago Felski Pereira" userId="a76654c4-f605-47da-b4a1-b46273390d5d" providerId="ADAL" clId="{286427F5-2E5B-433D-AC6C-3F0E744A9262}" dt="2021-09-13T15:56:38.130" v="112"/>
          <ac:cxnSpMkLst>
            <pc:docMk/>
            <pc:sldMk cId="2738708539" sldId="319"/>
            <ac:cxnSpMk id="11" creationId="{EB2D0A46-212B-4577-822C-61B0A5C95D70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7:59:51.261" v="1400" actId="47"/>
        <pc:sldMkLst>
          <pc:docMk/>
          <pc:sldMk cId="3741958095" sldId="320"/>
        </pc:sldMkLst>
        <pc:spChg chg="del">
          <ac:chgData name="Thiago Felski Pereira" userId="a76654c4-f605-47da-b4a1-b46273390d5d" providerId="ADAL" clId="{286427F5-2E5B-433D-AC6C-3F0E744A9262}" dt="2021-09-13T15:54:22.303" v="60" actId="478"/>
          <ac:spMkLst>
            <pc:docMk/>
            <pc:sldMk cId="3741958095" sldId="320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23.766" v="61"/>
          <ac:spMkLst>
            <pc:docMk/>
            <pc:sldMk cId="3741958095" sldId="320"/>
            <ac:spMk id="5" creationId="{39774297-3475-424A-96DB-CF609E700B8D}"/>
          </ac:spMkLst>
        </pc:spChg>
        <pc:spChg chg="add mod">
          <ac:chgData name="Thiago Felski Pereira" userId="a76654c4-f605-47da-b4a1-b46273390d5d" providerId="ADAL" clId="{286427F5-2E5B-433D-AC6C-3F0E744A9262}" dt="2021-09-13T15:56:39.426" v="113"/>
          <ac:spMkLst>
            <pc:docMk/>
            <pc:sldMk cId="3741958095" sldId="320"/>
            <ac:spMk id="6" creationId="{F49392D1-CAF0-4128-A908-BF36A5DD2D66}"/>
          </ac:spMkLst>
        </pc:spChg>
        <pc:picChg chg="add mod">
          <ac:chgData name="Thiago Felski Pereira" userId="a76654c4-f605-47da-b4a1-b46273390d5d" providerId="ADAL" clId="{286427F5-2E5B-433D-AC6C-3F0E744A9262}" dt="2021-09-13T15:56:39.426" v="113"/>
          <ac:picMkLst>
            <pc:docMk/>
            <pc:sldMk cId="3741958095" sldId="320"/>
            <ac:picMk id="7" creationId="{774E696D-CCB8-4B03-A0DA-B245B74C218A}"/>
          </ac:picMkLst>
        </pc:picChg>
        <pc:picChg chg="add mod">
          <ac:chgData name="Thiago Felski Pereira" userId="a76654c4-f605-47da-b4a1-b46273390d5d" providerId="ADAL" clId="{286427F5-2E5B-433D-AC6C-3F0E744A9262}" dt="2021-09-13T15:56:39.426" v="113"/>
          <ac:picMkLst>
            <pc:docMk/>
            <pc:sldMk cId="3741958095" sldId="320"/>
            <ac:picMk id="8" creationId="{76E59DC0-BB4D-43DB-AA87-68814C8ED962}"/>
          </ac:picMkLst>
        </pc:picChg>
        <pc:cxnChg chg="add mod">
          <ac:chgData name="Thiago Felski Pereira" userId="a76654c4-f605-47da-b4a1-b46273390d5d" providerId="ADAL" clId="{286427F5-2E5B-433D-AC6C-3F0E744A9262}" dt="2021-09-13T15:56:39.426" v="113"/>
          <ac:cxnSpMkLst>
            <pc:docMk/>
            <pc:sldMk cId="3741958095" sldId="320"/>
            <ac:cxnSpMk id="9" creationId="{77DA87B7-C4AA-414A-A6A0-9C6ECAE22183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7:59:53.903" v="1401" actId="47"/>
        <pc:sldMkLst>
          <pc:docMk/>
          <pc:sldMk cId="1644998737" sldId="321"/>
        </pc:sldMkLst>
        <pc:spChg chg="del">
          <ac:chgData name="Thiago Felski Pereira" userId="a76654c4-f605-47da-b4a1-b46273390d5d" providerId="ADAL" clId="{286427F5-2E5B-433D-AC6C-3F0E744A9262}" dt="2021-09-13T15:54:28.996" v="62" actId="478"/>
          <ac:spMkLst>
            <pc:docMk/>
            <pc:sldMk cId="1644998737" sldId="321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30.231" v="63"/>
          <ac:spMkLst>
            <pc:docMk/>
            <pc:sldMk cId="1644998737" sldId="321"/>
            <ac:spMk id="5" creationId="{1D2B1531-B885-4D4C-840D-AE67BA23FEE3}"/>
          </ac:spMkLst>
        </pc:spChg>
        <pc:spChg chg="add mod">
          <ac:chgData name="Thiago Felski Pereira" userId="a76654c4-f605-47da-b4a1-b46273390d5d" providerId="ADAL" clId="{286427F5-2E5B-433D-AC6C-3F0E744A9262}" dt="2021-09-13T15:56:40.659" v="114"/>
          <ac:spMkLst>
            <pc:docMk/>
            <pc:sldMk cId="1644998737" sldId="321"/>
            <ac:spMk id="6" creationId="{616FA1B4-B01C-4423-BAAA-931455D8A049}"/>
          </ac:spMkLst>
        </pc:spChg>
        <pc:picChg chg="add mod">
          <ac:chgData name="Thiago Felski Pereira" userId="a76654c4-f605-47da-b4a1-b46273390d5d" providerId="ADAL" clId="{286427F5-2E5B-433D-AC6C-3F0E744A9262}" dt="2021-09-13T15:56:40.659" v="114"/>
          <ac:picMkLst>
            <pc:docMk/>
            <pc:sldMk cId="1644998737" sldId="321"/>
            <ac:picMk id="7" creationId="{CC0F98D2-228A-4453-830B-789EA2914CF0}"/>
          </ac:picMkLst>
        </pc:picChg>
        <pc:picChg chg="add mod">
          <ac:chgData name="Thiago Felski Pereira" userId="a76654c4-f605-47da-b4a1-b46273390d5d" providerId="ADAL" clId="{286427F5-2E5B-433D-AC6C-3F0E744A9262}" dt="2021-09-13T15:56:40.659" v="114"/>
          <ac:picMkLst>
            <pc:docMk/>
            <pc:sldMk cId="1644998737" sldId="321"/>
            <ac:picMk id="8" creationId="{0BF3BBE3-3084-4A52-AE6A-8F8118F3A3B9}"/>
          </ac:picMkLst>
        </pc:picChg>
        <pc:cxnChg chg="add mod">
          <ac:chgData name="Thiago Felski Pereira" userId="a76654c4-f605-47da-b4a1-b46273390d5d" providerId="ADAL" clId="{286427F5-2E5B-433D-AC6C-3F0E744A9262}" dt="2021-09-13T15:56:40.659" v="114"/>
          <ac:cxnSpMkLst>
            <pc:docMk/>
            <pc:sldMk cId="1644998737" sldId="321"/>
            <ac:cxnSpMk id="9" creationId="{0436E257-9B54-42E7-8A07-FA5FF3DD1267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9:28:07.090" v="2509" actId="47"/>
        <pc:sldMkLst>
          <pc:docMk/>
          <pc:sldMk cId="2201408804" sldId="323"/>
        </pc:sldMkLst>
        <pc:spChg chg="add mod">
          <ac:chgData name="Thiago Felski Pereira" userId="a76654c4-f605-47da-b4a1-b46273390d5d" providerId="ADAL" clId="{286427F5-2E5B-433D-AC6C-3F0E744A9262}" dt="2021-09-13T15:54:42.409" v="67"/>
          <ac:spMkLst>
            <pc:docMk/>
            <pc:sldMk cId="2201408804" sldId="323"/>
            <ac:spMk id="3" creationId="{FC6A86B9-DE6C-4669-8B82-98F46266BEA9}"/>
          </ac:spMkLst>
        </pc:spChg>
        <pc:spChg chg="del">
          <ac:chgData name="Thiago Felski Pereira" userId="a76654c4-f605-47da-b4a1-b46273390d5d" providerId="ADAL" clId="{286427F5-2E5B-433D-AC6C-3F0E744A9262}" dt="2021-09-13T15:54:41.184" v="66" actId="478"/>
          <ac:spMkLst>
            <pc:docMk/>
            <pc:sldMk cId="2201408804" sldId="323"/>
            <ac:spMk id="5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6:43.761" v="116"/>
          <ac:spMkLst>
            <pc:docMk/>
            <pc:sldMk cId="2201408804" sldId="323"/>
            <ac:spMk id="6" creationId="{E3C0ABAC-4313-4747-80C2-F6388841C06F}"/>
          </ac:spMkLst>
        </pc:spChg>
        <pc:picChg chg="add mod">
          <ac:chgData name="Thiago Felski Pereira" userId="a76654c4-f605-47da-b4a1-b46273390d5d" providerId="ADAL" clId="{286427F5-2E5B-433D-AC6C-3F0E744A9262}" dt="2021-09-13T15:56:43.761" v="116"/>
          <ac:picMkLst>
            <pc:docMk/>
            <pc:sldMk cId="2201408804" sldId="323"/>
            <ac:picMk id="7" creationId="{0D85B650-469F-4A91-BD79-30373B0F40E5}"/>
          </ac:picMkLst>
        </pc:picChg>
        <pc:picChg chg="add mod">
          <ac:chgData name="Thiago Felski Pereira" userId="a76654c4-f605-47da-b4a1-b46273390d5d" providerId="ADAL" clId="{286427F5-2E5B-433D-AC6C-3F0E744A9262}" dt="2021-09-13T15:56:43.761" v="116"/>
          <ac:picMkLst>
            <pc:docMk/>
            <pc:sldMk cId="2201408804" sldId="323"/>
            <ac:picMk id="8" creationId="{968FD2DD-5DB4-4F57-B13A-9B08E5CCF35A}"/>
          </ac:picMkLst>
        </pc:picChg>
        <pc:cxnChg chg="add mod">
          <ac:chgData name="Thiago Felski Pereira" userId="a76654c4-f605-47da-b4a1-b46273390d5d" providerId="ADAL" clId="{286427F5-2E5B-433D-AC6C-3F0E744A9262}" dt="2021-09-13T15:56:43.761" v="116"/>
          <ac:cxnSpMkLst>
            <pc:docMk/>
            <pc:sldMk cId="2201408804" sldId="323"/>
            <ac:cxnSpMk id="9" creationId="{A3713D0D-1D3F-4F2C-AF87-888B9CEF1760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0:55:45.207" v="3056" actId="47"/>
        <pc:sldMkLst>
          <pc:docMk/>
          <pc:sldMk cId="460085811" sldId="324"/>
        </pc:sldMkLst>
        <pc:spChg chg="del">
          <ac:chgData name="Thiago Felski Pereira" userId="a76654c4-f605-47da-b4a1-b46273390d5d" providerId="ADAL" clId="{286427F5-2E5B-433D-AC6C-3F0E744A9262}" dt="2021-09-13T15:54:49.596" v="68" actId="478"/>
          <ac:spMkLst>
            <pc:docMk/>
            <pc:sldMk cId="460085811" sldId="324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50.796" v="69"/>
          <ac:spMkLst>
            <pc:docMk/>
            <pc:sldMk cId="460085811" sldId="324"/>
            <ac:spMk id="5" creationId="{ABC4C7A6-6044-48ED-8927-4D7C6272ADB6}"/>
          </ac:spMkLst>
        </pc:spChg>
        <pc:spChg chg="add mod">
          <ac:chgData name="Thiago Felski Pereira" userId="a76654c4-f605-47da-b4a1-b46273390d5d" providerId="ADAL" clId="{286427F5-2E5B-433D-AC6C-3F0E744A9262}" dt="2021-09-13T15:56:45.088" v="117"/>
          <ac:spMkLst>
            <pc:docMk/>
            <pc:sldMk cId="460085811" sldId="324"/>
            <ac:spMk id="6" creationId="{1750EB4D-D6EA-482B-909B-42E608B0FACD}"/>
          </ac:spMkLst>
        </pc:spChg>
        <pc:picChg chg="add mod">
          <ac:chgData name="Thiago Felski Pereira" userId="a76654c4-f605-47da-b4a1-b46273390d5d" providerId="ADAL" clId="{286427F5-2E5B-433D-AC6C-3F0E744A9262}" dt="2021-09-13T15:56:45.088" v="117"/>
          <ac:picMkLst>
            <pc:docMk/>
            <pc:sldMk cId="460085811" sldId="324"/>
            <ac:picMk id="7" creationId="{83036B2E-290B-4427-A933-71C20695FCDC}"/>
          </ac:picMkLst>
        </pc:picChg>
        <pc:picChg chg="add mod">
          <ac:chgData name="Thiago Felski Pereira" userId="a76654c4-f605-47da-b4a1-b46273390d5d" providerId="ADAL" clId="{286427F5-2E5B-433D-AC6C-3F0E744A9262}" dt="2021-09-13T15:56:45.088" v="117"/>
          <ac:picMkLst>
            <pc:docMk/>
            <pc:sldMk cId="460085811" sldId="324"/>
            <ac:picMk id="8" creationId="{2598A536-3A0E-4580-9590-0CDB02794828}"/>
          </ac:picMkLst>
        </pc:picChg>
        <pc:cxnChg chg="add mod">
          <ac:chgData name="Thiago Felski Pereira" userId="a76654c4-f605-47da-b4a1-b46273390d5d" providerId="ADAL" clId="{286427F5-2E5B-433D-AC6C-3F0E744A9262}" dt="2021-09-13T15:56:45.088" v="117"/>
          <ac:cxnSpMkLst>
            <pc:docMk/>
            <pc:sldMk cId="460085811" sldId="324"/>
            <ac:cxnSpMk id="9" creationId="{30540359-27C5-406F-B9A6-5CBEF6561470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7:36.039" v="3320" actId="47"/>
        <pc:sldMkLst>
          <pc:docMk/>
          <pc:sldMk cId="3432853430" sldId="325"/>
        </pc:sldMkLst>
        <pc:spChg chg="del">
          <ac:chgData name="Thiago Felski Pereira" userId="a76654c4-f605-47da-b4a1-b46273390d5d" providerId="ADAL" clId="{286427F5-2E5B-433D-AC6C-3F0E744A9262}" dt="2021-09-13T15:55:02.656" v="72" actId="478"/>
          <ac:spMkLst>
            <pc:docMk/>
            <pc:sldMk cId="3432853430" sldId="325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286427F5-2E5B-433D-AC6C-3F0E744A9262}" dt="2021-09-13T21:15:23.813" v="3298" actId="14100"/>
          <ac:spMkLst>
            <pc:docMk/>
            <pc:sldMk cId="3432853430" sldId="325"/>
            <ac:spMk id="3" creationId="{00000000-0000-0000-0000-000000000000}"/>
          </ac:spMkLst>
        </pc:spChg>
        <pc:spChg chg="add del mod">
          <ac:chgData name="Thiago Felski Pereira" userId="a76654c4-f605-47da-b4a1-b46273390d5d" providerId="ADAL" clId="{286427F5-2E5B-433D-AC6C-3F0E744A9262}" dt="2021-09-13T21:15:16.545" v="3296" actId="478"/>
          <ac:spMkLst>
            <pc:docMk/>
            <pc:sldMk cId="3432853430" sldId="325"/>
            <ac:spMk id="5" creationId="{02A4E8A7-3294-478D-BE19-CF611D58029A}"/>
          </ac:spMkLst>
        </pc:spChg>
        <pc:spChg chg="add mod">
          <ac:chgData name="Thiago Felski Pereira" userId="a76654c4-f605-47da-b4a1-b46273390d5d" providerId="ADAL" clId="{286427F5-2E5B-433D-AC6C-3F0E744A9262}" dt="2021-09-13T15:56:48.040" v="119"/>
          <ac:spMkLst>
            <pc:docMk/>
            <pc:sldMk cId="3432853430" sldId="325"/>
            <ac:spMk id="6" creationId="{89F08C3C-5E5D-409D-8F78-26726ED6C9D7}"/>
          </ac:spMkLst>
        </pc:spChg>
        <pc:spChg chg="add mod">
          <ac:chgData name="Thiago Felski Pereira" userId="a76654c4-f605-47da-b4a1-b46273390d5d" providerId="ADAL" clId="{286427F5-2E5B-433D-AC6C-3F0E744A9262}" dt="2021-09-13T21:15:18.030" v="3297"/>
          <ac:spMkLst>
            <pc:docMk/>
            <pc:sldMk cId="3432853430" sldId="325"/>
            <ac:spMk id="11" creationId="{3363A1E2-A332-47DF-9D72-385B2A849CFA}"/>
          </ac:spMkLst>
        </pc:spChg>
        <pc:picChg chg="add mod">
          <ac:chgData name="Thiago Felski Pereira" userId="a76654c4-f605-47da-b4a1-b46273390d5d" providerId="ADAL" clId="{286427F5-2E5B-433D-AC6C-3F0E744A9262}" dt="2021-09-13T15:56:48.040" v="119"/>
          <ac:picMkLst>
            <pc:docMk/>
            <pc:sldMk cId="3432853430" sldId="325"/>
            <ac:picMk id="7" creationId="{C2EF3DB6-5CE6-4DEE-9755-6B755494749B}"/>
          </ac:picMkLst>
        </pc:picChg>
        <pc:picChg chg="add mod">
          <ac:chgData name="Thiago Felski Pereira" userId="a76654c4-f605-47da-b4a1-b46273390d5d" providerId="ADAL" clId="{286427F5-2E5B-433D-AC6C-3F0E744A9262}" dt="2021-09-13T15:56:48.040" v="119"/>
          <ac:picMkLst>
            <pc:docMk/>
            <pc:sldMk cId="3432853430" sldId="325"/>
            <ac:picMk id="8" creationId="{D7A38D47-B4B8-499F-A19A-61BD93B40748}"/>
          </ac:picMkLst>
        </pc:picChg>
        <pc:cxnChg chg="add mod">
          <ac:chgData name="Thiago Felski Pereira" userId="a76654c4-f605-47da-b4a1-b46273390d5d" providerId="ADAL" clId="{286427F5-2E5B-433D-AC6C-3F0E744A9262}" dt="2021-09-13T15:56:48.040" v="119"/>
          <ac:cxnSpMkLst>
            <pc:docMk/>
            <pc:sldMk cId="3432853430" sldId="325"/>
            <ac:cxnSpMk id="9" creationId="{FC2B974D-6214-4AE1-9493-C5FBEB2DD72D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7:36.039" v="3320" actId="47"/>
        <pc:sldMkLst>
          <pc:docMk/>
          <pc:sldMk cId="3924003670" sldId="326"/>
        </pc:sldMkLst>
        <pc:spChg chg="del">
          <ac:chgData name="Thiago Felski Pereira" userId="a76654c4-f605-47da-b4a1-b46273390d5d" providerId="ADAL" clId="{286427F5-2E5B-433D-AC6C-3F0E744A9262}" dt="2021-09-13T15:55:07.480" v="74" actId="478"/>
          <ac:spMkLst>
            <pc:docMk/>
            <pc:sldMk cId="3924003670" sldId="326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286427F5-2E5B-433D-AC6C-3F0E744A9262}" dt="2021-09-13T21:15:32.849" v="3301" actId="14100"/>
          <ac:spMkLst>
            <pc:docMk/>
            <pc:sldMk cId="3924003670" sldId="326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08.725" v="75"/>
          <ac:spMkLst>
            <pc:docMk/>
            <pc:sldMk cId="3924003670" sldId="326"/>
            <ac:spMk id="5" creationId="{631A033D-FFDA-427C-9E78-740BCF2A19F1}"/>
          </ac:spMkLst>
        </pc:spChg>
        <pc:spChg chg="add mod">
          <ac:chgData name="Thiago Felski Pereira" userId="a76654c4-f605-47da-b4a1-b46273390d5d" providerId="ADAL" clId="{286427F5-2E5B-433D-AC6C-3F0E744A9262}" dt="2021-09-13T15:56:49.264" v="120"/>
          <ac:spMkLst>
            <pc:docMk/>
            <pc:sldMk cId="3924003670" sldId="326"/>
            <ac:spMk id="6" creationId="{07172D41-BFA8-4EF7-89A0-E115071599D7}"/>
          </ac:spMkLst>
        </pc:spChg>
        <pc:picChg chg="add mod">
          <ac:chgData name="Thiago Felski Pereira" userId="a76654c4-f605-47da-b4a1-b46273390d5d" providerId="ADAL" clId="{286427F5-2E5B-433D-AC6C-3F0E744A9262}" dt="2021-09-13T15:56:49.264" v="120"/>
          <ac:picMkLst>
            <pc:docMk/>
            <pc:sldMk cId="3924003670" sldId="326"/>
            <ac:picMk id="7" creationId="{B5E61431-D87E-4A22-A39D-FB894B292398}"/>
          </ac:picMkLst>
        </pc:picChg>
        <pc:picChg chg="add mod">
          <ac:chgData name="Thiago Felski Pereira" userId="a76654c4-f605-47da-b4a1-b46273390d5d" providerId="ADAL" clId="{286427F5-2E5B-433D-AC6C-3F0E744A9262}" dt="2021-09-13T15:56:49.264" v="120"/>
          <ac:picMkLst>
            <pc:docMk/>
            <pc:sldMk cId="3924003670" sldId="326"/>
            <ac:picMk id="8" creationId="{739F2905-1EFD-4F48-BDC7-61D5AD2A7C8F}"/>
          </ac:picMkLst>
        </pc:picChg>
        <pc:cxnChg chg="add mod">
          <ac:chgData name="Thiago Felski Pereira" userId="a76654c4-f605-47da-b4a1-b46273390d5d" providerId="ADAL" clId="{286427F5-2E5B-433D-AC6C-3F0E744A9262}" dt="2021-09-13T15:56:49.264" v="120"/>
          <ac:cxnSpMkLst>
            <pc:docMk/>
            <pc:sldMk cId="3924003670" sldId="326"/>
            <ac:cxnSpMk id="9" creationId="{E679FBCA-5674-4FCA-952E-B8A665725AD0}"/>
          </ac:cxnSpMkLst>
        </pc:cxnChg>
      </pc:sldChg>
      <pc:sldChg chg="addSp modSp add del modNotes">
        <pc:chgData name="Thiago Felski Pereira" userId="a76654c4-f605-47da-b4a1-b46273390d5d" providerId="ADAL" clId="{286427F5-2E5B-433D-AC6C-3F0E744A9262}" dt="2021-09-13T21:16:32.581" v="3308" actId="47"/>
        <pc:sldMkLst>
          <pc:docMk/>
          <pc:sldMk cId="1517371594" sldId="328"/>
        </pc:sldMkLst>
        <pc:spChg chg="add mod">
          <ac:chgData name="Thiago Felski Pereira" userId="a76654c4-f605-47da-b4a1-b46273390d5d" providerId="ADAL" clId="{286427F5-2E5B-433D-AC6C-3F0E744A9262}" dt="2021-09-13T15:56:52.226" v="122"/>
          <ac:spMkLst>
            <pc:docMk/>
            <pc:sldMk cId="1517371594" sldId="328"/>
            <ac:spMk id="4" creationId="{BF2653C9-396F-4519-A9EF-09ABAB0742E3}"/>
          </ac:spMkLst>
        </pc:spChg>
        <pc:picChg chg="add mod">
          <ac:chgData name="Thiago Felski Pereira" userId="a76654c4-f605-47da-b4a1-b46273390d5d" providerId="ADAL" clId="{286427F5-2E5B-433D-AC6C-3F0E744A9262}" dt="2021-09-13T15:56:52.226" v="122"/>
          <ac:picMkLst>
            <pc:docMk/>
            <pc:sldMk cId="1517371594" sldId="328"/>
            <ac:picMk id="5" creationId="{AE396D83-9951-4383-96B8-98D77897F641}"/>
          </ac:picMkLst>
        </pc:picChg>
        <pc:picChg chg="add mod">
          <ac:chgData name="Thiago Felski Pereira" userId="a76654c4-f605-47da-b4a1-b46273390d5d" providerId="ADAL" clId="{286427F5-2E5B-433D-AC6C-3F0E744A9262}" dt="2021-09-13T15:56:52.226" v="122"/>
          <ac:picMkLst>
            <pc:docMk/>
            <pc:sldMk cId="1517371594" sldId="328"/>
            <ac:picMk id="6" creationId="{A936308E-448A-4260-B8D7-3DF1552352AE}"/>
          </ac:picMkLst>
        </pc:picChg>
        <pc:cxnChg chg="add mod">
          <ac:chgData name="Thiago Felski Pereira" userId="a76654c4-f605-47da-b4a1-b46273390d5d" providerId="ADAL" clId="{286427F5-2E5B-433D-AC6C-3F0E744A9262}" dt="2021-09-13T15:56:52.226" v="122"/>
          <ac:cxnSpMkLst>
            <pc:docMk/>
            <pc:sldMk cId="1517371594" sldId="328"/>
            <ac:cxnSpMk id="7" creationId="{03B752FA-244A-47C5-9E26-E507288F64AF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5:55.527" v="3303" actId="47"/>
        <pc:sldMkLst>
          <pc:docMk/>
          <pc:sldMk cId="442119628" sldId="330"/>
        </pc:sldMkLst>
        <pc:spChg chg="del">
          <ac:chgData name="Thiago Felski Pereira" userId="a76654c4-f605-47da-b4a1-b46273390d5d" providerId="ADAL" clId="{286427F5-2E5B-433D-AC6C-3F0E744A9262}" dt="2021-09-13T15:55:28.542" v="78" actId="478"/>
          <ac:spMkLst>
            <pc:docMk/>
            <pc:sldMk cId="442119628" sldId="330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29.725" v="79"/>
          <ac:spMkLst>
            <pc:docMk/>
            <pc:sldMk cId="442119628" sldId="330"/>
            <ac:spMk id="4" creationId="{11790E10-9FFE-44F9-AA2A-F95090AAA13D}"/>
          </ac:spMkLst>
        </pc:spChg>
        <pc:spChg chg="add mod">
          <ac:chgData name="Thiago Felski Pereira" userId="a76654c4-f605-47da-b4a1-b46273390d5d" providerId="ADAL" clId="{286427F5-2E5B-433D-AC6C-3F0E744A9262}" dt="2021-09-13T15:56:54.288" v="123"/>
          <ac:spMkLst>
            <pc:docMk/>
            <pc:sldMk cId="442119628" sldId="330"/>
            <ac:spMk id="6" creationId="{76CEB917-AD47-4B09-90BC-2B5462526365}"/>
          </ac:spMkLst>
        </pc:spChg>
        <pc:picChg chg="add mod">
          <ac:chgData name="Thiago Felski Pereira" userId="a76654c4-f605-47da-b4a1-b46273390d5d" providerId="ADAL" clId="{286427F5-2E5B-433D-AC6C-3F0E744A9262}" dt="2021-09-13T15:56:54.288" v="123"/>
          <ac:picMkLst>
            <pc:docMk/>
            <pc:sldMk cId="442119628" sldId="330"/>
            <ac:picMk id="7" creationId="{0510E434-CDED-4545-A739-266503B608D3}"/>
          </ac:picMkLst>
        </pc:picChg>
        <pc:picChg chg="add mod">
          <ac:chgData name="Thiago Felski Pereira" userId="a76654c4-f605-47da-b4a1-b46273390d5d" providerId="ADAL" clId="{286427F5-2E5B-433D-AC6C-3F0E744A9262}" dt="2021-09-13T15:56:54.288" v="123"/>
          <ac:picMkLst>
            <pc:docMk/>
            <pc:sldMk cId="442119628" sldId="330"/>
            <ac:picMk id="8" creationId="{B99D4938-B0B5-49CA-A09A-A56EFB60C6BE}"/>
          </ac:picMkLst>
        </pc:picChg>
        <pc:cxnChg chg="add mod">
          <ac:chgData name="Thiago Felski Pereira" userId="a76654c4-f605-47da-b4a1-b46273390d5d" providerId="ADAL" clId="{286427F5-2E5B-433D-AC6C-3F0E744A9262}" dt="2021-09-13T15:56:54.288" v="123"/>
          <ac:cxnSpMkLst>
            <pc:docMk/>
            <pc:sldMk cId="442119628" sldId="330"/>
            <ac:cxnSpMk id="9" creationId="{C708B7A3-4797-46F4-A214-CE47AECF612B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6:23.824" v="3307" actId="47"/>
        <pc:sldMkLst>
          <pc:docMk/>
          <pc:sldMk cId="691094887" sldId="332"/>
        </pc:sldMkLst>
        <pc:spChg chg="del">
          <ac:chgData name="Thiago Felski Pereira" userId="a76654c4-f605-47da-b4a1-b46273390d5d" providerId="ADAL" clId="{286427F5-2E5B-433D-AC6C-3F0E744A9262}" dt="2021-09-13T15:55:50.807" v="86" actId="478"/>
          <ac:spMkLst>
            <pc:docMk/>
            <pc:sldMk cId="691094887" sldId="332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52.059" v="87"/>
          <ac:spMkLst>
            <pc:docMk/>
            <pc:sldMk cId="691094887" sldId="332"/>
            <ac:spMk id="5" creationId="{EB95ED2E-29C8-45B5-A17A-CC619FEB6B32}"/>
          </ac:spMkLst>
        </pc:spChg>
        <pc:spChg chg="add mod">
          <ac:chgData name="Thiago Felski Pereira" userId="a76654c4-f605-47da-b4a1-b46273390d5d" providerId="ADAL" clId="{286427F5-2E5B-433D-AC6C-3F0E744A9262}" dt="2021-09-13T15:56:59.746" v="127"/>
          <ac:spMkLst>
            <pc:docMk/>
            <pc:sldMk cId="691094887" sldId="332"/>
            <ac:spMk id="6" creationId="{F22EA491-3273-4D4F-9853-10B963A6D205}"/>
          </ac:spMkLst>
        </pc:spChg>
        <pc:picChg chg="add mod">
          <ac:chgData name="Thiago Felski Pereira" userId="a76654c4-f605-47da-b4a1-b46273390d5d" providerId="ADAL" clId="{286427F5-2E5B-433D-AC6C-3F0E744A9262}" dt="2021-09-13T15:56:59.746" v="127"/>
          <ac:picMkLst>
            <pc:docMk/>
            <pc:sldMk cId="691094887" sldId="332"/>
            <ac:picMk id="7" creationId="{672B3F0A-A386-498D-AB56-306FC880C507}"/>
          </ac:picMkLst>
        </pc:picChg>
        <pc:picChg chg="add mod">
          <ac:chgData name="Thiago Felski Pereira" userId="a76654c4-f605-47da-b4a1-b46273390d5d" providerId="ADAL" clId="{286427F5-2E5B-433D-AC6C-3F0E744A9262}" dt="2021-09-13T15:56:59.746" v="127"/>
          <ac:picMkLst>
            <pc:docMk/>
            <pc:sldMk cId="691094887" sldId="332"/>
            <ac:picMk id="8" creationId="{39C4CD18-78EC-4815-A842-1FCA65ACDF93}"/>
          </ac:picMkLst>
        </pc:picChg>
        <pc:cxnChg chg="add mod">
          <ac:chgData name="Thiago Felski Pereira" userId="a76654c4-f605-47da-b4a1-b46273390d5d" providerId="ADAL" clId="{286427F5-2E5B-433D-AC6C-3F0E744A9262}" dt="2021-09-13T15:56:59.746" v="127"/>
          <ac:cxnSpMkLst>
            <pc:docMk/>
            <pc:sldMk cId="691094887" sldId="332"/>
            <ac:cxnSpMk id="9" creationId="{EE196B96-3E3C-4846-BDF4-A25813EEFFC9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8:34:42.916" v="1665" actId="47"/>
        <pc:sldMkLst>
          <pc:docMk/>
          <pc:sldMk cId="3919089319" sldId="334"/>
        </pc:sldMkLst>
        <pc:spChg chg="del">
          <ac:chgData name="Thiago Felski Pereira" userId="a76654c4-f605-47da-b4a1-b46273390d5d" providerId="ADAL" clId="{286427F5-2E5B-433D-AC6C-3F0E744A9262}" dt="2021-09-13T15:54:35.734" v="64" actId="478"/>
          <ac:spMkLst>
            <pc:docMk/>
            <pc:sldMk cId="3919089319" sldId="334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37.084" v="65"/>
          <ac:spMkLst>
            <pc:docMk/>
            <pc:sldMk cId="3919089319" sldId="334"/>
            <ac:spMk id="4" creationId="{2C4EC168-C721-4443-A9FB-5A9B8114E0DD}"/>
          </ac:spMkLst>
        </pc:spChg>
        <pc:spChg chg="add mod">
          <ac:chgData name="Thiago Felski Pereira" userId="a76654c4-f605-47da-b4a1-b46273390d5d" providerId="ADAL" clId="{286427F5-2E5B-433D-AC6C-3F0E744A9262}" dt="2021-09-13T15:56:42.371" v="115"/>
          <ac:spMkLst>
            <pc:docMk/>
            <pc:sldMk cId="3919089319" sldId="334"/>
            <ac:spMk id="6" creationId="{1D1D0666-8B6F-4C2A-9602-D0251B108778}"/>
          </ac:spMkLst>
        </pc:spChg>
        <pc:picChg chg="add mod">
          <ac:chgData name="Thiago Felski Pereira" userId="a76654c4-f605-47da-b4a1-b46273390d5d" providerId="ADAL" clId="{286427F5-2E5B-433D-AC6C-3F0E744A9262}" dt="2021-09-13T15:56:42.371" v="115"/>
          <ac:picMkLst>
            <pc:docMk/>
            <pc:sldMk cId="3919089319" sldId="334"/>
            <ac:picMk id="7" creationId="{44B393D6-51E9-4A1D-AE06-AF9419ACAEAD}"/>
          </ac:picMkLst>
        </pc:picChg>
        <pc:picChg chg="add mod">
          <ac:chgData name="Thiago Felski Pereira" userId="a76654c4-f605-47da-b4a1-b46273390d5d" providerId="ADAL" clId="{286427F5-2E5B-433D-AC6C-3F0E744A9262}" dt="2021-09-13T15:56:42.371" v="115"/>
          <ac:picMkLst>
            <pc:docMk/>
            <pc:sldMk cId="3919089319" sldId="334"/>
            <ac:picMk id="8" creationId="{DEF53F1E-393A-4097-9C37-9DB13A2D7549}"/>
          </ac:picMkLst>
        </pc:picChg>
        <pc:cxnChg chg="add mod">
          <ac:chgData name="Thiago Felski Pereira" userId="a76654c4-f605-47da-b4a1-b46273390d5d" providerId="ADAL" clId="{286427F5-2E5B-433D-AC6C-3F0E744A9262}" dt="2021-09-13T15:56:42.371" v="115"/>
          <ac:cxnSpMkLst>
            <pc:docMk/>
            <pc:sldMk cId="3919089319" sldId="334"/>
            <ac:cxnSpMk id="9" creationId="{A4143BE0-05BD-4FB1-AD91-DDC9AC1A7D34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4:49.096" v="3294" actId="47"/>
        <pc:sldMkLst>
          <pc:docMk/>
          <pc:sldMk cId="3289837370" sldId="335"/>
        </pc:sldMkLst>
        <pc:spChg chg="del">
          <ac:chgData name="Thiago Felski Pereira" userId="a76654c4-f605-47da-b4a1-b46273390d5d" providerId="ADAL" clId="{286427F5-2E5B-433D-AC6C-3F0E744A9262}" dt="2021-09-13T15:54:55.084" v="70" actId="478"/>
          <ac:spMkLst>
            <pc:docMk/>
            <pc:sldMk cId="3289837370" sldId="335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56.475" v="71"/>
          <ac:spMkLst>
            <pc:docMk/>
            <pc:sldMk cId="3289837370" sldId="335"/>
            <ac:spMk id="5" creationId="{E0ADFADD-B9CA-4E82-B413-56BE2F6F98FC}"/>
          </ac:spMkLst>
        </pc:spChg>
        <pc:spChg chg="add mod">
          <ac:chgData name="Thiago Felski Pereira" userId="a76654c4-f605-47da-b4a1-b46273390d5d" providerId="ADAL" clId="{286427F5-2E5B-433D-AC6C-3F0E744A9262}" dt="2021-09-13T15:56:46.832" v="118"/>
          <ac:spMkLst>
            <pc:docMk/>
            <pc:sldMk cId="3289837370" sldId="335"/>
            <ac:spMk id="6" creationId="{8F201BD0-A042-4818-834D-870C5BDFCCB0}"/>
          </ac:spMkLst>
        </pc:spChg>
        <pc:picChg chg="add mod">
          <ac:chgData name="Thiago Felski Pereira" userId="a76654c4-f605-47da-b4a1-b46273390d5d" providerId="ADAL" clId="{286427F5-2E5B-433D-AC6C-3F0E744A9262}" dt="2021-09-13T15:56:46.832" v="118"/>
          <ac:picMkLst>
            <pc:docMk/>
            <pc:sldMk cId="3289837370" sldId="335"/>
            <ac:picMk id="7" creationId="{892C4767-B6FD-498F-BD07-E6E0079DD756}"/>
          </ac:picMkLst>
        </pc:picChg>
        <pc:picChg chg="add mod">
          <ac:chgData name="Thiago Felski Pereira" userId="a76654c4-f605-47da-b4a1-b46273390d5d" providerId="ADAL" clId="{286427F5-2E5B-433D-AC6C-3F0E744A9262}" dt="2021-09-13T15:56:46.832" v="118"/>
          <ac:picMkLst>
            <pc:docMk/>
            <pc:sldMk cId="3289837370" sldId="335"/>
            <ac:picMk id="8" creationId="{A4CF5910-AD18-4BA6-B49A-E631867EC556}"/>
          </ac:picMkLst>
        </pc:picChg>
        <pc:cxnChg chg="add mod">
          <ac:chgData name="Thiago Felski Pereira" userId="a76654c4-f605-47da-b4a1-b46273390d5d" providerId="ADAL" clId="{286427F5-2E5B-433D-AC6C-3F0E744A9262}" dt="2021-09-13T15:56:46.832" v="118"/>
          <ac:cxnSpMkLst>
            <pc:docMk/>
            <pc:sldMk cId="3289837370" sldId="335"/>
            <ac:cxnSpMk id="9" creationId="{878E5838-27F2-4075-A607-98EDC53A9578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5:42.094" v="3302" actId="47"/>
        <pc:sldMkLst>
          <pc:docMk/>
          <pc:sldMk cId="1856396435" sldId="336"/>
        </pc:sldMkLst>
        <pc:spChg chg="del">
          <ac:chgData name="Thiago Felski Pereira" userId="a76654c4-f605-47da-b4a1-b46273390d5d" providerId="ADAL" clId="{286427F5-2E5B-433D-AC6C-3F0E744A9262}" dt="2021-09-13T15:55:15.085" v="76" actId="478"/>
          <ac:spMkLst>
            <pc:docMk/>
            <pc:sldMk cId="1856396435" sldId="336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16.236" v="77"/>
          <ac:spMkLst>
            <pc:docMk/>
            <pc:sldMk cId="1856396435" sldId="336"/>
            <ac:spMk id="4" creationId="{D4C920B7-577C-4293-9635-2D936A7FB4F2}"/>
          </ac:spMkLst>
        </pc:spChg>
        <pc:spChg chg="add mod">
          <ac:chgData name="Thiago Felski Pereira" userId="a76654c4-f605-47da-b4a1-b46273390d5d" providerId="ADAL" clId="{286427F5-2E5B-433D-AC6C-3F0E744A9262}" dt="2021-09-13T15:56:50.888" v="121"/>
          <ac:spMkLst>
            <pc:docMk/>
            <pc:sldMk cId="1856396435" sldId="336"/>
            <ac:spMk id="6" creationId="{E977B91D-F0F1-4D5A-9BA6-A6BFEC2439F7}"/>
          </ac:spMkLst>
        </pc:spChg>
        <pc:picChg chg="add mod">
          <ac:chgData name="Thiago Felski Pereira" userId="a76654c4-f605-47da-b4a1-b46273390d5d" providerId="ADAL" clId="{286427F5-2E5B-433D-AC6C-3F0E744A9262}" dt="2021-09-13T15:56:50.888" v="121"/>
          <ac:picMkLst>
            <pc:docMk/>
            <pc:sldMk cId="1856396435" sldId="336"/>
            <ac:picMk id="7" creationId="{386FFDFC-618A-4A0E-8759-8945C92F56D7}"/>
          </ac:picMkLst>
        </pc:picChg>
        <pc:picChg chg="add mod">
          <ac:chgData name="Thiago Felski Pereira" userId="a76654c4-f605-47da-b4a1-b46273390d5d" providerId="ADAL" clId="{286427F5-2E5B-433D-AC6C-3F0E744A9262}" dt="2021-09-13T15:56:50.888" v="121"/>
          <ac:picMkLst>
            <pc:docMk/>
            <pc:sldMk cId="1856396435" sldId="336"/>
            <ac:picMk id="8" creationId="{4B285429-1702-4ABB-A624-D0CFB4EF5BB8}"/>
          </ac:picMkLst>
        </pc:picChg>
        <pc:cxnChg chg="add mod">
          <ac:chgData name="Thiago Felski Pereira" userId="a76654c4-f605-47da-b4a1-b46273390d5d" providerId="ADAL" clId="{286427F5-2E5B-433D-AC6C-3F0E744A9262}" dt="2021-09-13T15:56:50.888" v="121"/>
          <ac:cxnSpMkLst>
            <pc:docMk/>
            <pc:sldMk cId="1856396435" sldId="336"/>
            <ac:cxnSpMk id="9" creationId="{E826FC80-0C0B-420F-BD41-1F0D9AFB05F9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6:01.881" v="3304" actId="47"/>
        <pc:sldMkLst>
          <pc:docMk/>
          <pc:sldMk cId="2147290510" sldId="337"/>
        </pc:sldMkLst>
        <pc:spChg chg="del">
          <ac:chgData name="Thiago Felski Pereira" userId="a76654c4-f605-47da-b4a1-b46273390d5d" providerId="ADAL" clId="{286427F5-2E5B-433D-AC6C-3F0E744A9262}" dt="2021-09-13T15:55:34.451" v="80" actId="478"/>
          <ac:spMkLst>
            <pc:docMk/>
            <pc:sldMk cId="2147290510" sldId="337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35.625" v="81"/>
          <ac:spMkLst>
            <pc:docMk/>
            <pc:sldMk cId="2147290510" sldId="337"/>
            <ac:spMk id="5" creationId="{3B8EF42E-B3F0-453C-B9BE-B689667CFB64}"/>
          </ac:spMkLst>
        </pc:spChg>
        <pc:spChg chg="add mod">
          <ac:chgData name="Thiago Felski Pereira" userId="a76654c4-f605-47da-b4a1-b46273390d5d" providerId="ADAL" clId="{286427F5-2E5B-433D-AC6C-3F0E744A9262}" dt="2021-09-13T15:56:55.761" v="124"/>
          <ac:spMkLst>
            <pc:docMk/>
            <pc:sldMk cId="2147290510" sldId="337"/>
            <ac:spMk id="6" creationId="{830A216C-9955-4F8C-9DA6-6DF2B6C0E30D}"/>
          </ac:spMkLst>
        </pc:spChg>
        <pc:picChg chg="add mod">
          <ac:chgData name="Thiago Felski Pereira" userId="a76654c4-f605-47da-b4a1-b46273390d5d" providerId="ADAL" clId="{286427F5-2E5B-433D-AC6C-3F0E744A9262}" dt="2021-09-13T15:56:55.761" v="124"/>
          <ac:picMkLst>
            <pc:docMk/>
            <pc:sldMk cId="2147290510" sldId="337"/>
            <ac:picMk id="7" creationId="{129F7E09-3C3F-4B65-A914-E495A9645DB0}"/>
          </ac:picMkLst>
        </pc:picChg>
        <pc:picChg chg="add mod">
          <ac:chgData name="Thiago Felski Pereira" userId="a76654c4-f605-47da-b4a1-b46273390d5d" providerId="ADAL" clId="{286427F5-2E5B-433D-AC6C-3F0E744A9262}" dt="2021-09-13T15:56:55.761" v="124"/>
          <ac:picMkLst>
            <pc:docMk/>
            <pc:sldMk cId="2147290510" sldId="337"/>
            <ac:picMk id="8" creationId="{CC5C5954-E44B-49B3-A5E5-734BA5E4D47C}"/>
          </ac:picMkLst>
        </pc:picChg>
        <pc:cxnChg chg="add mod">
          <ac:chgData name="Thiago Felski Pereira" userId="a76654c4-f605-47da-b4a1-b46273390d5d" providerId="ADAL" clId="{286427F5-2E5B-433D-AC6C-3F0E744A9262}" dt="2021-09-13T15:56:55.761" v="124"/>
          <ac:cxnSpMkLst>
            <pc:docMk/>
            <pc:sldMk cId="2147290510" sldId="337"/>
            <ac:cxnSpMk id="9" creationId="{F2AF64A8-D9EC-40C7-B1CE-EB5EB1AD99D8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6:13.040" v="3305" actId="47"/>
        <pc:sldMkLst>
          <pc:docMk/>
          <pc:sldMk cId="4190512711" sldId="338"/>
        </pc:sldMkLst>
        <pc:spChg chg="del">
          <ac:chgData name="Thiago Felski Pereira" userId="a76654c4-f605-47da-b4a1-b46273390d5d" providerId="ADAL" clId="{286427F5-2E5B-433D-AC6C-3F0E744A9262}" dt="2021-09-13T15:55:40.715" v="82" actId="478"/>
          <ac:spMkLst>
            <pc:docMk/>
            <pc:sldMk cId="4190512711" sldId="338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41.913" v="83"/>
          <ac:spMkLst>
            <pc:docMk/>
            <pc:sldMk cId="4190512711" sldId="338"/>
            <ac:spMk id="5" creationId="{118E940D-BB38-4568-B19E-861F31DDF789}"/>
          </ac:spMkLst>
        </pc:spChg>
        <pc:spChg chg="add mod">
          <ac:chgData name="Thiago Felski Pereira" userId="a76654c4-f605-47da-b4a1-b46273390d5d" providerId="ADAL" clId="{286427F5-2E5B-433D-AC6C-3F0E744A9262}" dt="2021-09-13T15:56:56.863" v="125"/>
          <ac:spMkLst>
            <pc:docMk/>
            <pc:sldMk cId="4190512711" sldId="338"/>
            <ac:spMk id="6" creationId="{42531A45-13ED-4734-913A-91545AAB2EA1}"/>
          </ac:spMkLst>
        </pc:spChg>
        <pc:picChg chg="add mod">
          <ac:chgData name="Thiago Felski Pereira" userId="a76654c4-f605-47da-b4a1-b46273390d5d" providerId="ADAL" clId="{286427F5-2E5B-433D-AC6C-3F0E744A9262}" dt="2021-09-13T15:56:56.863" v="125"/>
          <ac:picMkLst>
            <pc:docMk/>
            <pc:sldMk cId="4190512711" sldId="338"/>
            <ac:picMk id="7" creationId="{A6BD0181-88A8-4AE1-BFCE-3DB7B0380C10}"/>
          </ac:picMkLst>
        </pc:picChg>
        <pc:picChg chg="add mod">
          <ac:chgData name="Thiago Felski Pereira" userId="a76654c4-f605-47da-b4a1-b46273390d5d" providerId="ADAL" clId="{286427F5-2E5B-433D-AC6C-3F0E744A9262}" dt="2021-09-13T15:56:56.863" v="125"/>
          <ac:picMkLst>
            <pc:docMk/>
            <pc:sldMk cId="4190512711" sldId="338"/>
            <ac:picMk id="8" creationId="{B355C123-AAD0-484D-B42E-451920F3AD22}"/>
          </ac:picMkLst>
        </pc:picChg>
        <pc:cxnChg chg="add mod">
          <ac:chgData name="Thiago Felski Pereira" userId="a76654c4-f605-47da-b4a1-b46273390d5d" providerId="ADAL" clId="{286427F5-2E5B-433D-AC6C-3F0E744A9262}" dt="2021-09-13T15:56:56.863" v="125"/>
          <ac:cxnSpMkLst>
            <pc:docMk/>
            <pc:sldMk cId="4190512711" sldId="338"/>
            <ac:cxnSpMk id="9" creationId="{F3238052-68F5-4CCB-88AF-54423C667F96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6:18.719" v="3306" actId="47"/>
        <pc:sldMkLst>
          <pc:docMk/>
          <pc:sldMk cId="3817358561" sldId="339"/>
        </pc:sldMkLst>
        <pc:spChg chg="del">
          <ac:chgData name="Thiago Felski Pereira" userId="a76654c4-f605-47da-b4a1-b46273390d5d" providerId="ADAL" clId="{286427F5-2E5B-433D-AC6C-3F0E744A9262}" dt="2021-09-13T15:55:45.820" v="84" actId="478"/>
          <ac:spMkLst>
            <pc:docMk/>
            <pc:sldMk cId="3817358561" sldId="339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47.013" v="85"/>
          <ac:spMkLst>
            <pc:docMk/>
            <pc:sldMk cId="3817358561" sldId="339"/>
            <ac:spMk id="4" creationId="{6DDB740F-7BFA-49FB-A295-EB7308FED92A}"/>
          </ac:spMkLst>
        </pc:spChg>
        <pc:spChg chg="add mod">
          <ac:chgData name="Thiago Felski Pereira" userId="a76654c4-f605-47da-b4a1-b46273390d5d" providerId="ADAL" clId="{286427F5-2E5B-433D-AC6C-3F0E744A9262}" dt="2021-09-13T15:56:58.595" v="126"/>
          <ac:spMkLst>
            <pc:docMk/>
            <pc:sldMk cId="3817358561" sldId="339"/>
            <ac:spMk id="6" creationId="{6DB4F58E-DCCA-4025-85CC-0626B19EE315}"/>
          </ac:spMkLst>
        </pc:spChg>
        <pc:picChg chg="add mod">
          <ac:chgData name="Thiago Felski Pereira" userId="a76654c4-f605-47da-b4a1-b46273390d5d" providerId="ADAL" clId="{286427F5-2E5B-433D-AC6C-3F0E744A9262}" dt="2021-09-13T15:56:58.595" v="126"/>
          <ac:picMkLst>
            <pc:docMk/>
            <pc:sldMk cId="3817358561" sldId="339"/>
            <ac:picMk id="7" creationId="{47E7D01C-3A6B-4A0C-A60F-DF184BF76516}"/>
          </ac:picMkLst>
        </pc:picChg>
        <pc:picChg chg="add mod">
          <ac:chgData name="Thiago Felski Pereira" userId="a76654c4-f605-47da-b4a1-b46273390d5d" providerId="ADAL" clId="{286427F5-2E5B-433D-AC6C-3F0E744A9262}" dt="2021-09-13T15:56:58.595" v="126"/>
          <ac:picMkLst>
            <pc:docMk/>
            <pc:sldMk cId="3817358561" sldId="339"/>
            <ac:picMk id="8" creationId="{86ED4E24-31F4-4814-8722-1851B226F306}"/>
          </ac:picMkLst>
        </pc:picChg>
        <pc:cxnChg chg="add mod">
          <ac:chgData name="Thiago Felski Pereira" userId="a76654c4-f605-47da-b4a1-b46273390d5d" providerId="ADAL" clId="{286427F5-2E5B-433D-AC6C-3F0E744A9262}" dt="2021-09-13T15:56:58.595" v="126"/>
          <ac:cxnSpMkLst>
            <pc:docMk/>
            <pc:sldMk cId="3817358561" sldId="339"/>
            <ac:cxnSpMk id="9" creationId="{2D315E7D-E69F-4019-BF04-23278D8E2408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7:36.039" v="3320" actId="47"/>
        <pc:sldMkLst>
          <pc:docMk/>
          <pc:sldMk cId="18671138" sldId="340"/>
        </pc:sldMkLst>
        <pc:spChg chg="del">
          <ac:chgData name="Thiago Felski Pereira" userId="a76654c4-f605-47da-b4a1-b46273390d5d" providerId="ADAL" clId="{286427F5-2E5B-433D-AC6C-3F0E744A9262}" dt="2021-09-13T15:55:56.232" v="88" actId="478"/>
          <ac:spMkLst>
            <pc:docMk/>
            <pc:sldMk cId="18671138" sldId="340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286427F5-2E5B-433D-AC6C-3F0E744A9262}" dt="2021-09-13T21:16:45.607" v="3310" actId="14100"/>
          <ac:spMkLst>
            <pc:docMk/>
            <pc:sldMk cId="18671138" sldId="340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6:04.584" v="104" actId="20577"/>
          <ac:spMkLst>
            <pc:docMk/>
            <pc:sldMk cId="18671138" sldId="340"/>
            <ac:spMk id="5" creationId="{B2960354-8CB5-4C6F-8DC5-BD6AB91E3267}"/>
          </ac:spMkLst>
        </pc:spChg>
        <pc:spChg chg="add mod">
          <ac:chgData name="Thiago Felski Pereira" userId="a76654c4-f605-47da-b4a1-b46273390d5d" providerId="ADAL" clId="{286427F5-2E5B-433D-AC6C-3F0E744A9262}" dt="2021-09-13T15:57:00.862" v="128"/>
          <ac:spMkLst>
            <pc:docMk/>
            <pc:sldMk cId="18671138" sldId="340"/>
            <ac:spMk id="6" creationId="{D5AEF754-DD99-4525-AA46-FB9DE37FBBED}"/>
          </ac:spMkLst>
        </pc:spChg>
        <pc:picChg chg="add mod">
          <ac:chgData name="Thiago Felski Pereira" userId="a76654c4-f605-47da-b4a1-b46273390d5d" providerId="ADAL" clId="{286427F5-2E5B-433D-AC6C-3F0E744A9262}" dt="2021-09-13T15:57:00.862" v="128"/>
          <ac:picMkLst>
            <pc:docMk/>
            <pc:sldMk cId="18671138" sldId="340"/>
            <ac:picMk id="7" creationId="{0C809190-8F11-41EE-A785-C38E9C7AA47F}"/>
          </ac:picMkLst>
        </pc:picChg>
        <pc:picChg chg="add mod">
          <ac:chgData name="Thiago Felski Pereira" userId="a76654c4-f605-47da-b4a1-b46273390d5d" providerId="ADAL" clId="{286427F5-2E5B-433D-AC6C-3F0E744A9262}" dt="2021-09-13T15:57:00.862" v="128"/>
          <ac:picMkLst>
            <pc:docMk/>
            <pc:sldMk cId="18671138" sldId="340"/>
            <ac:picMk id="8" creationId="{39924FCB-011D-4098-819F-8157BDC57AA5}"/>
          </ac:picMkLst>
        </pc:picChg>
        <pc:cxnChg chg="add mod">
          <ac:chgData name="Thiago Felski Pereira" userId="a76654c4-f605-47da-b4a1-b46273390d5d" providerId="ADAL" clId="{286427F5-2E5B-433D-AC6C-3F0E744A9262}" dt="2021-09-13T15:57:00.862" v="128"/>
          <ac:cxnSpMkLst>
            <pc:docMk/>
            <pc:sldMk cId="18671138" sldId="340"/>
            <ac:cxnSpMk id="9" creationId="{DAA9738E-5AFA-4353-B7BA-6598F8BDA8A1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6:49.071" v="3311" actId="47"/>
        <pc:sldMkLst>
          <pc:docMk/>
          <pc:sldMk cId="513036739" sldId="341"/>
        </pc:sldMkLst>
        <pc:spChg chg="del">
          <ac:chgData name="Thiago Felski Pereira" userId="a76654c4-f605-47da-b4a1-b46273390d5d" providerId="ADAL" clId="{286427F5-2E5B-433D-AC6C-3F0E744A9262}" dt="2021-09-13T15:56:11.199" v="105" actId="478"/>
          <ac:spMkLst>
            <pc:docMk/>
            <pc:sldMk cId="513036739" sldId="341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6:12.398" v="106"/>
          <ac:spMkLst>
            <pc:docMk/>
            <pc:sldMk cId="513036739" sldId="341"/>
            <ac:spMk id="4" creationId="{C2545CD0-75B4-454E-A5BF-3884B5C25F02}"/>
          </ac:spMkLst>
        </pc:spChg>
        <pc:spChg chg="add mod">
          <ac:chgData name="Thiago Felski Pereira" userId="a76654c4-f605-47da-b4a1-b46273390d5d" providerId="ADAL" clId="{286427F5-2E5B-433D-AC6C-3F0E744A9262}" dt="2021-09-13T15:57:02.240" v="129"/>
          <ac:spMkLst>
            <pc:docMk/>
            <pc:sldMk cId="513036739" sldId="341"/>
            <ac:spMk id="7" creationId="{065A22F2-9568-4FA2-A43F-EABA85BC5581}"/>
          </ac:spMkLst>
        </pc:spChg>
        <pc:picChg chg="add mod">
          <ac:chgData name="Thiago Felski Pereira" userId="a76654c4-f605-47da-b4a1-b46273390d5d" providerId="ADAL" clId="{286427F5-2E5B-433D-AC6C-3F0E744A9262}" dt="2021-09-13T15:57:02.240" v="129"/>
          <ac:picMkLst>
            <pc:docMk/>
            <pc:sldMk cId="513036739" sldId="341"/>
            <ac:picMk id="8" creationId="{BE03061B-88F2-4105-B726-825E0EA9BA4D}"/>
          </ac:picMkLst>
        </pc:picChg>
        <pc:picChg chg="add mod">
          <ac:chgData name="Thiago Felski Pereira" userId="a76654c4-f605-47da-b4a1-b46273390d5d" providerId="ADAL" clId="{286427F5-2E5B-433D-AC6C-3F0E744A9262}" dt="2021-09-13T15:57:02.240" v="129"/>
          <ac:picMkLst>
            <pc:docMk/>
            <pc:sldMk cId="513036739" sldId="341"/>
            <ac:picMk id="9" creationId="{C797D31F-1B4C-4CFF-A7A5-540272270486}"/>
          </ac:picMkLst>
        </pc:picChg>
        <pc:cxnChg chg="add mod">
          <ac:chgData name="Thiago Felski Pereira" userId="a76654c4-f605-47da-b4a1-b46273390d5d" providerId="ADAL" clId="{286427F5-2E5B-433D-AC6C-3F0E744A9262}" dt="2021-09-13T15:57:02.240" v="129"/>
          <ac:cxnSpMkLst>
            <pc:docMk/>
            <pc:sldMk cId="513036739" sldId="341"/>
            <ac:cxnSpMk id="10" creationId="{9A239F53-89F3-4986-A2D6-2E562383DAA0}"/>
          </ac:cxnSpMkLst>
        </pc:cxnChg>
      </pc:sldChg>
      <pc:sldChg chg="addSp delSp modSp add mod">
        <pc:chgData name="Thiago Felski Pereira" userId="a76654c4-f605-47da-b4a1-b46273390d5d" providerId="ADAL" clId="{286427F5-2E5B-433D-AC6C-3F0E744A9262}" dt="2021-09-13T17:49:26.831" v="1051" actId="20577"/>
        <pc:sldMkLst>
          <pc:docMk/>
          <pc:sldMk cId="478947343" sldId="505"/>
        </pc:sldMkLst>
        <pc:spChg chg="del mod">
          <ac:chgData name="Thiago Felski Pereira" userId="a76654c4-f605-47da-b4a1-b46273390d5d" providerId="ADAL" clId="{286427F5-2E5B-433D-AC6C-3F0E744A9262}" dt="2021-09-13T17:13:46.517" v="134" actId="478"/>
          <ac:spMkLst>
            <pc:docMk/>
            <pc:sldMk cId="478947343" sldId="505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7:49:26.831" v="1051" actId="20577"/>
          <ac:spMkLst>
            <pc:docMk/>
            <pc:sldMk cId="478947343" sldId="505"/>
            <ac:spMk id="4" creationId="{2C14EF49-691D-4B06-9189-5EDED040BB81}"/>
          </ac:spMkLst>
        </pc:sp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3174010422" sldId="505"/>
        </pc:sldMkLst>
      </pc:sldChg>
      <pc:sldChg chg="addSp delSp modSp add mod">
        <pc:chgData name="Thiago Felski Pereira" userId="a76654c4-f605-47da-b4a1-b46273390d5d" providerId="ADAL" clId="{286427F5-2E5B-433D-AC6C-3F0E744A9262}" dt="2021-09-13T17:47:17.230" v="866" actId="2711"/>
        <pc:sldMkLst>
          <pc:docMk/>
          <pc:sldMk cId="89917452" sldId="506"/>
        </pc:sldMkLst>
        <pc:spChg chg="del mod">
          <ac:chgData name="Thiago Felski Pereira" userId="a76654c4-f605-47da-b4a1-b46273390d5d" providerId="ADAL" clId="{286427F5-2E5B-433D-AC6C-3F0E744A9262}" dt="2021-09-13T17:44:28.181" v="703" actId="478"/>
          <ac:spMkLst>
            <pc:docMk/>
            <pc:sldMk cId="89917452" sldId="506"/>
            <ac:spMk id="4" creationId="{2C14EF49-691D-4B06-9189-5EDED040BB81}"/>
          </ac:spMkLst>
        </pc:spChg>
        <pc:spChg chg="add mod">
          <ac:chgData name="Thiago Felski Pereira" userId="a76654c4-f605-47da-b4a1-b46273390d5d" providerId="ADAL" clId="{286427F5-2E5B-433D-AC6C-3F0E744A9262}" dt="2021-09-13T17:47:17.230" v="866" actId="2711"/>
          <ac:spMkLst>
            <pc:docMk/>
            <pc:sldMk cId="89917452" sldId="506"/>
            <ac:spMk id="13" creationId="{5EF8F5C7-9D8E-4D75-B9E4-C31686C04C2B}"/>
          </ac:spMkLst>
        </pc:spChg>
        <pc:spChg chg="add del mod">
          <ac:chgData name="Thiago Felski Pereira" userId="a76654c4-f605-47da-b4a1-b46273390d5d" providerId="ADAL" clId="{286427F5-2E5B-433D-AC6C-3F0E744A9262}" dt="2021-09-13T17:44:34.939" v="705"/>
          <ac:spMkLst>
            <pc:docMk/>
            <pc:sldMk cId="89917452" sldId="506"/>
            <ac:spMk id="14" creationId="{0BCA5052-C167-4287-A9E3-6BEE979278F5}"/>
          </ac:spMkLst>
        </pc:spChg>
        <pc:picChg chg="add del">
          <ac:chgData name="Thiago Felski Pereira" userId="a76654c4-f605-47da-b4a1-b46273390d5d" providerId="ADAL" clId="{286427F5-2E5B-433D-AC6C-3F0E744A9262}" dt="2021-09-13T17:41:53.212" v="523" actId="22"/>
          <ac:picMkLst>
            <pc:docMk/>
            <pc:sldMk cId="89917452" sldId="506"/>
            <ac:picMk id="3" creationId="{44C44585-3EC9-4F09-B009-7DDCAB22C63A}"/>
          </ac:picMkLst>
        </pc:picChg>
        <pc:picChg chg="add mod">
          <ac:chgData name="Thiago Felski Pereira" userId="a76654c4-f605-47da-b4a1-b46273390d5d" providerId="ADAL" clId="{286427F5-2E5B-433D-AC6C-3F0E744A9262}" dt="2021-09-13T17:42:02.310" v="525" actId="1076"/>
          <ac:picMkLst>
            <pc:docMk/>
            <pc:sldMk cId="89917452" sldId="506"/>
            <ac:picMk id="11" creationId="{43AC3FEF-96AA-4F3E-A45D-D354EFE7B1E7}"/>
          </ac:picMkLst>
        </pc:pic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912221974" sldId="506"/>
        </pc:sldMkLst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824613219" sldId="507"/>
        </pc:sldMkLst>
      </pc:sldChg>
      <pc:sldChg chg="addSp delSp modSp add mod">
        <pc:chgData name="Thiago Felski Pereira" userId="a76654c4-f605-47da-b4a1-b46273390d5d" providerId="ADAL" clId="{286427F5-2E5B-433D-AC6C-3F0E744A9262}" dt="2021-09-13T18:34:26.942" v="1664" actId="1076"/>
        <pc:sldMkLst>
          <pc:docMk/>
          <pc:sldMk cId="1539867578" sldId="507"/>
        </pc:sldMkLst>
        <pc:spChg chg="mod">
          <ac:chgData name="Thiago Felski Pereira" userId="a76654c4-f605-47da-b4a1-b46273390d5d" providerId="ADAL" clId="{286427F5-2E5B-433D-AC6C-3F0E744A9262}" dt="2021-09-13T18:32:08.062" v="1659" actId="20577"/>
          <ac:spMkLst>
            <pc:docMk/>
            <pc:sldMk cId="1539867578" sldId="507"/>
            <ac:spMk id="13" creationId="{E66C77A3-E4D9-4AA3-819E-1FCA01258CE1}"/>
          </ac:spMkLst>
        </pc:spChg>
        <pc:picChg chg="add mod">
          <ac:chgData name="Thiago Felski Pereira" userId="a76654c4-f605-47da-b4a1-b46273390d5d" providerId="ADAL" clId="{286427F5-2E5B-433D-AC6C-3F0E744A9262}" dt="2021-09-13T18:27:00.643" v="1639" actId="1076"/>
          <ac:picMkLst>
            <pc:docMk/>
            <pc:sldMk cId="1539867578" sldId="507"/>
            <ac:picMk id="3" creationId="{CF894C84-303E-4727-B791-3CF2BC1722EC}"/>
          </ac:picMkLst>
        </pc:picChg>
        <pc:picChg chg="add mod">
          <ac:chgData name="Thiago Felski Pereira" userId="a76654c4-f605-47da-b4a1-b46273390d5d" providerId="ADAL" clId="{286427F5-2E5B-433D-AC6C-3F0E744A9262}" dt="2021-09-13T18:32:38.591" v="1661" actId="1076"/>
          <ac:picMkLst>
            <pc:docMk/>
            <pc:sldMk cId="1539867578" sldId="507"/>
            <ac:picMk id="6" creationId="{5690A64C-0E5A-40A6-86DD-0934E32E1793}"/>
          </ac:picMkLst>
        </pc:picChg>
        <pc:picChg chg="add mod">
          <ac:chgData name="Thiago Felski Pereira" userId="a76654c4-f605-47da-b4a1-b46273390d5d" providerId="ADAL" clId="{286427F5-2E5B-433D-AC6C-3F0E744A9262}" dt="2021-09-13T18:34:26.942" v="1664" actId="1076"/>
          <ac:picMkLst>
            <pc:docMk/>
            <pc:sldMk cId="1539867578" sldId="507"/>
            <ac:picMk id="12" creationId="{795E6325-F029-4068-BDAB-3A43C2DAFCC1}"/>
          </ac:picMkLst>
        </pc:picChg>
        <pc:picChg chg="del">
          <ac:chgData name="Thiago Felski Pereira" userId="a76654c4-f605-47da-b4a1-b46273390d5d" providerId="ADAL" clId="{286427F5-2E5B-433D-AC6C-3F0E744A9262}" dt="2021-09-13T18:24:28.362" v="1435" actId="478"/>
          <ac:picMkLst>
            <pc:docMk/>
            <pc:sldMk cId="1539867578" sldId="507"/>
            <ac:picMk id="15" creationId="{2EE2D891-58D2-46CE-85A2-AEACF633E576}"/>
          </ac:picMkLst>
        </pc:pic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906141343" sldId="508"/>
        </pc:sldMkLst>
      </pc:sldChg>
      <pc:sldChg chg="modSp add mod">
        <pc:chgData name="Thiago Felski Pereira" userId="a76654c4-f605-47da-b4a1-b46273390d5d" providerId="ADAL" clId="{286427F5-2E5B-433D-AC6C-3F0E744A9262}" dt="2021-09-13T18:54:31.220" v="2508"/>
        <pc:sldMkLst>
          <pc:docMk/>
          <pc:sldMk cId="2469747380" sldId="508"/>
        </pc:sldMkLst>
        <pc:spChg chg="mod">
          <ac:chgData name="Thiago Felski Pereira" userId="a76654c4-f605-47da-b4a1-b46273390d5d" providerId="ADAL" clId="{286427F5-2E5B-433D-AC6C-3F0E744A9262}" dt="2021-09-13T18:54:31.220" v="2508"/>
          <ac:spMkLst>
            <pc:docMk/>
            <pc:sldMk cId="2469747380" sldId="508"/>
            <ac:spMk id="4" creationId="{2C14EF49-691D-4B06-9189-5EDED040BB81}"/>
          </ac:spMkLst>
        </pc:spChg>
        <pc:spChg chg="mod">
          <ac:chgData name="Thiago Felski Pereira" userId="a76654c4-f605-47da-b4a1-b46273390d5d" providerId="ADAL" clId="{286427F5-2E5B-433D-AC6C-3F0E744A9262}" dt="2021-09-13T18:35:55.325" v="1704" actId="20577"/>
          <ac:spMkLst>
            <pc:docMk/>
            <pc:sldMk cId="2469747380" sldId="508"/>
            <ac:spMk id="5" creationId="{9D9878E5-B7BC-4C40-9912-0C9E7636DBCF}"/>
          </ac:spMkLst>
        </pc:spChg>
      </pc:sldChg>
      <pc:sldChg chg="addSp delSp modSp add mod">
        <pc:chgData name="Thiago Felski Pereira" userId="a76654c4-f605-47da-b4a1-b46273390d5d" providerId="ADAL" clId="{286427F5-2E5B-433D-AC6C-3F0E744A9262}" dt="2021-09-13T19:54:02.660" v="2891" actId="1076"/>
        <pc:sldMkLst>
          <pc:docMk/>
          <pc:sldMk cId="449716365" sldId="509"/>
        </pc:sldMkLst>
        <pc:spChg chg="mod">
          <ac:chgData name="Thiago Felski Pereira" userId="a76654c4-f605-47da-b4a1-b46273390d5d" providerId="ADAL" clId="{286427F5-2E5B-433D-AC6C-3F0E744A9262}" dt="2021-09-13T19:53:54.037" v="2890" actId="20577"/>
          <ac:spMkLst>
            <pc:docMk/>
            <pc:sldMk cId="449716365" sldId="509"/>
            <ac:spMk id="13" creationId="{E66C77A3-E4D9-4AA3-819E-1FCA01258CE1}"/>
          </ac:spMkLst>
        </pc:spChg>
        <pc:picChg chg="del">
          <ac:chgData name="Thiago Felski Pereira" userId="a76654c4-f605-47da-b4a1-b46273390d5d" providerId="ADAL" clId="{286427F5-2E5B-433D-AC6C-3F0E744A9262}" dt="2021-09-13T19:46:40.658" v="2606" actId="478"/>
          <ac:picMkLst>
            <pc:docMk/>
            <pc:sldMk cId="449716365" sldId="509"/>
            <ac:picMk id="3" creationId="{CF894C84-303E-4727-B791-3CF2BC1722EC}"/>
          </ac:picMkLst>
        </pc:picChg>
        <pc:picChg chg="add mod">
          <ac:chgData name="Thiago Felski Pereira" userId="a76654c4-f605-47da-b4a1-b46273390d5d" providerId="ADAL" clId="{286427F5-2E5B-433D-AC6C-3F0E744A9262}" dt="2021-09-13T19:54:02.660" v="2891" actId="1076"/>
          <ac:picMkLst>
            <pc:docMk/>
            <pc:sldMk cId="449716365" sldId="509"/>
            <ac:picMk id="4" creationId="{D454F0E0-8E7A-4EC5-9A9C-5EADE8095392}"/>
          </ac:picMkLst>
        </pc:picChg>
        <pc:picChg chg="del">
          <ac:chgData name="Thiago Felski Pereira" userId="a76654c4-f605-47da-b4a1-b46273390d5d" providerId="ADAL" clId="{286427F5-2E5B-433D-AC6C-3F0E744A9262}" dt="2021-09-13T19:46:41.517" v="2607" actId="478"/>
          <ac:picMkLst>
            <pc:docMk/>
            <pc:sldMk cId="449716365" sldId="509"/>
            <ac:picMk id="6" creationId="{5690A64C-0E5A-40A6-86DD-0934E32E1793}"/>
          </ac:picMkLst>
        </pc:picChg>
        <pc:picChg chg="del">
          <ac:chgData name="Thiago Felski Pereira" userId="a76654c4-f605-47da-b4a1-b46273390d5d" providerId="ADAL" clId="{286427F5-2E5B-433D-AC6C-3F0E744A9262}" dt="2021-09-13T19:47:44.900" v="2709" actId="478"/>
          <ac:picMkLst>
            <pc:docMk/>
            <pc:sldMk cId="449716365" sldId="509"/>
            <ac:picMk id="12" creationId="{795E6325-F029-4068-BDAB-3A43C2DAFCC1}"/>
          </ac:picMkLst>
        </pc:picChg>
        <pc:picChg chg="add del mod">
          <ac:chgData name="Thiago Felski Pereira" userId="a76654c4-f605-47da-b4a1-b46273390d5d" providerId="ADAL" clId="{286427F5-2E5B-433D-AC6C-3F0E744A9262}" dt="2021-09-13T19:53:21.746" v="2790" actId="478"/>
          <ac:picMkLst>
            <pc:docMk/>
            <pc:sldMk cId="449716365" sldId="509"/>
            <ac:picMk id="14" creationId="{C8272946-AF73-4B48-9779-97D4245DDD6A}"/>
          </ac:picMkLst>
        </pc:picChg>
      </pc:sldChg>
      <pc:sldChg chg="add del">
        <pc:chgData name="Thiago Felski Pereira" userId="a76654c4-f605-47da-b4a1-b46273390d5d" providerId="ADAL" clId="{286427F5-2E5B-433D-AC6C-3F0E744A9262}" dt="2021-09-13T18:50:31.346" v="2505"/>
        <pc:sldMkLst>
          <pc:docMk/>
          <pc:sldMk cId="3068337495" sldId="509"/>
        </pc:sldMkLst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3707105469" sldId="509"/>
        </pc:sldMkLst>
      </pc:sldChg>
      <pc:sldChg chg="addSp delSp modSp add mod">
        <pc:chgData name="Thiago Felski Pereira" userId="a76654c4-f605-47da-b4a1-b46273390d5d" providerId="ADAL" clId="{286427F5-2E5B-433D-AC6C-3F0E744A9262}" dt="2021-09-13T19:55:30.059" v="2936" actId="1076"/>
        <pc:sldMkLst>
          <pc:docMk/>
          <pc:sldMk cId="1300781670" sldId="510"/>
        </pc:sldMkLst>
        <pc:spChg chg="mod">
          <ac:chgData name="Thiago Felski Pereira" userId="a76654c4-f605-47da-b4a1-b46273390d5d" providerId="ADAL" clId="{286427F5-2E5B-433D-AC6C-3F0E744A9262}" dt="2021-09-13T19:54:44.879" v="2934" actId="20577"/>
          <ac:spMkLst>
            <pc:docMk/>
            <pc:sldMk cId="1300781670" sldId="510"/>
            <ac:spMk id="13" creationId="{E66C77A3-E4D9-4AA3-819E-1FCA01258CE1}"/>
          </ac:spMkLst>
        </pc:spChg>
        <pc:picChg chg="add mod">
          <ac:chgData name="Thiago Felski Pereira" userId="a76654c4-f605-47da-b4a1-b46273390d5d" providerId="ADAL" clId="{286427F5-2E5B-433D-AC6C-3F0E744A9262}" dt="2021-09-13T19:55:30.059" v="2936" actId="1076"/>
          <ac:picMkLst>
            <pc:docMk/>
            <pc:sldMk cId="1300781670" sldId="510"/>
            <ac:picMk id="3" creationId="{A1B71FB6-024C-4D0C-9A17-581305F4A280}"/>
          </ac:picMkLst>
        </pc:picChg>
        <pc:picChg chg="del">
          <ac:chgData name="Thiago Felski Pereira" userId="a76654c4-f605-47da-b4a1-b46273390d5d" providerId="ADAL" clId="{286427F5-2E5B-433D-AC6C-3F0E744A9262}" dt="2021-09-13T19:54:17.044" v="2894" actId="478"/>
          <ac:picMkLst>
            <pc:docMk/>
            <pc:sldMk cId="1300781670" sldId="510"/>
            <ac:picMk id="4" creationId="{D454F0E0-8E7A-4EC5-9A9C-5EADE8095392}"/>
          </ac:picMkLst>
        </pc:pic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2909577832" sldId="510"/>
        </pc:sldMkLst>
      </pc:sldChg>
      <pc:sldChg chg="addSp delSp modSp add mod">
        <pc:chgData name="Thiago Felski Pereira" userId="a76654c4-f605-47da-b4a1-b46273390d5d" providerId="ADAL" clId="{286427F5-2E5B-433D-AC6C-3F0E744A9262}" dt="2021-09-13T20:55:37.422" v="3055" actId="20577"/>
        <pc:sldMkLst>
          <pc:docMk/>
          <pc:sldMk cId="1765827099" sldId="511"/>
        </pc:sldMkLst>
        <pc:spChg chg="mod">
          <ac:chgData name="Thiago Felski Pereira" userId="a76654c4-f605-47da-b4a1-b46273390d5d" providerId="ADAL" clId="{286427F5-2E5B-433D-AC6C-3F0E744A9262}" dt="2021-09-13T20:45:12.340" v="2944" actId="20577"/>
          <ac:spMkLst>
            <pc:docMk/>
            <pc:sldMk cId="1765827099" sldId="511"/>
            <ac:spMk id="5" creationId="{BC723571-55A9-4129-BF10-B3FDC1BAC7AF}"/>
          </ac:spMkLst>
        </pc:spChg>
        <pc:spChg chg="mod">
          <ac:chgData name="Thiago Felski Pereira" userId="a76654c4-f605-47da-b4a1-b46273390d5d" providerId="ADAL" clId="{286427F5-2E5B-433D-AC6C-3F0E744A9262}" dt="2021-09-13T20:55:37.422" v="3055" actId="20577"/>
          <ac:spMkLst>
            <pc:docMk/>
            <pc:sldMk cId="1765827099" sldId="511"/>
            <ac:spMk id="11" creationId="{D78A73DC-356D-4A19-A6FB-14ECB9300003}"/>
          </ac:spMkLst>
        </pc:spChg>
        <pc:picChg chg="add mod">
          <ac:chgData name="Thiago Felski Pereira" userId="a76654c4-f605-47da-b4a1-b46273390d5d" providerId="ADAL" clId="{286427F5-2E5B-433D-AC6C-3F0E744A9262}" dt="2021-09-13T20:47:42.569" v="2965" actId="1076"/>
          <ac:picMkLst>
            <pc:docMk/>
            <pc:sldMk cId="1765827099" sldId="511"/>
            <ac:picMk id="3" creationId="{43436AB8-5C67-41FC-8FA8-05D9CF06DD95}"/>
          </ac:picMkLst>
        </pc:picChg>
        <pc:picChg chg="add mod">
          <ac:chgData name="Thiago Felski Pereira" userId="a76654c4-f605-47da-b4a1-b46273390d5d" providerId="ADAL" clId="{286427F5-2E5B-433D-AC6C-3F0E744A9262}" dt="2021-09-13T20:52:52.739" v="2968" actId="1076"/>
          <ac:picMkLst>
            <pc:docMk/>
            <pc:sldMk cId="1765827099" sldId="511"/>
            <ac:picMk id="10" creationId="{59EF62E1-BD16-4C30-9DA4-4B2217DB2EB6}"/>
          </ac:picMkLst>
        </pc:picChg>
        <pc:picChg chg="del">
          <ac:chgData name="Thiago Felski Pereira" userId="a76654c4-f605-47da-b4a1-b46273390d5d" providerId="ADAL" clId="{286427F5-2E5B-433D-AC6C-3F0E744A9262}" dt="2021-09-13T20:47:31.483" v="2963" actId="478"/>
          <ac:picMkLst>
            <pc:docMk/>
            <pc:sldMk cId="1765827099" sldId="511"/>
            <ac:picMk id="13" creationId="{A006D978-4FCB-44B0-A473-A11E2929324B}"/>
          </ac:picMkLst>
        </pc:picChg>
        <pc:picChg chg="del">
          <ac:chgData name="Thiago Felski Pereira" userId="a76654c4-f605-47da-b4a1-b46273390d5d" providerId="ADAL" clId="{286427F5-2E5B-433D-AC6C-3F0E744A9262}" dt="2021-09-13T20:52:38.403" v="2966" actId="478"/>
          <ac:picMkLst>
            <pc:docMk/>
            <pc:sldMk cId="1765827099" sldId="511"/>
            <ac:picMk id="17" creationId="{150DC6C3-1FF3-4A24-86A3-A94057B8B263}"/>
          </ac:picMkLst>
        </pc:pic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3383433479" sldId="511"/>
        </pc:sldMkLst>
      </pc:sldChg>
      <pc:sldChg chg="addSp delSp modSp add mod">
        <pc:chgData name="Thiago Felski Pereira" userId="a76654c4-f605-47da-b4a1-b46273390d5d" providerId="ADAL" clId="{286427F5-2E5B-433D-AC6C-3F0E744A9262}" dt="2021-09-13T20:57:46.322" v="3074" actId="14100"/>
        <pc:sldMkLst>
          <pc:docMk/>
          <pc:sldMk cId="2252011048" sldId="512"/>
        </pc:sldMkLst>
        <pc:spChg chg="mod">
          <ac:chgData name="Thiago Felski Pereira" userId="a76654c4-f605-47da-b4a1-b46273390d5d" providerId="ADAL" clId="{286427F5-2E5B-433D-AC6C-3F0E744A9262}" dt="2021-09-13T20:57:16.442" v="3070" actId="20577"/>
          <ac:spMkLst>
            <pc:docMk/>
            <pc:sldMk cId="2252011048" sldId="512"/>
            <ac:spMk id="5" creationId="{4CF77B37-699C-46AE-9847-0780C8615E14}"/>
          </ac:spMkLst>
        </pc:spChg>
        <pc:picChg chg="add mod">
          <ac:chgData name="Thiago Felski Pereira" userId="a76654c4-f605-47da-b4a1-b46273390d5d" providerId="ADAL" clId="{286427F5-2E5B-433D-AC6C-3F0E744A9262}" dt="2021-09-13T20:57:46.322" v="3074" actId="14100"/>
          <ac:picMkLst>
            <pc:docMk/>
            <pc:sldMk cId="2252011048" sldId="512"/>
            <ac:picMk id="3" creationId="{9B0867B6-0854-4465-9541-7F42F848FFEA}"/>
          </ac:picMkLst>
        </pc:picChg>
        <pc:picChg chg="del">
          <ac:chgData name="Thiago Felski Pereira" userId="a76654c4-f605-47da-b4a1-b46273390d5d" providerId="ADAL" clId="{286427F5-2E5B-433D-AC6C-3F0E744A9262}" dt="2021-09-13T20:57:17.981" v="3071" actId="478"/>
          <ac:picMkLst>
            <pc:docMk/>
            <pc:sldMk cId="2252011048" sldId="512"/>
            <ac:picMk id="15" creationId="{2EE2D891-58D2-46CE-85A2-AEACF633E576}"/>
          </ac:picMkLst>
        </pc:pic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3698491498" sldId="512"/>
        </pc:sldMkLst>
      </pc:sldChg>
      <pc:sldChg chg="addSp delSp modSp add mod">
        <pc:chgData name="Thiago Felski Pereira" userId="a76654c4-f605-47da-b4a1-b46273390d5d" providerId="ADAL" clId="{286427F5-2E5B-433D-AC6C-3F0E744A9262}" dt="2021-09-13T21:14:38.928" v="3293" actId="1076"/>
        <pc:sldMkLst>
          <pc:docMk/>
          <pc:sldMk cId="309543342" sldId="513"/>
        </pc:sldMkLst>
        <pc:spChg chg="mod">
          <ac:chgData name="Thiago Felski Pereira" userId="a76654c4-f605-47da-b4a1-b46273390d5d" providerId="ADAL" clId="{286427F5-2E5B-433D-AC6C-3F0E744A9262}" dt="2021-09-13T21:14:32.317" v="3291" actId="15"/>
          <ac:spMkLst>
            <pc:docMk/>
            <pc:sldMk cId="309543342" sldId="513"/>
            <ac:spMk id="11" creationId="{D78A73DC-356D-4A19-A6FB-14ECB9300003}"/>
          </ac:spMkLst>
        </pc:spChg>
        <pc:picChg chg="del">
          <ac:chgData name="Thiago Felski Pereira" userId="a76654c4-f605-47da-b4a1-b46273390d5d" providerId="ADAL" clId="{286427F5-2E5B-433D-AC6C-3F0E744A9262}" dt="2021-09-13T21:01:33.481" v="3079" actId="478"/>
          <ac:picMkLst>
            <pc:docMk/>
            <pc:sldMk cId="309543342" sldId="513"/>
            <ac:picMk id="3" creationId="{43436AB8-5C67-41FC-8FA8-05D9CF06DD95}"/>
          </ac:picMkLst>
        </pc:picChg>
        <pc:picChg chg="add mod">
          <ac:chgData name="Thiago Felski Pereira" userId="a76654c4-f605-47da-b4a1-b46273390d5d" providerId="ADAL" clId="{286427F5-2E5B-433D-AC6C-3F0E744A9262}" dt="2021-09-13T21:02:25.840" v="3189" actId="1076"/>
          <ac:picMkLst>
            <pc:docMk/>
            <pc:sldMk cId="309543342" sldId="513"/>
            <ac:picMk id="4" creationId="{CD4C8A3B-76DC-4E65-B3F3-1ED28C1A4B21}"/>
          </ac:picMkLst>
        </pc:picChg>
        <pc:picChg chg="del">
          <ac:chgData name="Thiago Felski Pereira" userId="a76654c4-f605-47da-b4a1-b46273390d5d" providerId="ADAL" clId="{286427F5-2E5B-433D-AC6C-3F0E744A9262}" dt="2021-09-13T21:01:31.883" v="3077" actId="478"/>
          <ac:picMkLst>
            <pc:docMk/>
            <pc:sldMk cId="309543342" sldId="513"/>
            <ac:picMk id="10" creationId="{59EF62E1-BD16-4C30-9DA4-4B2217DB2EB6}"/>
          </ac:picMkLst>
        </pc:picChg>
        <pc:picChg chg="add mod">
          <ac:chgData name="Thiago Felski Pereira" userId="a76654c4-f605-47da-b4a1-b46273390d5d" providerId="ADAL" clId="{286427F5-2E5B-433D-AC6C-3F0E744A9262}" dt="2021-09-13T21:14:38.928" v="3293" actId="1076"/>
          <ac:picMkLst>
            <pc:docMk/>
            <pc:sldMk cId="309543342" sldId="513"/>
            <ac:picMk id="13" creationId="{3F81CDF8-6E51-4185-A7F9-D803CFC37CAD}"/>
          </ac:picMkLst>
        </pc:picChg>
        <pc:picChg chg="del">
          <ac:chgData name="Thiago Felski Pereira" userId="a76654c4-f605-47da-b4a1-b46273390d5d" providerId="ADAL" clId="{286427F5-2E5B-433D-AC6C-3F0E744A9262}" dt="2021-09-13T21:01:32.582" v="3078" actId="478"/>
          <ac:picMkLst>
            <pc:docMk/>
            <pc:sldMk cId="309543342" sldId="513"/>
            <ac:picMk id="15" creationId="{E71EE310-551C-4F34-A8CF-FA4154FC9915}"/>
          </ac:picMkLst>
        </pc:picChg>
        <pc:picChg chg="add mod">
          <ac:chgData name="Thiago Felski Pereira" userId="a76654c4-f605-47da-b4a1-b46273390d5d" providerId="ADAL" clId="{286427F5-2E5B-433D-AC6C-3F0E744A9262}" dt="2021-09-13T21:14:37.030" v="3292" actId="1076"/>
          <ac:picMkLst>
            <pc:docMk/>
            <pc:sldMk cId="309543342" sldId="513"/>
            <ac:picMk id="16" creationId="{11F1BF9D-7CCD-4AD2-89D6-3801B8A3C7E6}"/>
          </ac:picMkLst>
        </pc:picChg>
        <pc:picChg chg="del">
          <ac:chgData name="Thiago Felski Pereira" userId="a76654c4-f605-47da-b4a1-b46273390d5d" providerId="ADAL" clId="{286427F5-2E5B-433D-AC6C-3F0E744A9262}" dt="2021-09-13T21:01:31.058" v="3076" actId="478"/>
          <ac:picMkLst>
            <pc:docMk/>
            <pc:sldMk cId="309543342" sldId="513"/>
            <ac:picMk id="19" creationId="{ECCF2B47-2FA0-465D-A2E0-6B5EB8BF2A6C}"/>
          </ac:picMkLst>
        </pc:picChg>
      </pc:sldChg>
      <pc:sldChg chg="modSp add mod">
        <pc:chgData name="Thiago Felski Pereira" userId="a76654c4-f605-47da-b4a1-b46273390d5d" providerId="ADAL" clId="{286427F5-2E5B-433D-AC6C-3F0E744A9262}" dt="2021-09-14T01:09:27.269" v="4057" actId="20577"/>
        <pc:sldMkLst>
          <pc:docMk/>
          <pc:sldMk cId="1359227403" sldId="514"/>
        </pc:sldMkLst>
        <pc:spChg chg="mod">
          <ac:chgData name="Thiago Felski Pereira" userId="a76654c4-f605-47da-b4a1-b46273390d5d" providerId="ADAL" clId="{286427F5-2E5B-433D-AC6C-3F0E744A9262}" dt="2021-09-14T01:09:27.269" v="4057" actId="20577"/>
          <ac:spMkLst>
            <pc:docMk/>
            <pc:sldMk cId="1359227403" sldId="514"/>
            <ac:spMk id="4" creationId="{2C14EF49-691D-4B06-9189-5EDED040BB81}"/>
          </ac:spMkLst>
        </pc:spChg>
        <pc:spChg chg="mod">
          <ac:chgData name="Thiago Felski Pereira" userId="a76654c4-f605-47da-b4a1-b46273390d5d" providerId="ADAL" clId="{286427F5-2E5B-433D-AC6C-3F0E744A9262}" dt="2021-09-13T21:17:27.027" v="3319" actId="20577"/>
          <ac:spMkLst>
            <pc:docMk/>
            <pc:sldMk cId="1359227403" sldId="514"/>
            <ac:spMk id="5" creationId="{9D9878E5-B7BC-4C40-9912-0C9E7636DBCF}"/>
          </ac:spMkLst>
        </pc:spChg>
      </pc:sldChg>
      <pc:sldMasterChg chg="delSldLayout">
        <pc:chgData name="Thiago Felski Pereira" userId="a76654c4-f605-47da-b4a1-b46273390d5d" providerId="ADAL" clId="{286427F5-2E5B-433D-AC6C-3F0E744A9262}" dt="2021-09-13T15:51:58.745" v="11" actId="47"/>
        <pc:sldMasterMkLst>
          <pc:docMk/>
          <pc:sldMasterMk cId="0" sldId="2147483660"/>
        </pc:sldMasterMkLst>
        <pc:sldLayoutChg chg="del">
          <pc:chgData name="Thiago Felski Pereira" userId="a76654c4-f605-47da-b4a1-b46273390d5d" providerId="ADAL" clId="{286427F5-2E5B-433D-AC6C-3F0E744A9262}" dt="2021-09-13T15:51:58.745" v="11" actId="47"/>
          <pc:sldLayoutMkLst>
            <pc:docMk/>
            <pc:sldMasterMk cId="0" sldId="2147483660"/>
            <pc:sldLayoutMk cId="536090042" sldId="2147483672"/>
          </pc:sldLayoutMkLst>
        </pc:sldLayoutChg>
      </pc:sldMasterChg>
    </pc:docChg>
  </pc:docChgLst>
  <pc:docChgLst>
    <pc:chgData name="Thiago Felski Pereira" userId="a76654c4-f605-47da-b4a1-b46273390d5d" providerId="ADAL" clId="{0B8FDEFF-A2E8-4A14-B29F-0D2A2CCEA049}"/>
    <pc:docChg chg="custSel modSld">
      <pc:chgData name="Thiago Felski Pereira" userId="a76654c4-f605-47da-b4a1-b46273390d5d" providerId="ADAL" clId="{0B8FDEFF-A2E8-4A14-B29F-0D2A2CCEA049}" dt="2021-08-02T21:47:48.447" v="1" actId="207"/>
      <pc:docMkLst>
        <pc:docMk/>
      </pc:docMkLst>
      <pc:sldChg chg="modSp mod">
        <pc:chgData name="Thiago Felski Pereira" userId="a76654c4-f605-47da-b4a1-b46273390d5d" providerId="ADAL" clId="{0B8FDEFF-A2E8-4A14-B29F-0D2A2CCEA049}" dt="2021-08-02T21:47:48.447" v="1" actId="207"/>
        <pc:sldMkLst>
          <pc:docMk/>
          <pc:sldMk cId="2015339668" sldId="279"/>
        </pc:sldMkLst>
        <pc:graphicFrameChg chg="modGraphic">
          <ac:chgData name="Thiago Felski Pereira" userId="a76654c4-f605-47da-b4a1-b46273390d5d" providerId="ADAL" clId="{0B8FDEFF-A2E8-4A14-B29F-0D2A2CCEA049}" dt="2021-08-02T21:47:48.447" v="1" actId="207"/>
          <ac:graphicFrameMkLst>
            <pc:docMk/>
            <pc:sldMk cId="2015339668" sldId="279"/>
            <ac:graphicFrameMk id="2" creationId="{00000000-0000-0000-0000-000000000000}"/>
          </ac:graphicFrameMkLst>
        </pc:graphicFrameChg>
      </pc:sldChg>
    </pc:docChg>
  </pc:docChgLst>
  <pc:docChgLst>
    <pc:chgData name="Thiago Felski Pereira" userId="a76654c4-f605-47da-b4a1-b46273390d5d" providerId="ADAL" clId="{AB7FB52B-6B1B-4D8A-B490-EEFD095D97B0}"/>
    <pc:docChg chg="undo custSel addSld delSld modSld">
      <pc:chgData name="Thiago Felski Pereira" userId="a76654c4-f605-47da-b4a1-b46273390d5d" providerId="ADAL" clId="{AB7FB52B-6B1B-4D8A-B490-EEFD095D97B0}" dt="2021-10-28T12:58:48.428" v="2061" actId="113"/>
      <pc:docMkLst>
        <pc:docMk/>
      </pc:docMkLst>
      <pc:sldChg chg="modSp mod">
        <pc:chgData name="Thiago Felski Pereira" userId="a76654c4-f605-47da-b4a1-b46273390d5d" providerId="ADAL" clId="{AB7FB52B-6B1B-4D8A-B490-EEFD095D97B0}" dt="2021-10-21T21:22:31.193" v="1035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AB7FB52B-6B1B-4D8A-B490-EEFD095D97B0}" dt="2021-10-21T20:59:05.218" v="45" actId="20577"/>
          <ac:spMkLst>
            <pc:docMk/>
            <pc:sldMk cId="3218115137" sldId="256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AB7FB52B-6B1B-4D8A-B490-EEFD095D97B0}" dt="2021-10-21T21:22:31.193" v="1035" actId="20577"/>
          <ac:spMkLst>
            <pc:docMk/>
            <pc:sldMk cId="3218115137" sldId="256"/>
            <ac:spMk id="4" creationId="{00000000-0000-0000-0000-000000000000}"/>
          </ac:spMkLst>
        </pc:spChg>
      </pc:sldChg>
      <pc:sldChg chg="addSp delSp modSp mod">
        <pc:chgData name="Thiago Felski Pereira" userId="a76654c4-f605-47da-b4a1-b46273390d5d" providerId="ADAL" clId="{AB7FB52B-6B1B-4D8A-B490-EEFD095D97B0}" dt="2021-10-28T12:58:48.428" v="2061" actId="113"/>
        <pc:sldMkLst>
          <pc:docMk/>
          <pc:sldMk cId="3968537483" sldId="307"/>
        </pc:sldMkLst>
        <pc:spChg chg="mod">
          <ac:chgData name="Thiago Felski Pereira" userId="a76654c4-f605-47da-b4a1-b46273390d5d" providerId="ADAL" clId="{AB7FB52B-6B1B-4D8A-B490-EEFD095D97B0}" dt="2021-10-21T20:59:17.025" v="56" actId="20577"/>
          <ac:spMkLst>
            <pc:docMk/>
            <pc:sldMk cId="3968537483" sldId="30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AB7FB52B-6B1B-4D8A-B490-EEFD095D97B0}" dt="2021-10-28T12:58:48.428" v="2061" actId="113"/>
          <ac:spMkLst>
            <pc:docMk/>
            <pc:sldMk cId="3968537483" sldId="307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AB7FB52B-6B1B-4D8A-B490-EEFD095D97B0}" dt="2021-10-21T21:21:49.537" v="1030" actId="478"/>
          <ac:picMkLst>
            <pc:docMk/>
            <pc:sldMk cId="3968537483" sldId="307"/>
            <ac:picMk id="11" creationId="{D9006819-107A-455E-BA00-5E7F1C89F28A}"/>
          </ac:picMkLst>
        </pc:picChg>
        <pc:picChg chg="add del mod">
          <ac:chgData name="Thiago Felski Pereira" userId="a76654c4-f605-47da-b4a1-b46273390d5d" providerId="ADAL" clId="{AB7FB52B-6B1B-4D8A-B490-EEFD095D97B0}" dt="2021-10-21T21:12:48.161" v="105" actId="478"/>
          <ac:picMkLst>
            <pc:docMk/>
            <pc:sldMk cId="3968537483" sldId="307"/>
            <ac:picMk id="1026" creationId="{74CCBD52-F211-4CA6-87DB-CC7B1CB2A04E}"/>
          </ac:picMkLst>
        </pc:picChg>
        <pc:picChg chg="add mod">
          <ac:chgData name="Thiago Felski Pereira" userId="a76654c4-f605-47da-b4a1-b46273390d5d" providerId="ADAL" clId="{AB7FB52B-6B1B-4D8A-B490-EEFD095D97B0}" dt="2021-10-21T21:12:53.251" v="107" actId="1076"/>
          <ac:picMkLst>
            <pc:docMk/>
            <pc:sldMk cId="3968537483" sldId="307"/>
            <ac:picMk id="1028" creationId="{AECA7811-E189-4D1C-8EAC-81034F801C98}"/>
          </ac:picMkLst>
        </pc:picChg>
      </pc:sldChg>
      <pc:sldChg chg="modSp add mod">
        <pc:chgData name="Thiago Felski Pereira" userId="a76654c4-f605-47da-b4a1-b46273390d5d" providerId="ADAL" clId="{AB7FB52B-6B1B-4D8A-B490-EEFD095D97B0}" dt="2021-10-28T12:58:42.902" v="2060" actId="113"/>
        <pc:sldMkLst>
          <pc:docMk/>
          <pc:sldMk cId="2583389577" sldId="308"/>
        </pc:sldMkLst>
        <pc:spChg chg="mod">
          <ac:chgData name="Thiago Felski Pereira" userId="a76654c4-f605-47da-b4a1-b46273390d5d" providerId="ADAL" clId="{AB7FB52B-6B1B-4D8A-B490-EEFD095D97B0}" dt="2021-10-27T21:38:49.256" v="1071" actId="20577"/>
          <ac:spMkLst>
            <pc:docMk/>
            <pc:sldMk cId="2583389577" sldId="30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AB7FB52B-6B1B-4D8A-B490-EEFD095D97B0}" dt="2021-10-28T12:58:42.902" v="2060" actId="113"/>
          <ac:spMkLst>
            <pc:docMk/>
            <pc:sldMk cId="2583389577" sldId="308"/>
            <ac:spMk id="12" creationId="{175EE159-79CC-4ED7-B3AA-C7CC3F5835A5}"/>
          </ac:spMkLst>
        </pc:spChg>
      </pc:sldChg>
      <pc:sldChg chg="add del">
        <pc:chgData name="Thiago Felski Pereira" userId="a76654c4-f605-47da-b4a1-b46273390d5d" providerId="ADAL" clId="{AB7FB52B-6B1B-4D8A-B490-EEFD095D97B0}" dt="2021-10-27T21:39:19.029" v="1093"/>
        <pc:sldMkLst>
          <pc:docMk/>
          <pc:sldMk cId="1057480857" sldId="309"/>
        </pc:sldMkLst>
      </pc:sldChg>
      <pc:sldChg chg="addSp delSp modSp add mod">
        <pc:chgData name="Thiago Felski Pereira" userId="a76654c4-f605-47da-b4a1-b46273390d5d" providerId="ADAL" clId="{AB7FB52B-6B1B-4D8A-B490-EEFD095D97B0}" dt="2021-10-27T21:43:07.513" v="1242" actId="478"/>
        <pc:sldMkLst>
          <pc:docMk/>
          <pc:sldMk cId="1680167621" sldId="309"/>
        </pc:sldMkLst>
        <pc:spChg chg="mod">
          <ac:chgData name="Thiago Felski Pereira" userId="a76654c4-f605-47da-b4a1-b46273390d5d" providerId="ADAL" clId="{AB7FB52B-6B1B-4D8A-B490-EEFD095D97B0}" dt="2021-10-27T21:42:32.160" v="1234" actId="113"/>
          <ac:spMkLst>
            <pc:docMk/>
            <pc:sldMk cId="1680167621" sldId="309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AB7FB52B-6B1B-4D8A-B490-EEFD095D97B0}" dt="2021-10-27T21:43:05.538" v="1241" actId="1076"/>
          <ac:picMkLst>
            <pc:docMk/>
            <pc:sldMk cId="1680167621" sldId="309"/>
            <ac:picMk id="1026" creationId="{599EA805-CB5F-4DBE-B0B7-24B853F01C12}"/>
          </ac:picMkLst>
        </pc:picChg>
        <pc:picChg chg="del">
          <ac:chgData name="Thiago Felski Pereira" userId="a76654c4-f605-47da-b4a1-b46273390d5d" providerId="ADAL" clId="{AB7FB52B-6B1B-4D8A-B490-EEFD095D97B0}" dt="2021-10-27T21:43:07.513" v="1242" actId="478"/>
          <ac:picMkLst>
            <pc:docMk/>
            <pc:sldMk cId="1680167621" sldId="309"/>
            <ac:picMk id="1028" creationId="{AECA7811-E189-4D1C-8EAC-81034F801C98}"/>
          </ac:picMkLst>
        </pc:picChg>
      </pc:sldChg>
      <pc:sldChg chg="add del">
        <pc:chgData name="Thiago Felski Pereira" userId="a76654c4-f605-47da-b4a1-b46273390d5d" providerId="ADAL" clId="{AB7FB52B-6B1B-4D8A-B490-EEFD095D97B0}" dt="2021-10-27T21:43:11.151" v="1243" actId="47"/>
        <pc:sldMkLst>
          <pc:docMk/>
          <pc:sldMk cId="290684506" sldId="310"/>
        </pc:sldMkLst>
      </pc:sldChg>
      <pc:sldChg chg="addSp delSp modSp add mod">
        <pc:chgData name="Thiago Felski Pereira" userId="a76654c4-f605-47da-b4a1-b46273390d5d" providerId="ADAL" clId="{AB7FB52B-6B1B-4D8A-B490-EEFD095D97B0}" dt="2021-10-27T21:44:52.796" v="1285" actId="1076"/>
        <pc:sldMkLst>
          <pc:docMk/>
          <pc:sldMk cId="2163044483" sldId="310"/>
        </pc:sldMkLst>
        <pc:spChg chg="mod">
          <ac:chgData name="Thiago Felski Pereira" userId="a76654c4-f605-47da-b4a1-b46273390d5d" providerId="ADAL" clId="{AB7FB52B-6B1B-4D8A-B490-EEFD095D97B0}" dt="2021-10-27T21:44:33.689" v="1282" actId="20577"/>
          <ac:spMkLst>
            <pc:docMk/>
            <pc:sldMk cId="2163044483" sldId="310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AB7FB52B-6B1B-4D8A-B490-EEFD095D97B0}" dt="2021-10-27T21:44:47.466" v="1283" actId="478"/>
          <ac:picMkLst>
            <pc:docMk/>
            <pc:sldMk cId="2163044483" sldId="310"/>
            <ac:picMk id="1026" creationId="{599EA805-CB5F-4DBE-B0B7-24B853F01C12}"/>
          </ac:picMkLst>
        </pc:picChg>
        <pc:picChg chg="add mod">
          <ac:chgData name="Thiago Felski Pereira" userId="a76654c4-f605-47da-b4a1-b46273390d5d" providerId="ADAL" clId="{AB7FB52B-6B1B-4D8A-B490-EEFD095D97B0}" dt="2021-10-27T21:44:52.796" v="1285" actId="1076"/>
          <ac:picMkLst>
            <pc:docMk/>
            <pc:sldMk cId="2163044483" sldId="310"/>
            <ac:picMk id="2050" creationId="{E0508E6A-93F6-4E09-A5D2-0EEF1477E151}"/>
          </ac:picMkLst>
        </pc:picChg>
      </pc:sldChg>
      <pc:sldChg chg="add del">
        <pc:chgData name="Thiago Felski Pereira" userId="a76654c4-f605-47da-b4a1-b46273390d5d" providerId="ADAL" clId="{AB7FB52B-6B1B-4D8A-B490-EEFD095D97B0}" dt="2021-10-27T21:42:41.261" v="1236"/>
        <pc:sldMkLst>
          <pc:docMk/>
          <pc:sldMk cId="2412752982" sldId="310"/>
        </pc:sldMkLst>
      </pc:sldChg>
      <pc:sldChg chg="delSp modSp add mod">
        <pc:chgData name="Thiago Felski Pereira" userId="a76654c4-f605-47da-b4a1-b46273390d5d" providerId="ADAL" clId="{AB7FB52B-6B1B-4D8A-B490-EEFD095D97B0}" dt="2021-10-27T21:54:54.202" v="1717" actId="20577"/>
        <pc:sldMkLst>
          <pc:docMk/>
          <pc:sldMk cId="4145212716" sldId="311"/>
        </pc:sldMkLst>
        <pc:spChg chg="mod">
          <ac:chgData name="Thiago Felski Pereira" userId="a76654c4-f605-47da-b4a1-b46273390d5d" providerId="ADAL" clId="{AB7FB52B-6B1B-4D8A-B490-EEFD095D97B0}" dt="2021-10-27T21:54:54.202" v="1717" actId="20577"/>
          <ac:spMkLst>
            <pc:docMk/>
            <pc:sldMk cId="4145212716" sldId="311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AB7FB52B-6B1B-4D8A-B490-EEFD095D97B0}" dt="2021-10-27T21:46:41.605" v="1390" actId="478"/>
          <ac:picMkLst>
            <pc:docMk/>
            <pc:sldMk cId="4145212716" sldId="311"/>
            <ac:picMk id="2050" creationId="{E0508E6A-93F6-4E09-A5D2-0EEF1477E151}"/>
          </ac:picMkLst>
        </pc:picChg>
      </pc:sldChg>
      <pc:sldChg chg="addSp modSp add del mod">
        <pc:chgData name="Thiago Felski Pereira" userId="a76654c4-f605-47da-b4a1-b46273390d5d" providerId="ADAL" clId="{AB7FB52B-6B1B-4D8A-B490-EEFD095D97B0}" dt="2021-10-28T12:58:22.924" v="2059" actId="47"/>
        <pc:sldMkLst>
          <pc:docMk/>
          <pc:sldMk cId="29626358" sldId="312"/>
        </pc:sldMkLst>
        <pc:spChg chg="mod">
          <ac:chgData name="Thiago Felski Pereira" userId="a76654c4-f605-47da-b4a1-b46273390d5d" providerId="ADAL" clId="{AB7FB52B-6B1B-4D8A-B490-EEFD095D97B0}" dt="2021-10-27T21:58:36.105" v="1894" actId="113"/>
          <ac:spMkLst>
            <pc:docMk/>
            <pc:sldMk cId="29626358" sldId="31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AB7FB52B-6B1B-4D8A-B490-EEFD095D97B0}" dt="2021-10-27T22:00:18.796" v="1896" actId="1076"/>
          <ac:picMkLst>
            <pc:docMk/>
            <pc:sldMk cId="29626358" sldId="312"/>
            <ac:picMk id="4" creationId="{9D64DC6B-EB5D-48B4-B17E-3454391C0EF3}"/>
          </ac:picMkLst>
        </pc:picChg>
      </pc:sldChg>
      <pc:sldChg chg="modSp add mod">
        <pc:chgData name="Thiago Felski Pereira" userId="a76654c4-f605-47da-b4a1-b46273390d5d" providerId="ADAL" clId="{AB7FB52B-6B1B-4D8A-B490-EEFD095D97B0}" dt="2021-10-28T12:57:57.925" v="2058" actId="2711"/>
        <pc:sldMkLst>
          <pc:docMk/>
          <pc:sldMk cId="710151935" sldId="313"/>
        </pc:sldMkLst>
        <pc:spChg chg="mod">
          <ac:chgData name="Thiago Felski Pereira" userId="a76654c4-f605-47da-b4a1-b46273390d5d" providerId="ADAL" clId="{AB7FB52B-6B1B-4D8A-B490-EEFD095D97B0}" dt="2021-10-28T12:57:57.925" v="2058" actId="2711"/>
          <ac:spMkLst>
            <pc:docMk/>
            <pc:sldMk cId="710151935" sldId="313"/>
            <ac:spMk id="12" creationId="{175EE159-79CC-4ED7-B3AA-C7CC3F5835A5}"/>
          </ac:spMkLst>
        </pc:spChg>
      </pc:sldChg>
      <pc:sldChg chg="addSp delSp modSp del mod">
        <pc:chgData name="Thiago Felski Pereira" userId="a76654c4-f605-47da-b4a1-b46273390d5d" providerId="ADAL" clId="{AB7FB52B-6B1B-4D8A-B490-EEFD095D97B0}" dt="2021-10-27T21:37:12.402" v="1051" actId="47"/>
        <pc:sldMkLst>
          <pc:docMk/>
          <pc:sldMk cId="1903193082" sldId="314"/>
        </pc:sldMkLst>
        <pc:spChg chg="mod">
          <ac:chgData name="Thiago Felski Pereira" userId="a76654c4-f605-47da-b4a1-b46273390d5d" providerId="ADAL" clId="{AB7FB52B-6B1B-4D8A-B490-EEFD095D97B0}" dt="2021-10-21T21:17:05.617" v="425" actId="20577"/>
          <ac:spMkLst>
            <pc:docMk/>
            <pc:sldMk cId="1903193082" sldId="314"/>
            <ac:spMk id="3" creationId="{3363F624-750B-47F5-9904-D91E4B7E0C17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9" creationId="{C4CA6F9C-628C-412B-9FF9-DADF45652129}"/>
          </ac:spMkLst>
        </pc:spChg>
        <pc:spChg chg="mod">
          <ac:chgData name="Thiago Felski Pereira" userId="a76654c4-f605-47da-b4a1-b46273390d5d" providerId="ADAL" clId="{AB7FB52B-6B1B-4D8A-B490-EEFD095D97B0}" dt="2021-10-21T21:21:24.538" v="1029" actId="20577"/>
          <ac:spMkLst>
            <pc:docMk/>
            <pc:sldMk cId="1903193082" sldId="314"/>
            <ac:spMk id="12" creationId="{175EE159-79CC-4ED7-B3AA-C7CC3F5835A5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3" creationId="{0CC9CEC1-37A3-4F9A-B091-6B1D415A03CA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5" creationId="{1AEFA648-AF67-4D98-A8C7-701C881279DA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6" creationId="{71594469-D3DF-4D35-8A85-47ECEBF2CF75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7" creationId="{5FD57AC9-0993-4349-9791-FD458B59C043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8" creationId="{AAF4B531-D04D-49F2-BA4F-D159ED409DD0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9" creationId="{5011BE50-AD20-4DE6-80D4-43A13BF5772D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20" creationId="{8EAE4706-CC7F-45BF-8A18-9854A70FD2ED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21" creationId="{DCD11D44-DE94-4DB3-8CF1-AE16ED683168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22" creationId="{F222D698-6703-49AA-9746-590343C93D56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23" creationId="{6DDD7F68-92E0-4A23-A70F-A7A211ACF30B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24" creationId="{5690CF52-D094-45DC-922D-3772E6DEB150}"/>
          </ac:spMkLst>
        </pc:spChg>
        <pc:graphicFrameChg chg="del">
          <ac:chgData name="Thiago Felski Pereira" userId="a76654c4-f605-47da-b4a1-b46273390d5d" providerId="ADAL" clId="{AB7FB52B-6B1B-4D8A-B490-EEFD095D97B0}" dt="2021-10-21T21:17:12.271" v="426" actId="478"/>
          <ac:graphicFrameMkLst>
            <pc:docMk/>
            <pc:sldMk cId="1903193082" sldId="314"/>
            <ac:graphicFrameMk id="10" creationId="{0C4EE677-4A05-4178-A386-01D605B85FCA}"/>
          </ac:graphicFrameMkLst>
        </pc:graphicFrameChg>
        <pc:picChg chg="del">
          <ac:chgData name="Thiago Felski Pereira" userId="a76654c4-f605-47da-b4a1-b46273390d5d" providerId="ADAL" clId="{AB7FB52B-6B1B-4D8A-B490-EEFD095D97B0}" dt="2021-10-21T21:21:53.961" v="1031" actId="478"/>
          <ac:picMkLst>
            <pc:docMk/>
            <pc:sldMk cId="1903193082" sldId="314"/>
            <ac:picMk id="11" creationId="{D9006819-107A-455E-BA00-5E7F1C89F28A}"/>
          </ac:picMkLst>
        </pc:picChg>
        <pc:picChg chg="add mod">
          <ac:chgData name="Thiago Felski Pereira" userId="a76654c4-f605-47da-b4a1-b46273390d5d" providerId="ADAL" clId="{AB7FB52B-6B1B-4D8A-B490-EEFD095D97B0}" dt="2021-10-21T21:24:36.008" v="1039" actId="14100"/>
          <ac:picMkLst>
            <pc:docMk/>
            <pc:sldMk cId="1903193082" sldId="314"/>
            <ac:picMk id="2050" creationId="{F88077FF-3FCD-4EA8-BDFD-B8F34618BFB6}"/>
          </ac:picMkLst>
        </pc:picChg>
        <pc:cxnChg chg="del mod">
          <ac:chgData name="Thiago Felski Pereira" userId="a76654c4-f605-47da-b4a1-b46273390d5d" providerId="ADAL" clId="{AB7FB52B-6B1B-4D8A-B490-EEFD095D97B0}" dt="2021-10-21T21:17:12.271" v="426" actId="478"/>
          <ac:cxnSpMkLst>
            <pc:docMk/>
            <pc:sldMk cId="1903193082" sldId="314"/>
            <ac:cxnSpMk id="14" creationId="{44EA9A8B-1028-4DD6-AFB8-93B7E1419269}"/>
          </ac:cxnSpMkLst>
        </pc:cxnChg>
      </pc:sldChg>
      <pc:sldChg chg="addSp delSp modSp add mod">
        <pc:chgData name="Thiago Felski Pereira" userId="a76654c4-f605-47da-b4a1-b46273390d5d" providerId="ADAL" clId="{AB7FB52B-6B1B-4D8A-B490-EEFD095D97B0}" dt="2021-10-28T12:57:46.530" v="2057" actId="2711"/>
        <pc:sldMkLst>
          <pc:docMk/>
          <pc:sldMk cId="3968745077" sldId="314"/>
        </pc:sldMkLst>
        <pc:spChg chg="mod">
          <ac:chgData name="Thiago Felski Pereira" userId="a76654c4-f605-47da-b4a1-b46273390d5d" providerId="ADAL" clId="{AB7FB52B-6B1B-4D8A-B490-EEFD095D97B0}" dt="2021-10-28T12:57:46.530" v="2057" actId="2711"/>
          <ac:spMkLst>
            <pc:docMk/>
            <pc:sldMk cId="3968745077" sldId="314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AB7FB52B-6B1B-4D8A-B490-EEFD095D97B0}" dt="2021-10-28T12:55:04.722" v="1963" actId="478"/>
          <ac:picMkLst>
            <pc:docMk/>
            <pc:sldMk cId="3968745077" sldId="314"/>
            <ac:picMk id="4" creationId="{9D64DC6B-EB5D-48B4-B17E-3454391C0EF3}"/>
          </ac:picMkLst>
        </pc:picChg>
        <pc:picChg chg="add mod">
          <ac:chgData name="Thiago Felski Pereira" userId="a76654c4-f605-47da-b4a1-b46273390d5d" providerId="ADAL" clId="{AB7FB52B-6B1B-4D8A-B490-EEFD095D97B0}" dt="2021-10-28T12:57:01.324" v="2034" actId="1076"/>
          <ac:picMkLst>
            <pc:docMk/>
            <pc:sldMk cId="3968745077" sldId="314"/>
            <ac:picMk id="7" creationId="{4EEEFED7-E635-4856-9685-9495E3BD3481}"/>
          </ac:picMkLst>
        </pc:picChg>
      </pc:sldChg>
      <pc:sldChg chg="delSp modSp add del mod">
        <pc:chgData name="Thiago Felski Pereira" userId="a76654c4-f605-47da-b4a1-b46273390d5d" providerId="ADAL" clId="{AB7FB52B-6B1B-4D8A-B490-EEFD095D97B0}" dt="2021-10-27T21:37:13.078" v="1052" actId="47"/>
        <pc:sldMkLst>
          <pc:docMk/>
          <pc:sldMk cId="3047069739" sldId="315"/>
        </pc:sldMkLst>
        <pc:spChg chg="mod">
          <ac:chgData name="Thiago Felski Pereira" userId="a76654c4-f605-47da-b4a1-b46273390d5d" providerId="ADAL" clId="{AB7FB52B-6B1B-4D8A-B490-EEFD095D97B0}" dt="2021-10-21T21:25:03.601" v="1050" actId="20577"/>
          <ac:spMkLst>
            <pc:docMk/>
            <pc:sldMk cId="3047069739" sldId="315"/>
            <ac:spMk id="3" creationId="{3363F624-750B-47F5-9904-D91E4B7E0C17}"/>
          </ac:spMkLst>
        </pc:spChg>
        <pc:picChg chg="del">
          <ac:chgData name="Thiago Felski Pereira" userId="a76654c4-f605-47da-b4a1-b46273390d5d" providerId="ADAL" clId="{AB7FB52B-6B1B-4D8A-B490-EEFD095D97B0}" dt="2021-10-21T21:24:57.785" v="1041" actId="478"/>
          <ac:picMkLst>
            <pc:docMk/>
            <pc:sldMk cId="3047069739" sldId="315"/>
            <ac:picMk id="2050" creationId="{F88077FF-3FCD-4EA8-BDFD-B8F34618BFB6}"/>
          </ac:picMkLst>
        </pc:picChg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3147463564" sldId="315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1328636645" sldId="316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354580312" sldId="317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2108739047" sldId="318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2085778714" sldId="319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2901747865" sldId="320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3364152722" sldId="321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89417195" sldId="322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2816094928" sldId="323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2444913254" sldId="324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377764334" sldId="325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483649587" sldId="326"/>
        </pc:sldMkLst>
      </pc:sldChg>
    </pc:docChg>
  </pc:docChgLst>
  <pc:docChgLst>
    <pc:chgData name="Thiago Felski Pereira" userId="a76654c4-f605-47da-b4a1-b46273390d5d" providerId="ADAL" clId="{0D75F518-DF29-4737-9349-E89231E1AADA}"/>
    <pc:docChg chg="undo custSel addSld modSld">
      <pc:chgData name="Thiago Felski Pereira" userId="a76654c4-f605-47da-b4a1-b46273390d5d" providerId="ADAL" clId="{0D75F518-DF29-4737-9349-E89231E1AADA}" dt="2022-10-17T14:39:50.924" v="456" actId="14100"/>
      <pc:docMkLst>
        <pc:docMk/>
      </pc:docMkLst>
      <pc:sldChg chg="modSp mod">
        <pc:chgData name="Thiago Felski Pereira" userId="a76654c4-f605-47da-b4a1-b46273390d5d" providerId="ADAL" clId="{0D75F518-DF29-4737-9349-E89231E1AADA}" dt="2022-10-17T14:25:03.407" v="20" actId="14100"/>
        <pc:sldMkLst>
          <pc:docMk/>
          <pc:sldMk cId="3968745077" sldId="314"/>
        </pc:sldMkLst>
        <pc:picChg chg="mod">
          <ac:chgData name="Thiago Felski Pereira" userId="a76654c4-f605-47da-b4a1-b46273390d5d" providerId="ADAL" clId="{0D75F518-DF29-4737-9349-E89231E1AADA}" dt="2022-10-17T14:25:03.407" v="20" actId="14100"/>
          <ac:picMkLst>
            <pc:docMk/>
            <pc:sldMk cId="3968745077" sldId="314"/>
            <ac:picMk id="7" creationId="{4EEEFED7-E635-4856-9685-9495E3BD3481}"/>
          </ac:picMkLst>
        </pc:picChg>
      </pc:sldChg>
      <pc:sldChg chg="addSp delSp modSp add mod">
        <pc:chgData name="Thiago Felski Pereira" userId="a76654c4-f605-47da-b4a1-b46273390d5d" providerId="ADAL" clId="{0D75F518-DF29-4737-9349-E89231E1AADA}" dt="2022-10-17T14:35:45.441" v="426" actId="1076"/>
        <pc:sldMkLst>
          <pc:docMk/>
          <pc:sldMk cId="224991271" sldId="315"/>
        </pc:sldMkLst>
        <pc:spChg chg="mod">
          <ac:chgData name="Thiago Felski Pereira" userId="a76654c4-f605-47da-b4a1-b46273390d5d" providerId="ADAL" clId="{0D75F518-DF29-4737-9349-E89231E1AADA}" dt="2022-10-17T14:24:52.758" v="18" actId="20577"/>
          <ac:spMkLst>
            <pc:docMk/>
            <pc:sldMk cId="224991271" sldId="315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0D75F518-DF29-4737-9349-E89231E1AADA}" dt="2022-10-17T14:35:01.431" v="425" actId="20577"/>
          <ac:spMkLst>
            <pc:docMk/>
            <pc:sldMk cId="224991271" sldId="315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0D75F518-DF29-4737-9349-E89231E1AADA}" dt="2022-10-17T14:35:45.441" v="426" actId="1076"/>
          <ac:picMkLst>
            <pc:docMk/>
            <pc:sldMk cId="224991271" sldId="315"/>
            <ac:picMk id="4" creationId="{C2CA953C-0A5F-5F35-95F0-6D3B5187748B}"/>
          </ac:picMkLst>
        </pc:picChg>
        <pc:picChg chg="del">
          <ac:chgData name="Thiago Felski Pereira" userId="a76654c4-f605-47da-b4a1-b46273390d5d" providerId="ADAL" clId="{0D75F518-DF29-4737-9349-E89231E1AADA}" dt="2022-10-17T14:24:54.976" v="19" actId="478"/>
          <ac:picMkLst>
            <pc:docMk/>
            <pc:sldMk cId="224991271" sldId="315"/>
            <ac:picMk id="7" creationId="{4EEEFED7-E635-4856-9685-9495E3BD3481}"/>
          </ac:picMkLst>
        </pc:picChg>
      </pc:sldChg>
      <pc:sldChg chg="addSp delSp modSp add mod">
        <pc:chgData name="Thiago Felski Pereira" userId="a76654c4-f605-47da-b4a1-b46273390d5d" providerId="ADAL" clId="{0D75F518-DF29-4737-9349-E89231E1AADA}" dt="2022-10-17T14:39:50.924" v="456" actId="14100"/>
        <pc:sldMkLst>
          <pc:docMk/>
          <pc:sldMk cId="3188323607" sldId="316"/>
        </pc:sldMkLst>
        <pc:spChg chg="mod">
          <ac:chgData name="Thiago Felski Pereira" userId="a76654c4-f605-47da-b4a1-b46273390d5d" providerId="ADAL" clId="{0D75F518-DF29-4737-9349-E89231E1AADA}" dt="2022-10-17T14:39:46.234" v="455" actId="14100"/>
          <ac:spMkLst>
            <pc:docMk/>
            <pc:sldMk cId="3188323607" sldId="316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0D75F518-DF29-4737-9349-E89231E1AADA}" dt="2022-10-17T14:38:14.040" v="428" actId="478"/>
          <ac:picMkLst>
            <pc:docMk/>
            <pc:sldMk cId="3188323607" sldId="316"/>
            <ac:picMk id="4" creationId="{C2CA953C-0A5F-5F35-95F0-6D3B5187748B}"/>
          </ac:picMkLst>
        </pc:picChg>
        <pc:picChg chg="add mod">
          <ac:chgData name="Thiago Felski Pereira" userId="a76654c4-f605-47da-b4a1-b46273390d5d" providerId="ADAL" clId="{0D75F518-DF29-4737-9349-E89231E1AADA}" dt="2022-10-17T14:39:50.924" v="456" actId="14100"/>
          <ac:picMkLst>
            <pc:docMk/>
            <pc:sldMk cId="3188323607" sldId="316"/>
            <ac:picMk id="7" creationId="{A91A8857-3B9D-7CBA-5171-2B149A57112E}"/>
          </ac:picMkLst>
        </pc:picChg>
      </pc:sldChg>
    </pc:docChg>
  </pc:docChgLst>
  <pc:docChgLst>
    <pc:chgData name="Thiago Felski Pereira" userId="a76654c4-f605-47da-b4a1-b46273390d5d" providerId="ADAL" clId="{959EDAA6-772C-4396-BAAB-1FA85FEF07AE}"/>
    <pc:docChg chg="undo custSel addSld delSld modSld sldOrd">
      <pc:chgData name="Thiago Felski Pereira" userId="a76654c4-f605-47da-b4a1-b46273390d5d" providerId="ADAL" clId="{959EDAA6-772C-4396-BAAB-1FA85FEF07AE}" dt="2021-10-04T20:48:15.897" v="1440" actId="14100"/>
      <pc:docMkLst>
        <pc:docMk/>
      </pc:docMkLst>
      <pc:sldChg chg="modSp mod">
        <pc:chgData name="Thiago Felski Pereira" userId="a76654c4-f605-47da-b4a1-b46273390d5d" providerId="ADAL" clId="{959EDAA6-772C-4396-BAAB-1FA85FEF07AE}" dt="2021-09-28T17:35:10.960" v="8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959EDAA6-772C-4396-BAAB-1FA85FEF07AE}" dt="2021-09-28T17:35:10.960" v="8" actId="20577"/>
          <ac:spMkLst>
            <pc:docMk/>
            <pc:sldMk cId="3218115137" sldId="256"/>
            <ac:spMk id="2" creationId="{00000000-0000-0000-0000-000000000000}"/>
          </ac:spMkLst>
        </pc:spChg>
      </pc:sldChg>
      <pc:sldChg chg="addSp delSp modSp add del mod">
        <pc:chgData name="Thiago Felski Pereira" userId="a76654c4-f605-47da-b4a1-b46273390d5d" providerId="ADAL" clId="{959EDAA6-772C-4396-BAAB-1FA85FEF07AE}" dt="2021-09-28T19:59:00.950" v="226" actId="47"/>
        <pc:sldMkLst>
          <pc:docMk/>
          <pc:sldMk cId="2481961666" sldId="305"/>
        </pc:sldMkLst>
        <pc:spChg chg="add mod">
          <ac:chgData name="Thiago Felski Pereira" userId="a76654c4-f605-47da-b4a1-b46273390d5d" providerId="ADAL" clId="{959EDAA6-772C-4396-BAAB-1FA85FEF07AE}" dt="2021-09-28T17:46:52.665" v="35" actId="20577"/>
          <ac:spMkLst>
            <pc:docMk/>
            <pc:sldMk cId="2481961666" sldId="305"/>
            <ac:spMk id="3" creationId="{3363F624-750B-47F5-9904-D91E4B7E0C17}"/>
          </ac:spMkLst>
        </pc:spChg>
        <pc:spChg chg="add mod">
          <ac:chgData name="Thiago Felski Pereira" userId="a76654c4-f605-47da-b4a1-b46273390d5d" providerId="ADAL" clId="{959EDAA6-772C-4396-BAAB-1FA85FEF07AE}" dt="2021-09-28T17:46:10.085" v="11"/>
          <ac:spMkLst>
            <pc:docMk/>
            <pc:sldMk cId="2481961666" sldId="305"/>
            <ac:spMk id="5" creationId="{763C458C-A6A5-4763-BBF8-1EC301EF3BE0}"/>
          </ac:spMkLst>
        </pc:spChg>
        <pc:spChg chg="del">
          <ac:chgData name="Thiago Felski Pereira" userId="a76654c4-f605-47da-b4a1-b46273390d5d" providerId="ADAL" clId="{959EDAA6-772C-4396-BAAB-1FA85FEF07AE}" dt="2021-09-28T17:46:49.259" v="27" actId="478"/>
          <ac:spMkLst>
            <pc:docMk/>
            <pc:sldMk cId="2481961666" sldId="305"/>
            <ac:spMk id="7" creationId="{00000000-0000-0000-0000-000000000000}"/>
          </ac:spMkLst>
        </pc:spChg>
        <pc:spChg chg="del">
          <ac:chgData name="Thiago Felski Pereira" userId="a76654c4-f605-47da-b4a1-b46273390d5d" providerId="ADAL" clId="{959EDAA6-772C-4396-BAAB-1FA85FEF07AE}" dt="2021-09-28T17:47:06.321" v="36" actId="478"/>
          <ac:spMkLst>
            <pc:docMk/>
            <pc:sldMk cId="2481961666" sldId="305"/>
            <ac:spMk id="9" creationId="{00000000-0000-0000-0000-000000000000}"/>
          </ac:spMkLst>
        </pc:spChg>
        <pc:spChg chg="mod">
          <ac:chgData name="Thiago Felski Pereira" userId="a76654c4-f605-47da-b4a1-b46273390d5d" providerId="ADAL" clId="{959EDAA6-772C-4396-BAAB-1FA85FEF07AE}" dt="2021-09-28T17:49:12.527" v="59" actId="1076"/>
          <ac:spMkLst>
            <pc:docMk/>
            <pc:sldMk cId="2481961666" sldId="305"/>
            <ac:spMk id="10" creationId="{00000000-0000-0000-0000-000000000000}"/>
          </ac:spMkLst>
        </pc:spChg>
        <pc:spChg chg="add mod">
          <ac:chgData name="Thiago Felski Pereira" userId="a76654c4-f605-47da-b4a1-b46273390d5d" providerId="ADAL" clId="{959EDAA6-772C-4396-BAAB-1FA85FEF07AE}" dt="2021-09-28T19:42:48.429" v="199" actId="20577"/>
          <ac:spMkLst>
            <pc:docMk/>
            <pc:sldMk cId="2481961666" sldId="305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8T17:46:10.085" v="11"/>
          <ac:picMkLst>
            <pc:docMk/>
            <pc:sldMk cId="2481961666" sldId="305"/>
            <ac:picMk id="8" creationId="{CC725E14-82AA-4DED-95D2-EF11B3175961}"/>
          </ac:picMkLst>
        </pc:picChg>
        <pc:picChg chg="add mod">
          <ac:chgData name="Thiago Felski Pereira" userId="a76654c4-f605-47da-b4a1-b46273390d5d" providerId="ADAL" clId="{959EDAA6-772C-4396-BAAB-1FA85FEF07AE}" dt="2021-09-28T17:46:10.085" v="11"/>
          <ac:picMkLst>
            <pc:docMk/>
            <pc:sldMk cId="2481961666" sldId="305"/>
            <ac:picMk id="11" creationId="{D9006819-107A-455E-BA00-5E7F1C89F28A}"/>
          </ac:picMkLst>
        </pc:picChg>
        <pc:cxnChg chg="add mod">
          <ac:chgData name="Thiago Felski Pereira" userId="a76654c4-f605-47da-b4a1-b46273390d5d" providerId="ADAL" clId="{959EDAA6-772C-4396-BAAB-1FA85FEF07AE}" dt="2021-09-28T17:46:10.085" v="11"/>
          <ac:cxnSpMkLst>
            <pc:docMk/>
            <pc:sldMk cId="2481961666" sldId="305"/>
            <ac:cxnSpMk id="6" creationId="{CE9274B9-D8F3-452F-A0E0-A43D7369ED62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465527976" sldId="306"/>
        </pc:sldMkLst>
        <pc:spChg chg="add mod">
          <ac:chgData name="Thiago Felski Pereira" userId="a76654c4-f605-47da-b4a1-b46273390d5d" providerId="ADAL" clId="{959EDAA6-772C-4396-BAAB-1FA85FEF07AE}" dt="2021-09-28T17:46:11.753" v="12"/>
          <ac:spMkLst>
            <pc:docMk/>
            <pc:sldMk cId="465527976" sldId="306"/>
            <ac:spMk id="5" creationId="{03ABB44C-B988-49E4-BE6F-6AC0EB76DF42}"/>
          </ac:spMkLst>
        </pc:spChg>
        <pc:picChg chg="add mod">
          <ac:chgData name="Thiago Felski Pereira" userId="a76654c4-f605-47da-b4a1-b46273390d5d" providerId="ADAL" clId="{959EDAA6-772C-4396-BAAB-1FA85FEF07AE}" dt="2021-09-28T17:46:11.753" v="12"/>
          <ac:picMkLst>
            <pc:docMk/>
            <pc:sldMk cId="465527976" sldId="306"/>
            <ac:picMk id="8" creationId="{27EB5A2D-B6BA-4055-8BD2-D7D3C8F4F325}"/>
          </ac:picMkLst>
        </pc:picChg>
        <pc:picChg chg="add mod">
          <ac:chgData name="Thiago Felski Pereira" userId="a76654c4-f605-47da-b4a1-b46273390d5d" providerId="ADAL" clId="{959EDAA6-772C-4396-BAAB-1FA85FEF07AE}" dt="2021-09-28T17:46:11.753" v="12"/>
          <ac:picMkLst>
            <pc:docMk/>
            <pc:sldMk cId="465527976" sldId="306"/>
            <ac:picMk id="9" creationId="{BADA622F-6FD3-4974-A6BA-E913637B8959}"/>
          </ac:picMkLst>
        </pc:picChg>
        <pc:cxnChg chg="add mod">
          <ac:chgData name="Thiago Felski Pereira" userId="a76654c4-f605-47da-b4a1-b46273390d5d" providerId="ADAL" clId="{959EDAA6-772C-4396-BAAB-1FA85FEF07AE}" dt="2021-09-28T17:46:11.753" v="12"/>
          <ac:cxnSpMkLst>
            <pc:docMk/>
            <pc:sldMk cId="465527976" sldId="306"/>
            <ac:cxnSpMk id="7" creationId="{9BB86A87-EE37-4F5E-81D2-73AD2EBCDA0F}"/>
          </ac:cxnSpMkLst>
        </pc:cxnChg>
      </pc:sldChg>
      <pc:sldChg chg="addSp delSp modSp add del mod ord">
        <pc:chgData name="Thiago Felski Pereira" userId="a76654c4-f605-47da-b4a1-b46273390d5d" providerId="ADAL" clId="{959EDAA6-772C-4396-BAAB-1FA85FEF07AE}" dt="2021-09-28T19:59:01.566" v="227" actId="47"/>
        <pc:sldMkLst>
          <pc:docMk/>
          <pc:sldMk cId="504851766" sldId="306"/>
        </pc:sldMkLst>
        <pc:spChg chg="add mod">
          <ac:chgData name="Thiago Felski Pereira" userId="a76654c4-f605-47da-b4a1-b46273390d5d" providerId="ADAL" clId="{959EDAA6-772C-4396-BAAB-1FA85FEF07AE}" dt="2021-09-28T17:51:50.455" v="75" actId="113"/>
          <ac:spMkLst>
            <pc:docMk/>
            <pc:sldMk cId="504851766" sldId="306"/>
            <ac:spMk id="9" creationId="{209C7819-8D8C-4703-8433-09F0BBA7535F}"/>
          </ac:spMkLst>
        </pc:spChg>
        <pc:spChg chg="del">
          <ac:chgData name="Thiago Felski Pereira" userId="a76654c4-f605-47da-b4a1-b46273390d5d" providerId="ADAL" clId="{959EDAA6-772C-4396-BAAB-1FA85FEF07AE}" dt="2021-09-28T17:49:52.551" v="62" actId="478"/>
          <ac:spMkLst>
            <pc:docMk/>
            <pc:sldMk cId="504851766" sldId="306"/>
            <ac:spMk id="10" creationId="{00000000-0000-0000-0000-000000000000}"/>
          </ac:spMkLst>
        </pc:spChg>
        <pc:spChg chg="mod">
          <ac:chgData name="Thiago Felski Pereira" userId="a76654c4-f605-47da-b4a1-b46273390d5d" providerId="ADAL" clId="{959EDAA6-772C-4396-BAAB-1FA85FEF07AE}" dt="2021-09-28T17:51:42.633" v="73" actId="123"/>
          <ac:spMkLst>
            <pc:docMk/>
            <pc:sldMk cId="504851766" sldId="306"/>
            <ac:spMk id="12" creationId="{175EE159-79CC-4ED7-B3AA-C7CC3F5835A5}"/>
          </ac:spMkLst>
        </pc:spChg>
      </pc:sldChg>
      <pc:sldChg chg="delSp modSp add mod ord">
        <pc:chgData name="Thiago Felski Pereira" userId="a76654c4-f605-47da-b4a1-b46273390d5d" providerId="ADAL" clId="{959EDAA6-772C-4396-BAAB-1FA85FEF07AE}" dt="2021-09-28T19:58:48.939" v="225" actId="20577"/>
        <pc:sldMkLst>
          <pc:docMk/>
          <pc:sldMk cId="3968537483" sldId="307"/>
        </pc:sldMkLst>
        <pc:spChg chg="mod">
          <ac:chgData name="Thiago Felski Pereira" userId="a76654c4-f605-47da-b4a1-b46273390d5d" providerId="ADAL" clId="{959EDAA6-772C-4396-BAAB-1FA85FEF07AE}" dt="2021-09-28T19:35:58.977" v="86" actId="20577"/>
          <ac:spMkLst>
            <pc:docMk/>
            <pc:sldMk cId="3968537483" sldId="307"/>
            <ac:spMk id="3" creationId="{3363F624-750B-47F5-9904-D91E4B7E0C17}"/>
          </ac:spMkLst>
        </pc:spChg>
        <pc:spChg chg="del">
          <ac:chgData name="Thiago Felski Pereira" userId="a76654c4-f605-47da-b4a1-b46273390d5d" providerId="ADAL" clId="{959EDAA6-772C-4396-BAAB-1FA85FEF07AE}" dt="2021-09-28T19:36:03.593" v="87" actId="478"/>
          <ac:spMkLst>
            <pc:docMk/>
            <pc:sldMk cId="3968537483" sldId="307"/>
            <ac:spMk id="10" creationId="{00000000-0000-0000-0000-000000000000}"/>
          </ac:spMkLst>
        </pc:spChg>
        <pc:spChg chg="mod">
          <ac:chgData name="Thiago Felski Pereira" userId="a76654c4-f605-47da-b4a1-b46273390d5d" providerId="ADAL" clId="{959EDAA6-772C-4396-BAAB-1FA85FEF07AE}" dt="2021-09-28T19:58:48.939" v="225" actId="20577"/>
          <ac:spMkLst>
            <pc:docMk/>
            <pc:sldMk cId="3968537483" sldId="307"/>
            <ac:spMk id="12" creationId="{175EE159-79CC-4ED7-B3AA-C7CC3F5835A5}"/>
          </ac:spMkLst>
        </pc:sp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4226284943" sldId="307"/>
        </pc:sldMkLst>
        <pc:spChg chg="add mod">
          <ac:chgData name="Thiago Felski Pereira" userId="a76654c4-f605-47da-b4a1-b46273390d5d" providerId="ADAL" clId="{959EDAA6-772C-4396-BAAB-1FA85FEF07AE}" dt="2021-09-28T17:46:13.513" v="13"/>
          <ac:spMkLst>
            <pc:docMk/>
            <pc:sldMk cId="4226284943" sldId="307"/>
            <ac:spMk id="4" creationId="{11A0FF6F-248C-4B33-AC1E-C8EC0DA2BB51}"/>
          </ac:spMkLst>
        </pc:spChg>
        <pc:picChg chg="add mod">
          <ac:chgData name="Thiago Felski Pereira" userId="a76654c4-f605-47da-b4a1-b46273390d5d" providerId="ADAL" clId="{959EDAA6-772C-4396-BAAB-1FA85FEF07AE}" dt="2021-09-28T17:46:13.513" v="13"/>
          <ac:picMkLst>
            <pc:docMk/>
            <pc:sldMk cId="4226284943" sldId="307"/>
            <ac:picMk id="7" creationId="{6E3FDD78-965D-42F5-81AB-F2A867F3EB4C}"/>
          </ac:picMkLst>
        </pc:picChg>
        <pc:picChg chg="add mod">
          <ac:chgData name="Thiago Felski Pereira" userId="a76654c4-f605-47da-b4a1-b46273390d5d" providerId="ADAL" clId="{959EDAA6-772C-4396-BAAB-1FA85FEF07AE}" dt="2021-09-28T17:46:13.513" v="13"/>
          <ac:picMkLst>
            <pc:docMk/>
            <pc:sldMk cId="4226284943" sldId="307"/>
            <ac:picMk id="8" creationId="{171A1021-B905-4E68-9760-F0832A6EA53F}"/>
          </ac:picMkLst>
        </pc:picChg>
        <pc:cxnChg chg="add mod">
          <ac:chgData name="Thiago Felski Pereira" userId="a76654c4-f605-47da-b4a1-b46273390d5d" providerId="ADAL" clId="{959EDAA6-772C-4396-BAAB-1FA85FEF07AE}" dt="2021-09-28T17:46:13.513" v="13"/>
          <ac:cxnSpMkLst>
            <pc:docMk/>
            <pc:sldMk cId="4226284943" sldId="307"/>
            <ac:cxnSpMk id="6" creationId="{C5A8379C-621F-445C-B7FA-F26793048C76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784647955" sldId="308"/>
        </pc:sldMkLst>
        <pc:spChg chg="add mod">
          <ac:chgData name="Thiago Felski Pereira" userId="a76654c4-f605-47da-b4a1-b46273390d5d" providerId="ADAL" clId="{959EDAA6-772C-4396-BAAB-1FA85FEF07AE}" dt="2021-09-28T17:46:15.720" v="14"/>
          <ac:spMkLst>
            <pc:docMk/>
            <pc:sldMk cId="784647955" sldId="308"/>
            <ac:spMk id="11" creationId="{4EFB4453-BB0C-4757-A044-EBC4156F1970}"/>
          </ac:spMkLst>
        </pc:spChg>
        <pc:picChg chg="add mod">
          <ac:chgData name="Thiago Felski Pereira" userId="a76654c4-f605-47da-b4a1-b46273390d5d" providerId="ADAL" clId="{959EDAA6-772C-4396-BAAB-1FA85FEF07AE}" dt="2021-09-28T17:46:15.720" v="14"/>
          <ac:picMkLst>
            <pc:docMk/>
            <pc:sldMk cId="784647955" sldId="308"/>
            <ac:picMk id="15" creationId="{E553CE89-91E3-410B-802D-D76F73BEE32D}"/>
          </ac:picMkLst>
        </pc:picChg>
        <pc:picChg chg="add mod">
          <ac:chgData name="Thiago Felski Pereira" userId="a76654c4-f605-47da-b4a1-b46273390d5d" providerId="ADAL" clId="{959EDAA6-772C-4396-BAAB-1FA85FEF07AE}" dt="2021-09-28T17:46:15.720" v="14"/>
          <ac:picMkLst>
            <pc:docMk/>
            <pc:sldMk cId="784647955" sldId="308"/>
            <ac:picMk id="17" creationId="{714C3CAF-35F4-4373-B814-DC5843B04551}"/>
          </ac:picMkLst>
        </pc:picChg>
        <pc:cxnChg chg="add mod">
          <ac:chgData name="Thiago Felski Pereira" userId="a76654c4-f605-47da-b4a1-b46273390d5d" providerId="ADAL" clId="{959EDAA6-772C-4396-BAAB-1FA85FEF07AE}" dt="2021-09-28T17:46:15.720" v="14"/>
          <ac:cxnSpMkLst>
            <pc:docMk/>
            <pc:sldMk cId="784647955" sldId="308"/>
            <ac:cxnSpMk id="13" creationId="{B5D6B097-7A56-4DB3-B432-34DF9B662861}"/>
          </ac:cxnSpMkLst>
        </pc:cxnChg>
      </pc:sldChg>
      <pc:sldChg chg="modSp add mod">
        <pc:chgData name="Thiago Felski Pereira" userId="a76654c4-f605-47da-b4a1-b46273390d5d" providerId="ADAL" clId="{959EDAA6-772C-4396-BAAB-1FA85FEF07AE}" dt="2021-09-29T22:14:11.615" v="1311" actId="2711"/>
        <pc:sldMkLst>
          <pc:docMk/>
          <pc:sldMk cId="1708040243" sldId="308"/>
        </pc:sldMkLst>
        <pc:spChg chg="mod">
          <ac:chgData name="Thiago Felski Pereira" userId="a76654c4-f605-47da-b4a1-b46273390d5d" providerId="ADAL" clId="{959EDAA6-772C-4396-BAAB-1FA85FEF07AE}" dt="2021-09-28T19:59:25.252" v="238" actId="20577"/>
          <ac:spMkLst>
            <pc:docMk/>
            <pc:sldMk cId="1708040243" sldId="30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959EDAA6-772C-4396-BAAB-1FA85FEF07AE}" dt="2021-09-29T22:14:11.615" v="1311" actId="2711"/>
          <ac:spMkLst>
            <pc:docMk/>
            <pc:sldMk cId="1708040243" sldId="308"/>
            <ac:spMk id="12" creationId="{175EE159-79CC-4ED7-B3AA-C7CC3F5835A5}"/>
          </ac:spMkLst>
        </pc:spChg>
      </pc:sldChg>
      <pc:sldChg chg="delSp modSp add del mod">
        <pc:chgData name="Thiago Felski Pereira" userId="a76654c4-f605-47da-b4a1-b46273390d5d" providerId="ADAL" clId="{959EDAA6-772C-4396-BAAB-1FA85FEF07AE}" dt="2021-09-28T19:59:04.500" v="228" actId="47"/>
        <pc:sldMkLst>
          <pc:docMk/>
          <pc:sldMk cId="1713106343" sldId="308"/>
        </pc:sldMkLst>
        <pc:spChg chg="del">
          <ac:chgData name="Thiago Felski Pereira" userId="a76654c4-f605-47da-b4a1-b46273390d5d" providerId="ADAL" clId="{959EDAA6-772C-4396-BAAB-1FA85FEF07AE}" dt="2021-09-28T19:43:18.737" v="201" actId="478"/>
          <ac:spMkLst>
            <pc:docMk/>
            <pc:sldMk cId="1713106343" sldId="308"/>
            <ac:spMk id="9" creationId="{209C7819-8D8C-4703-8433-09F0BBA7535F}"/>
          </ac:spMkLst>
        </pc:spChg>
        <pc:spChg chg="mod">
          <ac:chgData name="Thiago Felski Pereira" userId="a76654c4-f605-47da-b4a1-b46273390d5d" providerId="ADAL" clId="{959EDAA6-772C-4396-BAAB-1FA85FEF07AE}" dt="2021-09-28T19:43:29.579" v="205" actId="20577"/>
          <ac:spMkLst>
            <pc:docMk/>
            <pc:sldMk cId="1713106343" sldId="308"/>
            <ac:spMk id="12" creationId="{175EE159-79CC-4ED7-B3AA-C7CC3F5835A5}"/>
          </ac:spMkLst>
        </pc:spChg>
      </pc:sldChg>
      <pc:sldChg chg="addSp delSp modSp add mod">
        <pc:chgData name="Thiago Felski Pereira" userId="a76654c4-f605-47da-b4a1-b46273390d5d" providerId="ADAL" clId="{959EDAA6-772C-4396-BAAB-1FA85FEF07AE}" dt="2021-09-29T18:00:18.445" v="792" actId="1076"/>
        <pc:sldMkLst>
          <pc:docMk/>
          <pc:sldMk cId="2430696045" sldId="309"/>
        </pc:sldMkLst>
        <pc:spChg chg="mod">
          <ac:chgData name="Thiago Felski Pereira" userId="a76654c4-f605-47da-b4a1-b46273390d5d" providerId="ADAL" clId="{959EDAA6-772C-4396-BAAB-1FA85FEF07AE}" dt="2021-09-29T18:00:18.445" v="792" actId="1076"/>
          <ac:spMkLst>
            <pc:docMk/>
            <pc:sldMk cId="2430696045" sldId="309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959EDAA6-772C-4396-BAAB-1FA85FEF07AE}" dt="2021-09-28T20:23:21.841" v="513" actId="478"/>
          <ac:picMkLst>
            <pc:docMk/>
            <pc:sldMk cId="2430696045" sldId="309"/>
            <ac:picMk id="4" creationId="{2F653885-5AE6-4E65-B09C-D684A455C25A}"/>
          </ac:picMkLst>
        </pc:picChg>
        <pc:picChg chg="add mod">
          <ac:chgData name="Thiago Felski Pereira" userId="a76654c4-f605-47da-b4a1-b46273390d5d" providerId="ADAL" clId="{959EDAA6-772C-4396-BAAB-1FA85FEF07AE}" dt="2021-09-28T20:21:00.900" v="388" actId="1076"/>
          <ac:picMkLst>
            <pc:docMk/>
            <pc:sldMk cId="2430696045" sldId="309"/>
            <ac:picMk id="9" creationId="{2B4C54CC-4D9C-4680-A0B3-EC75D8AC6280}"/>
          </ac:picMkLst>
        </pc:picChg>
        <pc:picChg chg="add mod">
          <ac:chgData name="Thiago Felski Pereira" userId="a76654c4-f605-47da-b4a1-b46273390d5d" providerId="ADAL" clId="{959EDAA6-772C-4396-BAAB-1FA85FEF07AE}" dt="2021-09-29T17:59:02.837" v="788" actId="14100"/>
          <ac:picMkLst>
            <pc:docMk/>
            <pc:sldMk cId="2430696045" sldId="309"/>
            <ac:picMk id="16" creationId="{D326B7EF-F175-4D05-820F-AB182EB91CF5}"/>
          </ac:picMkLst>
        </pc:picChg>
        <pc:cxnChg chg="add mod">
          <ac:chgData name="Thiago Felski Pereira" userId="a76654c4-f605-47da-b4a1-b46273390d5d" providerId="ADAL" clId="{959EDAA6-772C-4396-BAAB-1FA85FEF07AE}" dt="2021-09-28T20:22:16.729" v="512" actId="1582"/>
          <ac:cxnSpMkLst>
            <pc:docMk/>
            <pc:sldMk cId="2430696045" sldId="309"/>
            <ac:cxnSpMk id="13" creationId="{A1F16A8C-7987-4D91-9609-D056E4E6617C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3789862244" sldId="309"/>
        </pc:sldMkLst>
        <pc:spChg chg="add mod">
          <ac:chgData name="Thiago Felski Pereira" userId="a76654c4-f605-47da-b4a1-b46273390d5d" providerId="ADAL" clId="{959EDAA6-772C-4396-BAAB-1FA85FEF07AE}" dt="2021-09-28T17:46:18.543" v="15"/>
          <ac:spMkLst>
            <pc:docMk/>
            <pc:sldMk cId="3789862244" sldId="309"/>
            <ac:spMk id="13" creationId="{5941D1AD-ACC1-4904-9B35-028F6B21C5F2}"/>
          </ac:spMkLst>
        </pc:spChg>
        <pc:picChg chg="add mod">
          <ac:chgData name="Thiago Felski Pereira" userId="a76654c4-f605-47da-b4a1-b46273390d5d" providerId="ADAL" clId="{959EDAA6-772C-4396-BAAB-1FA85FEF07AE}" dt="2021-09-28T17:46:18.543" v="15"/>
          <ac:picMkLst>
            <pc:docMk/>
            <pc:sldMk cId="3789862244" sldId="309"/>
            <ac:picMk id="16" creationId="{D9A6C721-4A9B-4580-891F-6DB75CABCED5}"/>
          </ac:picMkLst>
        </pc:picChg>
        <pc:picChg chg="add mod">
          <ac:chgData name="Thiago Felski Pereira" userId="a76654c4-f605-47da-b4a1-b46273390d5d" providerId="ADAL" clId="{959EDAA6-772C-4396-BAAB-1FA85FEF07AE}" dt="2021-09-28T17:46:18.543" v="15"/>
          <ac:picMkLst>
            <pc:docMk/>
            <pc:sldMk cId="3789862244" sldId="309"/>
            <ac:picMk id="19" creationId="{192A3111-85A2-49F6-9611-85920AF14CF6}"/>
          </ac:picMkLst>
        </pc:picChg>
        <pc:cxnChg chg="add mod">
          <ac:chgData name="Thiago Felski Pereira" userId="a76654c4-f605-47da-b4a1-b46273390d5d" providerId="ADAL" clId="{959EDAA6-772C-4396-BAAB-1FA85FEF07AE}" dt="2021-09-28T17:46:18.543" v="15"/>
          <ac:cxnSpMkLst>
            <pc:docMk/>
            <pc:sldMk cId="3789862244" sldId="309"/>
            <ac:cxnSpMk id="15" creationId="{A41F2F08-1FB4-4130-B38A-BB2E561D6171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1350931239" sldId="310"/>
        </pc:sldMkLst>
        <pc:spChg chg="add mod">
          <ac:chgData name="Thiago Felski Pereira" userId="a76654c4-f605-47da-b4a1-b46273390d5d" providerId="ADAL" clId="{959EDAA6-772C-4396-BAAB-1FA85FEF07AE}" dt="2021-09-28T17:46:20.187" v="16"/>
          <ac:spMkLst>
            <pc:docMk/>
            <pc:sldMk cId="1350931239" sldId="310"/>
            <ac:spMk id="14" creationId="{F6233FFF-5B21-4AC7-884B-A444C498D097}"/>
          </ac:spMkLst>
        </pc:spChg>
        <pc:picChg chg="add mod">
          <ac:chgData name="Thiago Felski Pereira" userId="a76654c4-f605-47da-b4a1-b46273390d5d" providerId="ADAL" clId="{959EDAA6-772C-4396-BAAB-1FA85FEF07AE}" dt="2021-09-28T17:46:20.187" v="16"/>
          <ac:picMkLst>
            <pc:docMk/>
            <pc:sldMk cId="1350931239" sldId="310"/>
            <ac:picMk id="17" creationId="{8CBE7C03-DB3F-45BF-B929-13B72A737CF8}"/>
          </ac:picMkLst>
        </pc:picChg>
        <pc:picChg chg="add mod">
          <ac:chgData name="Thiago Felski Pereira" userId="a76654c4-f605-47da-b4a1-b46273390d5d" providerId="ADAL" clId="{959EDAA6-772C-4396-BAAB-1FA85FEF07AE}" dt="2021-09-28T17:46:20.187" v="16"/>
          <ac:picMkLst>
            <pc:docMk/>
            <pc:sldMk cId="1350931239" sldId="310"/>
            <ac:picMk id="18" creationId="{5F8A45D4-0355-4113-B5B6-58C5343A6C58}"/>
          </ac:picMkLst>
        </pc:picChg>
        <pc:cxnChg chg="add mod">
          <ac:chgData name="Thiago Felski Pereira" userId="a76654c4-f605-47da-b4a1-b46273390d5d" providerId="ADAL" clId="{959EDAA6-772C-4396-BAAB-1FA85FEF07AE}" dt="2021-09-28T17:46:20.187" v="16"/>
          <ac:cxnSpMkLst>
            <pc:docMk/>
            <pc:sldMk cId="1350931239" sldId="310"/>
            <ac:cxnSpMk id="16" creationId="{23C04A0C-8A77-4126-8357-70FD6116E5A6}"/>
          </ac:cxnSpMkLst>
        </pc:cxnChg>
      </pc:sldChg>
      <pc:sldChg chg="modSp add del mod">
        <pc:chgData name="Thiago Felski Pereira" userId="a76654c4-f605-47da-b4a1-b46273390d5d" providerId="ADAL" clId="{959EDAA6-772C-4396-BAAB-1FA85FEF07AE}" dt="2021-09-29T17:59:20.615" v="789" actId="47"/>
        <pc:sldMkLst>
          <pc:docMk/>
          <pc:sldMk cId="2800944403" sldId="310"/>
        </pc:sldMkLst>
        <pc:picChg chg="mod">
          <ac:chgData name="Thiago Felski Pereira" userId="a76654c4-f605-47da-b4a1-b46273390d5d" providerId="ADAL" clId="{959EDAA6-772C-4396-BAAB-1FA85FEF07AE}" dt="2021-09-28T20:43:31.638" v="517" actId="14100"/>
          <ac:picMkLst>
            <pc:docMk/>
            <pc:sldMk cId="2800944403" sldId="310"/>
            <ac:picMk id="16" creationId="{D326B7EF-F175-4D05-820F-AB182EB91CF5}"/>
          </ac:picMkLst>
        </pc:picChg>
      </pc:sldChg>
      <pc:sldChg chg="addSp modSp add mod">
        <pc:chgData name="Thiago Felski Pereira" userId="a76654c4-f605-47da-b4a1-b46273390d5d" providerId="ADAL" clId="{959EDAA6-772C-4396-BAAB-1FA85FEF07AE}" dt="2021-09-29T22:23:09.837" v="1315" actId="2711"/>
        <pc:sldMkLst>
          <pc:docMk/>
          <pc:sldMk cId="366742811" sldId="311"/>
        </pc:sldMkLst>
        <pc:spChg chg="mod">
          <ac:chgData name="Thiago Felski Pereira" userId="a76654c4-f605-47da-b4a1-b46273390d5d" providerId="ADAL" clId="{959EDAA6-772C-4396-BAAB-1FA85FEF07AE}" dt="2021-09-29T22:23:09.837" v="1315" actId="2711"/>
          <ac:spMkLst>
            <pc:docMk/>
            <pc:sldMk cId="366742811" sldId="311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8T20:54:24.901" v="532"/>
          <ac:picMkLst>
            <pc:docMk/>
            <pc:sldMk cId="366742811" sldId="311"/>
            <ac:picMk id="9" creationId="{D8A9D937-F8F7-4F45-86E0-66BC033D0F13}"/>
          </ac:picMkLst>
        </pc:picChg>
        <pc:picChg chg="add mod">
          <ac:chgData name="Thiago Felski Pereira" userId="a76654c4-f605-47da-b4a1-b46273390d5d" providerId="ADAL" clId="{959EDAA6-772C-4396-BAAB-1FA85FEF07AE}" dt="2021-09-28T20:54:24.901" v="532"/>
          <ac:picMkLst>
            <pc:docMk/>
            <pc:sldMk cId="366742811" sldId="311"/>
            <ac:picMk id="13" creationId="{611660CA-33BF-41AC-8EA8-F00D1903CE98}"/>
          </ac:picMkLst>
        </pc:picChg>
        <pc:cxnChg chg="add mod">
          <ac:chgData name="Thiago Felski Pereira" userId="a76654c4-f605-47da-b4a1-b46273390d5d" providerId="ADAL" clId="{959EDAA6-772C-4396-BAAB-1FA85FEF07AE}" dt="2021-09-28T20:54:24.901" v="532"/>
          <ac:cxnSpMkLst>
            <pc:docMk/>
            <pc:sldMk cId="366742811" sldId="311"/>
            <ac:cxnSpMk id="10" creationId="{88052D8E-6A77-4771-8352-39B7D3383459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1391826136" sldId="311"/>
        </pc:sldMkLst>
        <pc:spChg chg="add mod">
          <ac:chgData name="Thiago Felski Pereira" userId="a76654c4-f605-47da-b4a1-b46273390d5d" providerId="ADAL" clId="{959EDAA6-772C-4396-BAAB-1FA85FEF07AE}" dt="2021-09-28T17:46:21.473" v="17"/>
          <ac:spMkLst>
            <pc:docMk/>
            <pc:sldMk cId="1391826136" sldId="311"/>
            <ac:spMk id="21" creationId="{134D466F-4D51-490D-8767-CD234E536DB7}"/>
          </ac:spMkLst>
        </pc:spChg>
        <pc:picChg chg="add mod">
          <ac:chgData name="Thiago Felski Pereira" userId="a76654c4-f605-47da-b4a1-b46273390d5d" providerId="ADAL" clId="{959EDAA6-772C-4396-BAAB-1FA85FEF07AE}" dt="2021-09-28T17:46:21.473" v="17"/>
          <ac:picMkLst>
            <pc:docMk/>
            <pc:sldMk cId="1391826136" sldId="311"/>
            <ac:picMk id="24" creationId="{3018C13B-D561-48F9-AD8A-C9B60868AA8C}"/>
          </ac:picMkLst>
        </pc:picChg>
        <pc:picChg chg="add mod">
          <ac:chgData name="Thiago Felski Pereira" userId="a76654c4-f605-47da-b4a1-b46273390d5d" providerId="ADAL" clId="{959EDAA6-772C-4396-BAAB-1FA85FEF07AE}" dt="2021-09-28T17:46:21.473" v="17"/>
          <ac:picMkLst>
            <pc:docMk/>
            <pc:sldMk cId="1391826136" sldId="311"/>
            <ac:picMk id="25" creationId="{65A81C86-BBBB-42F9-B4C4-E4D46A795265}"/>
          </ac:picMkLst>
        </pc:picChg>
        <pc:cxnChg chg="add mod">
          <ac:chgData name="Thiago Felski Pereira" userId="a76654c4-f605-47da-b4a1-b46273390d5d" providerId="ADAL" clId="{959EDAA6-772C-4396-BAAB-1FA85FEF07AE}" dt="2021-09-28T17:46:21.473" v="17"/>
          <ac:cxnSpMkLst>
            <pc:docMk/>
            <pc:sldMk cId="1391826136" sldId="311"/>
            <ac:cxnSpMk id="23" creationId="{604B486B-E15C-4379-A92D-BAA5202BC752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311370912" sldId="312"/>
        </pc:sldMkLst>
        <pc:spChg chg="add mod">
          <ac:chgData name="Thiago Felski Pereira" userId="a76654c4-f605-47da-b4a1-b46273390d5d" providerId="ADAL" clId="{959EDAA6-772C-4396-BAAB-1FA85FEF07AE}" dt="2021-09-28T17:46:22.580" v="18"/>
          <ac:spMkLst>
            <pc:docMk/>
            <pc:sldMk cId="311370912" sldId="312"/>
            <ac:spMk id="14" creationId="{6729B040-7F71-4429-BD90-5C9379E81E5D}"/>
          </ac:spMkLst>
        </pc:spChg>
        <pc:picChg chg="add mod">
          <ac:chgData name="Thiago Felski Pereira" userId="a76654c4-f605-47da-b4a1-b46273390d5d" providerId="ADAL" clId="{959EDAA6-772C-4396-BAAB-1FA85FEF07AE}" dt="2021-09-28T17:46:22.580" v="18"/>
          <ac:picMkLst>
            <pc:docMk/>
            <pc:sldMk cId="311370912" sldId="312"/>
            <ac:picMk id="17" creationId="{E67580FF-D2BE-4F1F-B36D-0AB417A48823}"/>
          </ac:picMkLst>
        </pc:picChg>
        <pc:picChg chg="add mod">
          <ac:chgData name="Thiago Felski Pereira" userId="a76654c4-f605-47da-b4a1-b46273390d5d" providerId="ADAL" clId="{959EDAA6-772C-4396-BAAB-1FA85FEF07AE}" dt="2021-09-28T17:46:22.580" v="18"/>
          <ac:picMkLst>
            <pc:docMk/>
            <pc:sldMk cId="311370912" sldId="312"/>
            <ac:picMk id="18" creationId="{3952BC9B-0686-47F1-A812-B87CE3B2C2BF}"/>
          </ac:picMkLst>
        </pc:picChg>
        <pc:cxnChg chg="add mod">
          <ac:chgData name="Thiago Felski Pereira" userId="a76654c4-f605-47da-b4a1-b46273390d5d" providerId="ADAL" clId="{959EDAA6-772C-4396-BAAB-1FA85FEF07AE}" dt="2021-09-28T17:46:22.580" v="18"/>
          <ac:cxnSpMkLst>
            <pc:docMk/>
            <pc:sldMk cId="311370912" sldId="312"/>
            <ac:cxnSpMk id="16" creationId="{196471E0-03E3-48C6-B488-D9996F100672}"/>
          </ac:cxnSpMkLst>
        </pc:cxnChg>
      </pc:sldChg>
      <pc:sldChg chg="addSp modSp add mod">
        <pc:chgData name="Thiago Felski Pereira" userId="a76654c4-f605-47da-b4a1-b46273390d5d" providerId="ADAL" clId="{959EDAA6-772C-4396-BAAB-1FA85FEF07AE}" dt="2021-09-28T20:57:57.841" v="564" actId="14100"/>
        <pc:sldMkLst>
          <pc:docMk/>
          <pc:sldMk cId="1162214686" sldId="312"/>
        </pc:sldMkLst>
        <pc:spChg chg="mod">
          <ac:chgData name="Thiago Felski Pereira" userId="a76654c4-f605-47da-b4a1-b46273390d5d" providerId="ADAL" clId="{959EDAA6-772C-4396-BAAB-1FA85FEF07AE}" dt="2021-09-28T20:55:52.815" v="543" actId="20577"/>
          <ac:spMkLst>
            <pc:docMk/>
            <pc:sldMk cId="1162214686" sldId="312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959EDAA6-772C-4396-BAAB-1FA85FEF07AE}" dt="2021-09-28T20:57:48.054" v="562" actId="15"/>
          <ac:spMkLst>
            <pc:docMk/>
            <pc:sldMk cId="1162214686" sldId="31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8T20:57:57.841" v="564" actId="14100"/>
          <ac:picMkLst>
            <pc:docMk/>
            <pc:sldMk cId="1162214686" sldId="312"/>
            <ac:picMk id="4" creationId="{3E1FCAA1-2EDD-41B9-9C8A-5CF82D1E15E2}"/>
          </ac:picMkLst>
        </pc:pic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1486430482" sldId="313"/>
        </pc:sldMkLst>
        <pc:spChg chg="add mod">
          <ac:chgData name="Thiago Felski Pereira" userId="a76654c4-f605-47da-b4a1-b46273390d5d" providerId="ADAL" clId="{959EDAA6-772C-4396-BAAB-1FA85FEF07AE}" dt="2021-09-28T17:46:23.935" v="19"/>
          <ac:spMkLst>
            <pc:docMk/>
            <pc:sldMk cId="1486430482" sldId="313"/>
            <ac:spMk id="15" creationId="{662BAAD7-0C0E-4B20-9B9B-4681B66E63E1}"/>
          </ac:spMkLst>
        </pc:spChg>
        <pc:picChg chg="add mod">
          <ac:chgData name="Thiago Felski Pereira" userId="a76654c4-f605-47da-b4a1-b46273390d5d" providerId="ADAL" clId="{959EDAA6-772C-4396-BAAB-1FA85FEF07AE}" dt="2021-09-28T17:46:23.935" v="19"/>
          <ac:picMkLst>
            <pc:docMk/>
            <pc:sldMk cId="1486430482" sldId="313"/>
            <ac:picMk id="18" creationId="{B37736F7-0BA3-4BD3-A6E9-71C73E051A85}"/>
          </ac:picMkLst>
        </pc:picChg>
        <pc:picChg chg="add mod">
          <ac:chgData name="Thiago Felski Pereira" userId="a76654c4-f605-47da-b4a1-b46273390d5d" providerId="ADAL" clId="{959EDAA6-772C-4396-BAAB-1FA85FEF07AE}" dt="2021-09-28T17:46:23.935" v="19"/>
          <ac:picMkLst>
            <pc:docMk/>
            <pc:sldMk cId="1486430482" sldId="313"/>
            <ac:picMk id="19" creationId="{B12D2A1C-5E1B-47E2-BEF7-19AC8C093DCA}"/>
          </ac:picMkLst>
        </pc:picChg>
        <pc:cxnChg chg="add mod">
          <ac:chgData name="Thiago Felski Pereira" userId="a76654c4-f605-47da-b4a1-b46273390d5d" providerId="ADAL" clId="{959EDAA6-772C-4396-BAAB-1FA85FEF07AE}" dt="2021-09-28T17:46:23.935" v="19"/>
          <ac:cxnSpMkLst>
            <pc:docMk/>
            <pc:sldMk cId="1486430482" sldId="313"/>
            <ac:cxnSpMk id="16" creationId="{7D26383A-8370-4659-9222-453CFCE1C42A}"/>
          </ac:cxnSpMkLst>
        </pc:cxnChg>
      </pc:sldChg>
      <pc:sldChg chg="addSp delSp modSp add mod">
        <pc:chgData name="Thiago Felski Pereira" userId="a76654c4-f605-47da-b4a1-b46273390d5d" providerId="ADAL" clId="{959EDAA6-772C-4396-BAAB-1FA85FEF07AE}" dt="2021-09-28T21:11:23.013" v="572" actId="14100"/>
        <pc:sldMkLst>
          <pc:docMk/>
          <pc:sldMk cId="3816641743" sldId="313"/>
        </pc:sldMkLst>
        <pc:spChg chg="mod">
          <ac:chgData name="Thiago Felski Pereira" userId="a76654c4-f605-47da-b4a1-b46273390d5d" providerId="ADAL" clId="{959EDAA6-772C-4396-BAAB-1FA85FEF07AE}" dt="2021-09-28T20:58:07.287" v="567" actId="20577"/>
          <ac:spMkLst>
            <pc:docMk/>
            <pc:sldMk cId="3816641743" sldId="313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09-28T21:10:49.208" v="568" actId="478"/>
          <ac:picMkLst>
            <pc:docMk/>
            <pc:sldMk cId="3816641743" sldId="313"/>
            <ac:picMk id="4" creationId="{3E1FCAA1-2EDD-41B9-9C8A-5CF82D1E15E2}"/>
          </ac:picMkLst>
        </pc:picChg>
        <pc:picChg chg="add mod">
          <ac:chgData name="Thiago Felski Pereira" userId="a76654c4-f605-47da-b4a1-b46273390d5d" providerId="ADAL" clId="{959EDAA6-772C-4396-BAAB-1FA85FEF07AE}" dt="2021-09-28T21:11:23.013" v="572" actId="14100"/>
          <ac:picMkLst>
            <pc:docMk/>
            <pc:sldMk cId="3816641743" sldId="313"/>
            <ac:picMk id="7" creationId="{BBED033F-FFF5-4CAC-AEA3-6D574D87114E}"/>
          </ac:picMkLst>
        </pc:picChg>
      </pc:sldChg>
      <pc:sldChg chg="modSp add mod">
        <pc:chgData name="Thiago Felski Pereira" userId="a76654c4-f605-47da-b4a1-b46273390d5d" providerId="ADAL" clId="{959EDAA6-772C-4396-BAAB-1FA85FEF07AE}" dt="2021-09-29T00:29:56.982" v="632" actId="2711"/>
        <pc:sldMkLst>
          <pc:docMk/>
          <pc:sldMk cId="143356123" sldId="314"/>
        </pc:sldMkLst>
        <pc:spChg chg="mod">
          <ac:chgData name="Thiago Felski Pereira" userId="a76654c4-f605-47da-b4a1-b46273390d5d" providerId="ADAL" clId="{959EDAA6-772C-4396-BAAB-1FA85FEF07AE}" dt="2021-09-28T21:11:58.402" v="581" actId="20577"/>
          <ac:spMkLst>
            <pc:docMk/>
            <pc:sldMk cId="143356123" sldId="314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959EDAA6-772C-4396-BAAB-1FA85FEF07AE}" dt="2021-09-29T00:29:56.982" v="632" actId="2711"/>
          <ac:spMkLst>
            <pc:docMk/>
            <pc:sldMk cId="143356123" sldId="314"/>
            <ac:spMk id="12" creationId="{175EE159-79CC-4ED7-B3AA-C7CC3F5835A5}"/>
          </ac:spMkLst>
        </pc:sp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4150563565" sldId="314"/>
        </pc:sldMkLst>
        <pc:spChg chg="add mod">
          <ac:chgData name="Thiago Felski Pereira" userId="a76654c4-f605-47da-b4a1-b46273390d5d" providerId="ADAL" clId="{959EDAA6-772C-4396-BAAB-1FA85FEF07AE}" dt="2021-09-28T17:46:26.012" v="20"/>
          <ac:spMkLst>
            <pc:docMk/>
            <pc:sldMk cId="4150563565" sldId="314"/>
            <ac:spMk id="6" creationId="{97B177F0-FA55-4B09-B03E-DB7F3715A691}"/>
          </ac:spMkLst>
        </pc:spChg>
        <pc:picChg chg="add mod">
          <ac:chgData name="Thiago Felski Pereira" userId="a76654c4-f605-47da-b4a1-b46273390d5d" providerId="ADAL" clId="{959EDAA6-772C-4396-BAAB-1FA85FEF07AE}" dt="2021-09-28T17:46:26.012" v="20"/>
          <ac:picMkLst>
            <pc:docMk/>
            <pc:sldMk cId="4150563565" sldId="314"/>
            <ac:picMk id="9" creationId="{A82C15EF-FB9F-4723-A3A3-E8D4F4621461}"/>
          </ac:picMkLst>
        </pc:picChg>
        <pc:picChg chg="add mod">
          <ac:chgData name="Thiago Felski Pereira" userId="a76654c4-f605-47da-b4a1-b46273390d5d" providerId="ADAL" clId="{959EDAA6-772C-4396-BAAB-1FA85FEF07AE}" dt="2021-09-28T17:46:26.012" v="20"/>
          <ac:picMkLst>
            <pc:docMk/>
            <pc:sldMk cId="4150563565" sldId="314"/>
            <ac:picMk id="10" creationId="{9756370F-952A-45E7-953C-1BABB4349749}"/>
          </ac:picMkLst>
        </pc:picChg>
        <pc:cxnChg chg="add mod">
          <ac:chgData name="Thiago Felski Pereira" userId="a76654c4-f605-47da-b4a1-b46273390d5d" providerId="ADAL" clId="{959EDAA6-772C-4396-BAAB-1FA85FEF07AE}" dt="2021-09-28T17:46:26.012" v="20"/>
          <ac:cxnSpMkLst>
            <pc:docMk/>
            <pc:sldMk cId="4150563565" sldId="314"/>
            <ac:cxnSpMk id="8" creationId="{1C42DD27-9988-4FEF-9C96-7F0D272E7118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2779989838" sldId="315"/>
        </pc:sldMkLst>
        <pc:spChg chg="add mod">
          <ac:chgData name="Thiago Felski Pereira" userId="a76654c4-f605-47da-b4a1-b46273390d5d" providerId="ADAL" clId="{959EDAA6-772C-4396-BAAB-1FA85FEF07AE}" dt="2021-09-28T17:46:27.403" v="21"/>
          <ac:spMkLst>
            <pc:docMk/>
            <pc:sldMk cId="2779989838" sldId="315"/>
            <ac:spMk id="44" creationId="{D7000A95-3E5E-496E-AA66-DF26B2AA481D}"/>
          </ac:spMkLst>
        </pc:spChg>
        <pc:picChg chg="add mod">
          <ac:chgData name="Thiago Felski Pereira" userId="a76654c4-f605-47da-b4a1-b46273390d5d" providerId="ADAL" clId="{959EDAA6-772C-4396-BAAB-1FA85FEF07AE}" dt="2021-09-28T17:46:27.403" v="21"/>
          <ac:picMkLst>
            <pc:docMk/>
            <pc:sldMk cId="2779989838" sldId="315"/>
            <ac:picMk id="47" creationId="{701D50B9-2675-49A4-B86D-59166C5DCEC3}"/>
          </ac:picMkLst>
        </pc:picChg>
        <pc:picChg chg="add mod">
          <ac:chgData name="Thiago Felski Pereira" userId="a76654c4-f605-47da-b4a1-b46273390d5d" providerId="ADAL" clId="{959EDAA6-772C-4396-BAAB-1FA85FEF07AE}" dt="2021-09-28T17:46:27.403" v="21"/>
          <ac:picMkLst>
            <pc:docMk/>
            <pc:sldMk cId="2779989838" sldId="315"/>
            <ac:picMk id="48" creationId="{A2484FDE-E111-47DF-9B6B-7EC92AB5C087}"/>
          </ac:picMkLst>
        </pc:picChg>
        <pc:cxnChg chg="add mod">
          <ac:chgData name="Thiago Felski Pereira" userId="a76654c4-f605-47da-b4a1-b46273390d5d" providerId="ADAL" clId="{959EDAA6-772C-4396-BAAB-1FA85FEF07AE}" dt="2021-09-28T17:46:27.403" v="21"/>
          <ac:cxnSpMkLst>
            <pc:docMk/>
            <pc:sldMk cId="2779989838" sldId="315"/>
            <ac:cxnSpMk id="46" creationId="{BCB54A1B-2450-4264-98B0-B711A9B7FAED}"/>
          </ac:cxnSpMkLst>
        </pc:cxnChg>
      </pc:sldChg>
      <pc:sldChg chg="addSp modSp add mod">
        <pc:chgData name="Thiago Felski Pereira" userId="a76654c4-f605-47da-b4a1-b46273390d5d" providerId="ADAL" clId="{959EDAA6-772C-4396-BAAB-1FA85FEF07AE}" dt="2021-09-29T01:14:17.362" v="702" actId="5793"/>
        <pc:sldMkLst>
          <pc:docMk/>
          <pc:sldMk cId="3377382412" sldId="315"/>
        </pc:sldMkLst>
        <pc:spChg chg="mod">
          <ac:chgData name="Thiago Felski Pereira" userId="a76654c4-f605-47da-b4a1-b46273390d5d" providerId="ADAL" clId="{959EDAA6-772C-4396-BAAB-1FA85FEF07AE}" dt="2021-09-29T01:14:11.265" v="700" actId="20577"/>
          <ac:spMkLst>
            <pc:docMk/>
            <pc:sldMk cId="3377382412" sldId="315"/>
            <ac:spMk id="3" creationId="{3363F624-750B-47F5-9904-D91E4B7E0C17}"/>
          </ac:spMkLst>
        </pc:spChg>
        <pc:spChg chg="add mod">
          <ac:chgData name="Thiago Felski Pereira" userId="a76654c4-f605-47da-b4a1-b46273390d5d" providerId="ADAL" clId="{959EDAA6-772C-4396-BAAB-1FA85FEF07AE}" dt="2021-09-29T01:12:21.585" v="676" actId="1076"/>
          <ac:spMkLst>
            <pc:docMk/>
            <pc:sldMk cId="3377382412" sldId="315"/>
            <ac:spMk id="10" creationId="{8C91F543-835D-43A4-8241-214AA2033184}"/>
          </ac:spMkLst>
        </pc:spChg>
        <pc:spChg chg="mod">
          <ac:chgData name="Thiago Felski Pereira" userId="a76654c4-f605-47da-b4a1-b46273390d5d" providerId="ADAL" clId="{959EDAA6-772C-4396-BAAB-1FA85FEF07AE}" dt="2021-09-29T01:14:17.362" v="702" actId="5793"/>
          <ac:spMkLst>
            <pc:docMk/>
            <pc:sldMk cId="3377382412" sldId="315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959EDAA6-772C-4396-BAAB-1FA85FEF07AE}" dt="2021-09-29T01:11:39.588" v="671" actId="1076"/>
          <ac:spMkLst>
            <pc:docMk/>
            <pc:sldMk cId="3377382412" sldId="315"/>
            <ac:spMk id="13" creationId="{4741FC85-E7B8-4547-BFF2-B3D4A807C5CF}"/>
          </ac:spMkLst>
        </pc:spChg>
        <pc:spChg chg="add mod">
          <ac:chgData name="Thiago Felski Pereira" userId="a76654c4-f605-47da-b4a1-b46273390d5d" providerId="ADAL" clId="{959EDAA6-772C-4396-BAAB-1FA85FEF07AE}" dt="2021-09-29T01:12:25.477" v="677" actId="1076"/>
          <ac:spMkLst>
            <pc:docMk/>
            <pc:sldMk cId="3377382412" sldId="315"/>
            <ac:spMk id="14" creationId="{46816A77-924A-4E8A-8FA2-A3E5AE22F4CC}"/>
          </ac:spMkLst>
        </pc:spChg>
        <pc:spChg chg="add mod">
          <ac:chgData name="Thiago Felski Pereira" userId="a76654c4-f605-47da-b4a1-b46273390d5d" providerId="ADAL" clId="{959EDAA6-772C-4396-BAAB-1FA85FEF07AE}" dt="2021-09-29T01:12:17.323" v="675" actId="1076"/>
          <ac:spMkLst>
            <pc:docMk/>
            <pc:sldMk cId="3377382412" sldId="315"/>
            <ac:spMk id="15" creationId="{769396A8-7E3A-40B8-B37F-ED49A51B45D4}"/>
          </ac:spMkLst>
        </pc:spChg>
        <pc:picChg chg="add mod">
          <ac:chgData name="Thiago Felski Pereira" userId="a76654c4-f605-47da-b4a1-b46273390d5d" providerId="ADAL" clId="{959EDAA6-772C-4396-BAAB-1FA85FEF07AE}" dt="2021-09-29T01:10:43.232" v="667" actId="14100"/>
          <ac:picMkLst>
            <pc:docMk/>
            <pc:sldMk cId="3377382412" sldId="315"/>
            <ac:picMk id="4" creationId="{2548D2A1-1802-49D1-B355-01CB450E9B66}"/>
          </ac:picMkLst>
        </pc:picChg>
        <pc:cxnChg chg="add mod">
          <ac:chgData name="Thiago Felski Pereira" userId="a76654c4-f605-47da-b4a1-b46273390d5d" providerId="ADAL" clId="{959EDAA6-772C-4396-BAAB-1FA85FEF07AE}" dt="2021-09-29T01:13:45.404" v="691" actId="14100"/>
          <ac:cxnSpMkLst>
            <pc:docMk/>
            <pc:sldMk cId="3377382412" sldId="315"/>
            <ac:cxnSpMk id="9" creationId="{059F5112-8798-4303-87BF-BBB4A9080325}"/>
          </ac:cxnSpMkLst>
        </pc:cxnChg>
        <pc:cxnChg chg="add mod">
          <ac:chgData name="Thiago Felski Pereira" userId="a76654c4-f605-47da-b4a1-b46273390d5d" providerId="ADAL" clId="{959EDAA6-772C-4396-BAAB-1FA85FEF07AE}" dt="2021-09-29T01:13:17.257" v="686" actId="14100"/>
          <ac:cxnSpMkLst>
            <pc:docMk/>
            <pc:sldMk cId="3377382412" sldId="315"/>
            <ac:cxnSpMk id="16" creationId="{B8F229AE-F759-4797-BCBB-62B9759AA8DD}"/>
          </ac:cxnSpMkLst>
        </pc:cxnChg>
        <pc:cxnChg chg="add mod">
          <ac:chgData name="Thiago Felski Pereira" userId="a76654c4-f605-47da-b4a1-b46273390d5d" providerId="ADAL" clId="{959EDAA6-772C-4396-BAAB-1FA85FEF07AE}" dt="2021-09-29T01:13:13.604" v="685" actId="14100"/>
          <ac:cxnSpMkLst>
            <pc:docMk/>
            <pc:sldMk cId="3377382412" sldId="315"/>
            <ac:cxnSpMk id="18" creationId="{5301C022-92B7-4570-9233-625BC14E7EDC}"/>
          </ac:cxnSpMkLst>
        </pc:cxnChg>
        <pc:cxnChg chg="add mod">
          <ac:chgData name="Thiago Felski Pereira" userId="a76654c4-f605-47da-b4a1-b46273390d5d" providerId="ADAL" clId="{959EDAA6-772C-4396-BAAB-1FA85FEF07AE}" dt="2021-09-29T01:13:33.486" v="689" actId="14100"/>
          <ac:cxnSpMkLst>
            <pc:docMk/>
            <pc:sldMk cId="3377382412" sldId="315"/>
            <ac:cxnSpMk id="21" creationId="{3871AFA6-1E6C-407A-91B1-E85B2D8523B0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1382406448" sldId="316"/>
        </pc:sldMkLst>
        <pc:spChg chg="add mod">
          <ac:chgData name="Thiago Felski Pereira" userId="a76654c4-f605-47da-b4a1-b46273390d5d" providerId="ADAL" clId="{959EDAA6-772C-4396-BAAB-1FA85FEF07AE}" dt="2021-09-28T17:46:28.767" v="22"/>
          <ac:spMkLst>
            <pc:docMk/>
            <pc:sldMk cId="1382406448" sldId="316"/>
            <ac:spMk id="4" creationId="{CA555CDD-FA8B-4D94-BAF7-C2684850D7DE}"/>
          </ac:spMkLst>
        </pc:spChg>
        <pc:picChg chg="add mod">
          <ac:chgData name="Thiago Felski Pereira" userId="a76654c4-f605-47da-b4a1-b46273390d5d" providerId="ADAL" clId="{959EDAA6-772C-4396-BAAB-1FA85FEF07AE}" dt="2021-09-28T17:46:28.767" v="22"/>
          <ac:picMkLst>
            <pc:docMk/>
            <pc:sldMk cId="1382406448" sldId="316"/>
            <ac:picMk id="7" creationId="{C1ECE7C1-2873-473A-A99D-65855D029B9D}"/>
          </ac:picMkLst>
        </pc:picChg>
        <pc:picChg chg="add mod">
          <ac:chgData name="Thiago Felski Pereira" userId="a76654c4-f605-47da-b4a1-b46273390d5d" providerId="ADAL" clId="{959EDAA6-772C-4396-BAAB-1FA85FEF07AE}" dt="2021-09-28T17:46:28.767" v="22"/>
          <ac:picMkLst>
            <pc:docMk/>
            <pc:sldMk cId="1382406448" sldId="316"/>
            <ac:picMk id="8" creationId="{1FEEF2BD-2F5F-4334-AA0F-CFD3DA10F61B}"/>
          </ac:picMkLst>
        </pc:picChg>
        <pc:cxnChg chg="add mod">
          <ac:chgData name="Thiago Felski Pereira" userId="a76654c4-f605-47da-b4a1-b46273390d5d" providerId="ADAL" clId="{959EDAA6-772C-4396-BAAB-1FA85FEF07AE}" dt="2021-09-28T17:46:28.767" v="22"/>
          <ac:cxnSpMkLst>
            <pc:docMk/>
            <pc:sldMk cId="1382406448" sldId="316"/>
            <ac:cxnSpMk id="6" creationId="{6D406686-818A-435B-88C9-C3CB32EC6DDB}"/>
          </ac:cxnSpMkLst>
        </pc:cxnChg>
      </pc:sldChg>
      <pc:sldChg chg="addSp modSp add mod">
        <pc:chgData name="Thiago Felski Pereira" userId="a76654c4-f605-47da-b4a1-b46273390d5d" providerId="ADAL" clId="{959EDAA6-772C-4396-BAAB-1FA85FEF07AE}" dt="2021-09-29T01:18:15.518" v="732"/>
        <pc:sldMkLst>
          <pc:docMk/>
          <pc:sldMk cId="2276704320" sldId="316"/>
        </pc:sldMkLst>
        <pc:spChg chg="mod">
          <ac:chgData name="Thiago Felski Pereira" userId="a76654c4-f605-47da-b4a1-b46273390d5d" providerId="ADAL" clId="{959EDAA6-772C-4396-BAAB-1FA85FEF07AE}" dt="2021-09-29T01:14:40.632" v="712" actId="20577"/>
          <ac:spMkLst>
            <pc:docMk/>
            <pc:sldMk cId="2276704320" sldId="316"/>
            <ac:spMk id="3" creationId="{3363F624-750B-47F5-9904-D91E4B7E0C17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9" creationId="{57132FB4-8A5D-46C5-9AED-168DA563CB17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0" creationId="{ED5C84D3-13D8-42A5-8F97-6A336EBA7AAF}"/>
          </ac:spMkLst>
        </pc:spChg>
        <pc:spChg chg="mod">
          <ac:chgData name="Thiago Felski Pereira" userId="a76654c4-f605-47da-b4a1-b46273390d5d" providerId="ADAL" clId="{959EDAA6-772C-4396-BAAB-1FA85FEF07AE}" dt="2021-09-29T01:15:05.844" v="714"/>
          <ac:spMkLst>
            <pc:docMk/>
            <pc:sldMk cId="2276704320" sldId="316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959EDAA6-772C-4396-BAAB-1FA85FEF07AE}" dt="2021-09-29T01:17:54.623" v="730" actId="1076"/>
          <ac:spMkLst>
            <pc:docMk/>
            <pc:sldMk cId="2276704320" sldId="316"/>
            <ac:spMk id="13" creationId="{6028DF9A-598D-4F05-93E9-CE330BE4AA94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4" creationId="{FD7560FE-9743-4D34-9256-1D68539D95C9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5" creationId="{F56B794E-9A14-4645-AC13-0B61990CADEE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6" creationId="{570910DB-FDB1-453E-B871-21532769094B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7" creationId="{5C4DCB0F-17E3-4A6E-B633-A7B63DB4A7CF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8" creationId="{A134D56F-53A9-4937-A988-F0547425EBC8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9" creationId="{956E2450-F014-4886-A323-645CF7263782}"/>
          </ac:spMkLst>
        </pc:spChg>
        <pc:spChg chg="add mod">
          <ac:chgData name="Thiago Felski Pereira" userId="a76654c4-f605-47da-b4a1-b46273390d5d" providerId="ADAL" clId="{959EDAA6-772C-4396-BAAB-1FA85FEF07AE}" dt="2021-09-29T01:18:15.518" v="732"/>
          <ac:spMkLst>
            <pc:docMk/>
            <pc:sldMk cId="2276704320" sldId="316"/>
            <ac:spMk id="20" creationId="{60B0CA18-4D35-4124-A771-DC19E86D248D}"/>
          </ac:spMkLst>
        </pc:spChg>
      </pc:sldChg>
      <pc:sldChg chg="addSp delSp modSp add mod">
        <pc:chgData name="Thiago Felski Pereira" userId="a76654c4-f605-47da-b4a1-b46273390d5d" providerId="ADAL" clId="{959EDAA6-772C-4396-BAAB-1FA85FEF07AE}" dt="2021-09-29T18:00:34.740" v="799"/>
        <pc:sldMkLst>
          <pc:docMk/>
          <pc:sldMk cId="197201314" sldId="317"/>
        </pc:sldMkLst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5" creationId="{763C458C-A6A5-4763-BBF8-1EC301EF3BE0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9" creationId="{57132FB4-8A5D-46C5-9AED-168DA563CB17}"/>
          </ac:spMkLst>
        </pc:spChg>
        <pc:spChg chg="del mod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0" creationId="{ED5C84D3-13D8-42A5-8F97-6A336EBA7AAF}"/>
          </ac:spMkLst>
        </pc:spChg>
        <pc:spChg chg="mod">
          <ac:chgData name="Thiago Felski Pereira" userId="a76654c4-f605-47da-b4a1-b46273390d5d" providerId="ADAL" clId="{959EDAA6-772C-4396-BAAB-1FA85FEF07AE}" dt="2021-09-29T17:05:07.066" v="769" actId="2711"/>
          <ac:spMkLst>
            <pc:docMk/>
            <pc:sldMk cId="197201314" sldId="317"/>
            <ac:spMk id="12" creationId="{175EE159-79CC-4ED7-B3AA-C7CC3F5835A5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3" creationId="{6028DF9A-598D-4F05-93E9-CE330BE4AA94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4" creationId="{FD7560FE-9743-4D34-9256-1D68539D95C9}"/>
          </ac:spMkLst>
        </pc:spChg>
        <pc:spChg chg="add del mod">
          <ac:chgData name="Thiago Felski Pereira" userId="a76654c4-f605-47da-b4a1-b46273390d5d" providerId="ADAL" clId="{959EDAA6-772C-4396-BAAB-1FA85FEF07AE}" dt="2021-09-29T18:00:33.677" v="798"/>
          <ac:spMkLst>
            <pc:docMk/>
            <pc:sldMk cId="197201314" sldId="317"/>
            <ac:spMk id="15" creationId="{978B3DB0-D8CF-4D93-8A35-5404376402F7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5" creationId="{F56B794E-9A14-4645-AC13-0B61990CADEE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6" creationId="{570910DB-FDB1-453E-B871-21532769094B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7" creationId="{5C4DCB0F-17E3-4A6E-B633-A7B63DB4A7CF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8" creationId="{A134D56F-53A9-4937-A988-F0547425EBC8}"/>
          </ac:spMkLst>
        </pc:spChg>
        <pc:spChg chg="add mod">
          <ac:chgData name="Thiago Felski Pereira" userId="a76654c4-f605-47da-b4a1-b46273390d5d" providerId="ADAL" clId="{959EDAA6-772C-4396-BAAB-1FA85FEF07AE}" dt="2021-09-29T18:00:34.740" v="799"/>
          <ac:spMkLst>
            <pc:docMk/>
            <pc:sldMk cId="197201314" sldId="317"/>
            <ac:spMk id="18" creationId="{DCA6E1BD-A8B2-4BA7-9863-FAC5BF0BAF71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9" creationId="{956E2450-F014-4886-A323-645CF7263782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0" creationId="{CA2348B3-C2C6-431F-92B4-7B089CD219B3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1" creationId="{79E5DFBD-B4FE-44F9-A250-7DA78C5D4D48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2" creationId="{5DE7F5E2-50CF-46E2-9FA7-889EDE89E55F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3" creationId="{D7B695C2-315B-4A97-8A5B-68E59A384AC8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4" creationId="{2FE79A4D-E630-495E-8A79-6DD943BD6197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5" creationId="{A9B2ED7B-3262-4A94-A6E4-B73E41651054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6" creationId="{1EC828B7-7189-4E72-8D26-B5D205A20AE2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7" creationId="{69C2748F-7330-45AE-B66B-B69C5E0FFE6A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8" creationId="{F18F95D1-467C-4AFE-9865-EB629BAF6BE3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9" creationId="{13AE34F2-C851-4BAD-80BA-F26C299F93A0}"/>
          </ac:spMkLst>
        </pc:spChg>
        <pc:picChg chg="del">
          <ac:chgData name="Thiago Felski Pereira" userId="a76654c4-f605-47da-b4a1-b46273390d5d" providerId="ADAL" clId="{959EDAA6-772C-4396-BAAB-1FA85FEF07AE}" dt="2021-09-29T01:17:20.840" v="727" actId="478"/>
          <ac:picMkLst>
            <pc:docMk/>
            <pc:sldMk cId="197201314" sldId="317"/>
            <ac:picMk id="8" creationId="{CC725E14-82AA-4DED-95D2-EF11B3175961}"/>
          </ac:picMkLst>
        </pc:picChg>
        <pc:picChg chg="del">
          <ac:chgData name="Thiago Felski Pereira" userId="a76654c4-f605-47da-b4a1-b46273390d5d" providerId="ADAL" clId="{959EDAA6-772C-4396-BAAB-1FA85FEF07AE}" dt="2021-09-29T01:17:20.840" v="727" actId="478"/>
          <ac:picMkLst>
            <pc:docMk/>
            <pc:sldMk cId="197201314" sldId="317"/>
            <ac:picMk id="11" creationId="{D9006819-107A-455E-BA00-5E7F1C89F28A}"/>
          </ac:picMkLst>
        </pc:picChg>
        <pc:picChg chg="add del mod">
          <ac:chgData name="Thiago Felski Pereira" userId="a76654c4-f605-47da-b4a1-b46273390d5d" providerId="ADAL" clId="{959EDAA6-772C-4396-BAAB-1FA85FEF07AE}" dt="2021-09-29T18:00:33.677" v="798"/>
          <ac:picMkLst>
            <pc:docMk/>
            <pc:sldMk cId="197201314" sldId="317"/>
            <ac:picMk id="16" creationId="{DFC2AD98-C930-4FA5-A818-F524B73DE29D}"/>
          </ac:picMkLst>
        </pc:picChg>
        <pc:picChg chg="add del mod">
          <ac:chgData name="Thiago Felski Pereira" userId="a76654c4-f605-47da-b4a1-b46273390d5d" providerId="ADAL" clId="{959EDAA6-772C-4396-BAAB-1FA85FEF07AE}" dt="2021-09-29T18:00:33.677" v="798"/>
          <ac:picMkLst>
            <pc:docMk/>
            <pc:sldMk cId="197201314" sldId="317"/>
            <ac:picMk id="17" creationId="{70B539C5-5AA3-4D19-B43F-E773C429FED8}"/>
          </ac:picMkLst>
        </pc:picChg>
        <pc:picChg chg="add mod">
          <ac:chgData name="Thiago Felski Pereira" userId="a76654c4-f605-47da-b4a1-b46273390d5d" providerId="ADAL" clId="{959EDAA6-772C-4396-BAAB-1FA85FEF07AE}" dt="2021-09-29T18:00:34.740" v="799"/>
          <ac:picMkLst>
            <pc:docMk/>
            <pc:sldMk cId="197201314" sldId="317"/>
            <ac:picMk id="19" creationId="{7C99FD81-0B6F-4DCF-A3C0-C20E220C45C4}"/>
          </ac:picMkLst>
        </pc:picChg>
        <pc:picChg chg="add mod">
          <ac:chgData name="Thiago Felski Pereira" userId="a76654c4-f605-47da-b4a1-b46273390d5d" providerId="ADAL" clId="{959EDAA6-772C-4396-BAAB-1FA85FEF07AE}" dt="2021-09-29T18:00:34.740" v="799"/>
          <ac:picMkLst>
            <pc:docMk/>
            <pc:sldMk cId="197201314" sldId="317"/>
            <ac:picMk id="30" creationId="{38E04742-C68A-40AC-A6EE-6DFB8EA19277}"/>
          </ac:picMkLst>
        </pc:pic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381994631" sldId="317"/>
        </pc:sldMkLst>
        <pc:spChg chg="add mod">
          <ac:chgData name="Thiago Felski Pereira" userId="a76654c4-f605-47da-b4a1-b46273390d5d" providerId="ADAL" clId="{959EDAA6-772C-4396-BAAB-1FA85FEF07AE}" dt="2021-09-28T17:46:31.829" v="23"/>
          <ac:spMkLst>
            <pc:docMk/>
            <pc:sldMk cId="381994631" sldId="317"/>
            <ac:spMk id="4" creationId="{71EDEA7D-EB92-41F4-8651-F440556871D1}"/>
          </ac:spMkLst>
        </pc:spChg>
        <pc:picChg chg="add mod">
          <ac:chgData name="Thiago Felski Pereira" userId="a76654c4-f605-47da-b4a1-b46273390d5d" providerId="ADAL" clId="{959EDAA6-772C-4396-BAAB-1FA85FEF07AE}" dt="2021-09-28T17:46:31.829" v="23"/>
          <ac:picMkLst>
            <pc:docMk/>
            <pc:sldMk cId="381994631" sldId="317"/>
            <ac:picMk id="7" creationId="{680017D1-A63B-46CA-8E89-F37F236DAFF1}"/>
          </ac:picMkLst>
        </pc:picChg>
        <pc:picChg chg="add mod">
          <ac:chgData name="Thiago Felski Pereira" userId="a76654c4-f605-47da-b4a1-b46273390d5d" providerId="ADAL" clId="{959EDAA6-772C-4396-BAAB-1FA85FEF07AE}" dt="2021-09-28T17:46:31.829" v="23"/>
          <ac:picMkLst>
            <pc:docMk/>
            <pc:sldMk cId="381994631" sldId="317"/>
            <ac:picMk id="8" creationId="{EA309B8D-4187-452B-B43F-05867A00B122}"/>
          </ac:picMkLst>
        </pc:picChg>
        <pc:cxnChg chg="add mod">
          <ac:chgData name="Thiago Felski Pereira" userId="a76654c4-f605-47da-b4a1-b46273390d5d" providerId="ADAL" clId="{959EDAA6-772C-4396-BAAB-1FA85FEF07AE}" dt="2021-09-28T17:46:31.829" v="23"/>
          <ac:cxnSpMkLst>
            <pc:docMk/>
            <pc:sldMk cId="381994631" sldId="317"/>
            <ac:cxnSpMk id="5" creationId="{92809B4D-3665-440A-9CC9-E76D00782D48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864944106" sldId="318"/>
        </pc:sldMkLst>
        <pc:spChg chg="add mod">
          <ac:chgData name="Thiago Felski Pereira" userId="a76654c4-f605-47da-b4a1-b46273390d5d" providerId="ADAL" clId="{959EDAA6-772C-4396-BAAB-1FA85FEF07AE}" dt="2021-09-28T17:46:32.703" v="24"/>
          <ac:spMkLst>
            <pc:docMk/>
            <pc:sldMk cId="864944106" sldId="318"/>
            <ac:spMk id="5" creationId="{EA2C8CB0-5D9C-4852-855E-3286003E5405}"/>
          </ac:spMkLst>
        </pc:spChg>
        <pc:picChg chg="add mod">
          <ac:chgData name="Thiago Felski Pereira" userId="a76654c4-f605-47da-b4a1-b46273390d5d" providerId="ADAL" clId="{959EDAA6-772C-4396-BAAB-1FA85FEF07AE}" dt="2021-09-28T17:46:32.703" v="24"/>
          <ac:picMkLst>
            <pc:docMk/>
            <pc:sldMk cId="864944106" sldId="318"/>
            <ac:picMk id="9" creationId="{BAD26805-1B6D-4B37-8FFC-9D642B6E52B6}"/>
          </ac:picMkLst>
        </pc:picChg>
        <pc:picChg chg="add mod">
          <ac:chgData name="Thiago Felski Pereira" userId="a76654c4-f605-47da-b4a1-b46273390d5d" providerId="ADAL" clId="{959EDAA6-772C-4396-BAAB-1FA85FEF07AE}" dt="2021-09-28T17:46:32.703" v="24"/>
          <ac:picMkLst>
            <pc:docMk/>
            <pc:sldMk cId="864944106" sldId="318"/>
            <ac:picMk id="10" creationId="{FB9FA32E-0E33-40CC-AAEA-6102ED647EF4}"/>
          </ac:picMkLst>
        </pc:picChg>
        <pc:cxnChg chg="add mod">
          <ac:chgData name="Thiago Felski Pereira" userId="a76654c4-f605-47da-b4a1-b46273390d5d" providerId="ADAL" clId="{959EDAA6-772C-4396-BAAB-1FA85FEF07AE}" dt="2021-09-28T17:46:32.703" v="24"/>
          <ac:cxnSpMkLst>
            <pc:docMk/>
            <pc:sldMk cId="864944106" sldId="318"/>
            <ac:cxnSpMk id="8" creationId="{604EFD0D-2DF0-4645-AE53-85D2D073545C}"/>
          </ac:cxnSpMkLst>
        </pc:cxnChg>
      </pc:sldChg>
      <pc:sldChg chg="addSp modSp add mod">
        <pc:chgData name="Thiago Felski Pereira" userId="a76654c4-f605-47da-b4a1-b46273390d5d" providerId="ADAL" clId="{959EDAA6-772C-4396-BAAB-1FA85FEF07AE}" dt="2021-09-29T22:56:35.747" v="1317" actId="20577"/>
        <pc:sldMkLst>
          <pc:docMk/>
          <pc:sldMk cId="2700175877" sldId="318"/>
        </pc:sldMkLst>
        <pc:spChg chg="mod">
          <ac:chgData name="Thiago Felski Pereira" userId="a76654c4-f605-47da-b4a1-b46273390d5d" providerId="ADAL" clId="{959EDAA6-772C-4396-BAAB-1FA85FEF07AE}" dt="2021-09-29T22:56:35.747" v="1317" actId="20577"/>
          <ac:spMkLst>
            <pc:docMk/>
            <pc:sldMk cId="2700175877" sldId="318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959EDAA6-772C-4396-BAAB-1FA85FEF07AE}" dt="2021-09-29T17:00:43.520" v="745" actId="207"/>
          <ac:spMkLst>
            <pc:docMk/>
            <pc:sldMk cId="2700175877" sldId="318"/>
            <ac:spMk id="15" creationId="{E432D4D0-3AE7-4D6F-8376-5AA640ACE49A}"/>
          </ac:spMkLst>
        </pc:spChg>
        <pc:spChg chg="add mod">
          <ac:chgData name="Thiago Felski Pereira" userId="a76654c4-f605-47da-b4a1-b46273390d5d" providerId="ADAL" clId="{959EDAA6-772C-4396-BAAB-1FA85FEF07AE}" dt="2021-09-29T17:00:32.272" v="744" actId="1076"/>
          <ac:spMkLst>
            <pc:docMk/>
            <pc:sldMk cId="2700175877" sldId="318"/>
            <ac:spMk id="16" creationId="{89A9A17B-F452-4F30-99EA-23D519631D42}"/>
          </ac:spMkLst>
        </pc:spChg>
        <pc:spChg chg="add mod">
          <ac:chgData name="Thiago Felski Pereira" userId="a76654c4-f605-47da-b4a1-b46273390d5d" providerId="ADAL" clId="{959EDAA6-772C-4396-BAAB-1FA85FEF07AE}" dt="2021-09-29T17:00:49.208" v="747" actId="207"/>
          <ac:spMkLst>
            <pc:docMk/>
            <pc:sldMk cId="2700175877" sldId="318"/>
            <ac:spMk id="17" creationId="{15D29F4C-2E33-4EFB-9EFC-882CA831803C}"/>
          </ac:spMkLst>
        </pc:spChg>
        <pc:spChg chg="add mod">
          <ac:chgData name="Thiago Felski Pereira" userId="a76654c4-f605-47da-b4a1-b46273390d5d" providerId="ADAL" clId="{959EDAA6-772C-4396-BAAB-1FA85FEF07AE}" dt="2021-09-29T17:00:46.503" v="746" actId="207"/>
          <ac:spMkLst>
            <pc:docMk/>
            <pc:sldMk cId="2700175877" sldId="318"/>
            <ac:spMk id="18" creationId="{622E464F-494C-4F97-82E0-D8D5C2409492}"/>
          </ac:spMkLst>
        </pc:spChg>
        <pc:spChg chg="add mod">
          <ac:chgData name="Thiago Felski Pereira" userId="a76654c4-f605-47da-b4a1-b46273390d5d" providerId="ADAL" clId="{959EDAA6-772C-4396-BAAB-1FA85FEF07AE}" dt="2021-09-29T17:00:32.272" v="744" actId="1076"/>
          <ac:spMkLst>
            <pc:docMk/>
            <pc:sldMk cId="2700175877" sldId="318"/>
            <ac:spMk id="19" creationId="{FE7ECE6F-5C25-439F-BD9D-12331D5AF441}"/>
          </ac:spMkLst>
        </pc:spChg>
        <pc:spChg chg="mod">
          <ac:chgData name="Thiago Felski Pereira" userId="a76654c4-f605-47da-b4a1-b46273390d5d" providerId="ADAL" clId="{959EDAA6-772C-4396-BAAB-1FA85FEF07AE}" dt="2021-09-29T16:59:39.778" v="742" actId="403"/>
          <ac:spMkLst>
            <pc:docMk/>
            <pc:sldMk cId="2700175877" sldId="318"/>
            <ac:spMk id="26" creationId="{1EC828B7-7189-4E72-8D26-B5D205A20AE2}"/>
          </ac:spMkLst>
        </pc:spChg>
        <pc:spChg chg="add mod">
          <ac:chgData name="Thiago Felski Pereira" userId="a76654c4-f605-47da-b4a1-b46273390d5d" providerId="ADAL" clId="{959EDAA6-772C-4396-BAAB-1FA85FEF07AE}" dt="2021-09-29T17:00:32.272" v="744" actId="1076"/>
          <ac:spMkLst>
            <pc:docMk/>
            <pc:sldMk cId="2700175877" sldId="318"/>
            <ac:spMk id="30" creationId="{69BB4A2B-FCBA-466A-A6F7-2180E5821B73}"/>
          </ac:spMkLst>
        </pc:spChg>
        <pc:spChg chg="add mod">
          <ac:chgData name="Thiago Felski Pereira" userId="a76654c4-f605-47da-b4a1-b46273390d5d" providerId="ADAL" clId="{959EDAA6-772C-4396-BAAB-1FA85FEF07AE}" dt="2021-09-29T18:00:36.891" v="800"/>
          <ac:spMkLst>
            <pc:docMk/>
            <pc:sldMk cId="2700175877" sldId="318"/>
            <ac:spMk id="32" creationId="{DFB20A1A-454D-4E0B-9640-8F311A90515C}"/>
          </ac:spMkLst>
        </pc:spChg>
        <pc:picChg chg="add mod">
          <ac:chgData name="Thiago Felski Pereira" userId="a76654c4-f605-47da-b4a1-b46273390d5d" providerId="ADAL" clId="{959EDAA6-772C-4396-BAAB-1FA85FEF07AE}" dt="2021-09-29T18:00:36.891" v="800"/>
          <ac:picMkLst>
            <pc:docMk/>
            <pc:sldMk cId="2700175877" sldId="318"/>
            <ac:picMk id="33" creationId="{478066FB-DF92-4221-88E1-7AE75471895D}"/>
          </ac:picMkLst>
        </pc:picChg>
        <pc:picChg chg="add mod">
          <ac:chgData name="Thiago Felski Pereira" userId="a76654c4-f605-47da-b4a1-b46273390d5d" providerId="ADAL" clId="{959EDAA6-772C-4396-BAAB-1FA85FEF07AE}" dt="2021-09-29T18:00:36.891" v="800"/>
          <ac:picMkLst>
            <pc:docMk/>
            <pc:sldMk cId="2700175877" sldId="318"/>
            <ac:picMk id="34" creationId="{A9046C0D-3C96-4BEB-BF75-58DE78E00F02}"/>
          </ac:picMkLst>
        </pc:picChg>
        <pc:cxnChg chg="add mod">
          <ac:chgData name="Thiago Felski Pereira" userId="a76654c4-f605-47da-b4a1-b46273390d5d" providerId="ADAL" clId="{959EDAA6-772C-4396-BAAB-1FA85FEF07AE}" dt="2021-09-29T17:00:32.272" v="744" actId="1076"/>
          <ac:cxnSpMkLst>
            <pc:docMk/>
            <pc:sldMk cId="2700175877" sldId="318"/>
            <ac:cxnSpMk id="31" creationId="{530E7DFE-6222-48EE-97E6-E03C1B37140C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2734543138" sldId="319"/>
        </pc:sldMkLst>
        <pc:spChg chg="add mod">
          <ac:chgData name="Thiago Felski Pereira" userId="a76654c4-f605-47da-b4a1-b46273390d5d" providerId="ADAL" clId="{959EDAA6-772C-4396-BAAB-1FA85FEF07AE}" dt="2021-09-28T17:46:33.881" v="25"/>
          <ac:spMkLst>
            <pc:docMk/>
            <pc:sldMk cId="2734543138" sldId="319"/>
            <ac:spMk id="70" creationId="{DDD0D82D-A06F-42AC-B0BA-C9EEFF85BF0C}"/>
          </ac:spMkLst>
        </pc:spChg>
        <pc:picChg chg="add mod">
          <ac:chgData name="Thiago Felski Pereira" userId="a76654c4-f605-47da-b4a1-b46273390d5d" providerId="ADAL" clId="{959EDAA6-772C-4396-BAAB-1FA85FEF07AE}" dt="2021-09-28T17:46:33.881" v="25"/>
          <ac:picMkLst>
            <pc:docMk/>
            <pc:sldMk cId="2734543138" sldId="319"/>
            <ac:picMk id="73" creationId="{DCE18578-9FE4-4EC3-8AFD-849555D11303}"/>
          </ac:picMkLst>
        </pc:picChg>
        <pc:picChg chg="add mod">
          <ac:chgData name="Thiago Felski Pereira" userId="a76654c4-f605-47da-b4a1-b46273390d5d" providerId="ADAL" clId="{959EDAA6-772C-4396-BAAB-1FA85FEF07AE}" dt="2021-09-28T17:46:33.881" v="25"/>
          <ac:picMkLst>
            <pc:docMk/>
            <pc:sldMk cId="2734543138" sldId="319"/>
            <ac:picMk id="74" creationId="{7527D8DF-4B78-4CFD-8CA5-8A53677AE806}"/>
          </ac:picMkLst>
        </pc:picChg>
        <pc:cxnChg chg="add mod">
          <ac:chgData name="Thiago Felski Pereira" userId="a76654c4-f605-47da-b4a1-b46273390d5d" providerId="ADAL" clId="{959EDAA6-772C-4396-BAAB-1FA85FEF07AE}" dt="2021-09-28T17:46:33.881" v="25"/>
          <ac:cxnSpMkLst>
            <pc:docMk/>
            <pc:sldMk cId="2734543138" sldId="319"/>
            <ac:cxnSpMk id="72" creationId="{B099D00B-BDD8-4E2B-9D30-3A5CF79EA70A}"/>
          </ac:cxnSpMkLst>
        </pc:cxnChg>
      </pc:sldChg>
      <pc:sldChg chg="addSp delSp modSp add mod">
        <pc:chgData name="Thiago Felski Pereira" userId="a76654c4-f605-47da-b4a1-b46273390d5d" providerId="ADAL" clId="{959EDAA6-772C-4396-BAAB-1FA85FEF07AE}" dt="2021-09-29T18:00:38.803" v="801"/>
        <pc:sldMkLst>
          <pc:docMk/>
          <pc:sldMk cId="3653175785" sldId="319"/>
        </pc:sldMkLst>
        <pc:spChg chg="mod">
          <ac:chgData name="Thiago Felski Pereira" userId="a76654c4-f605-47da-b4a1-b46273390d5d" providerId="ADAL" clId="{959EDAA6-772C-4396-BAAB-1FA85FEF07AE}" dt="2021-09-29T17:04:37.150" v="766" actId="2711"/>
          <ac:spMkLst>
            <pc:docMk/>
            <pc:sldMk cId="3653175785" sldId="319"/>
            <ac:spMk id="12" creationId="{175EE159-79CC-4ED7-B3AA-C7CC3F5835A5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15" creationId="{E432D4D0-3AE7-4D6F-8376-5AA640ACE49A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16" creationId="{89A9A17B-F452-4F30-99EA-23D519631D42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17" creationId="{15D29F4C-2E33-4EFB-9EFC-882CA831803C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18" creationId="{622E464F-494C-4F97-82E0-D8D5C2409492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19" creationId="{FE7ECE6F-5C25-439F-BD9D-12331D5AF441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30" creationId="{69BB4A2B-FCBA-466A-A6F7-2180E5821B73}"/>
          </ac:spMkLst>
        </pc:spChg>
        <pc:spChg chg="add mod">
          <ac:chgData name="Thiago Felski Pereira" userId="a76654c4-f605-47da-b4a1-b46273390d5d" providerId="ADAL" clId="{959EDAA6-772C-4396-BAAB-1FA85FEF07AE}" dt="2021-09-29T18:00:38.803" v="801"/>
          <ac:spMkLst>
            <pc:docMk/>
            <pc:sldMk cId="3653175785" sldId="319"/>
            <ac:spMk id="32" creationId="{255C0DB9-5E4C-4ECC-9466-CE108F7D0431}"/>
          </ac:spMkLst>
        </pc:spChg>
        <pc:picChg chg="add mod">
          <ac:chgData name="Thiago Felski Pereira" userId="a76654c4-f605-47da-b4a1-b46273390d5d" providerId="ADAL" clId="{959EDAA6-772C-4396-BAAB-1FA85FEF07AE}" dt="2021-09-29T18:00:38.803" v="801"/>
          <ac:picMkLst>
            <pc:docMk/>
            <pc:sldMk cId="3653175785" sldId="319"/>
            <ac:picMk id="33" creationId="{665213EE-C982-4DD7-A1F1-82D7BAAC91BC}"/>
          </ac:picMkLst>
        </pc:picChg>
        <pc:picChg chg="add mod">
          <ac:chgData name="Thiago Felski Pereira" userId="a76654c4-f605-47da-b4a1-b46273390d5d" providerId="ADAL" clId="{959EDAA6-772C-4396-BAAB-1FA85FEF07AE}" dt="2021-09-29T18:00:38.803" v="801"/>
          <ac:picMkLst>
            <pc:docMk/>
            <pc:sldMk cId="3653175785" sldId="319"/>
            <ac:picMk id="34" creationId="{E3206A3D-689E-44F2-AE4A-C47A7D656548}"/>
          </ac:picMkLst>
        </pc:picChg>
        <pc:cxnChg chg="del mod">
          <ac:chgData name="Thiago Felski Pereira" userId="a76654c4-f605-47da-b4a1-b46273390d5d" providerId="ADAL" clId="{959EDAA6-772C-4396-BAAB-1FA85FEF07AE}" dt="2021-09-29T17:02:49.773" v="760" actId="478"/>
          <ac:cxnSpMkLst>
            <pc:docMk/>
            <pc:sldMk cId="3653175785" sldId="319"/>
            <ac:cxnSpMk id="31" creationId="{530E7DFE-6222-48EE-97E6-E03C1B37140C}"/>
          </ac:cxnSpMkLst>
        </pc:cxnChg>
      </pc:sldChg>
      <pc:sldChg chg="addSp modSp add mod">
        <pc:chgData name="Thiago Felski Pereira" userId="a76654c4-f605-47da-b4a1-b46273390d5d" providerId="ADAL" clId="{959EDAA6-772C-4396-BAAB-1FA85FEF07AE}" dt="2021-09-29T18:00:40.411" v="802"/>
        <pc:sldMkLst>
          <pc:docMk/>
          <pc:sldMk cId="596379998" sldId="320"/>
        </pc:sldMkLst>
        <pc:spChg chg="mod">
          <ac:chgData name="Thiago Felski Pereira" userId="a76654c4-f605-47da-b4a1-b46273390d5d" providerId="ADAL" clId="{959EDAA6-772C-4396-BAAB-1FA85FEF07AE}" dt="2021-09-29T17:05:31.771" v="783" actId="2711"/>
          <ac:spMkLst>
            <pc:docMk/>
            <pc:sldMk cId="596379998" sldId="320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959EDAA6-772C-4396-BAAB-1FA85FEF07AE}" dt="2021-09-29T17:06:24.882" v="786" actId="1582"/>
          <ac:spMkLst>
            <pc:docMk/>
            <pc:sldMk cId="596379998" sldId="320"/>
            <ac:spMk id="15" creationId="{8585E766-19A2-49FB-B676-926E32180232}"/>
          </ac:spMkLst>
        </pc:spChg>
        <pc:spChg chg="add mod">
          <ac:chgData name="Thiago Felski Pereira" userId="a76654c4-f605-47da-b4a1-b46273390d5d" providerId="ADAL" clId="{959EDAA6-772C-4396-BAAB-1FA85FEF07AE}" dt="2021-09-29T18:00:40.411" v="802"/>
          <ac:spMkLst>
            <pc:docMk/>
            <pc:sldMk cId="596379998" sldId="320"/>
            <ac:spMk id="16" creationId="{CECEE8D5-4DCC-4635-8507-530EE6425D63}"/>
          </ac:spMkLst>
        </pc:spChg>
        <pc:picChg chg="add mod">
          <ac:chgData name="Thiago Felski Pereira" userId="a76654c4-f605-47da-b4a1-b46273390d5d" providerId="ADAL" clId="{959EDAA6-772C-4396-BAAB-1FA85FEF07AE}" dt="2021-09-29T18:00:40.411" v="802"/>
          <ac:picMkLst>
            <pc:docMk/>
            <pc:sldMk cId="596379998" sldId="320"/>
            <ac:picMk id="17" creationId="{4E4FCD32-2521-477D-B3D5-15A455577DB4}"/>
          </ac:picMkLst>
        </pc:picChg>
        <pc:picChg chg="add mod">
          <ac:chgData name="Thiago Felski Pereira" userId="a76654c4-f605-47da-b4a1-b46273390d5d" providerId="ADAL" clId="{959EDAA6-772C-4396-BAAB-1FA85FEF07AE}" dt="2021-09-29T18:00:40.411" v="802"/>
          <ac:picMkLst>
            <pc:docMk/>
            <pc:sldMk cId="596379998" sldId="320"/>
            <ac:picMk id="18" creationId="{5EC9FD7A-7DF4-44C7-8790-3605AF34B9F6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29T18:07:26.648" v="811" actId="1035"/>
        <pc:sldMkLst>
          <pc:docMk/>
          <pc:sldMk cId="4161911678" sldId="321"/>
        </pc:sldMkLst>
        <pc:spChg chg="mod">
          <ac:chgData name="Thiago Felski Pereira" userId="a76654c4-f605-47da-b4a1-b46273390d5d" providerId="ADAL" clId="{959EDAA6-772C-4396-BAAB-1FA85FEF07AE}" dt="2021-09-29T18:05:44.323" v="806"/>
          <ac:spMkLst>
            <pc:docMk/>
            <pc:sldMk cId="4161911678" sldId="321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9T18:06:32.454" v="808" actId="1076"/>
          <ac:picMkLst>
            <pc:docMk/>
            <pc:sldMk cId="4161911678" sldId="321"/>
            <ac:picMk id="4" creationId="{EB3AD70B-AB6C-44C1-9BFA-39B11E189076}"/>
          </ac:picMkLst>
        </pc:picChg>
        <pc:picChg chg="del">
          <ac:chgData name="Thiago Felski Pereira" userId="a76654c4-f605-47da-b4a1-b46273390d5d" providerId="ADAL" clId="{959EDAA6-772C-4396-BAAB-1FA85FEF07AE}" dt="2021-09-29T18:00:49.970" v="805" actId="478"/>
          <ac:picMkLst>
            <pc:docMk/>
            <pc:sldMk cId="4161911678" sldId="321"/>
            <ac:picMk id="7" creationId="{BBED033F-FFF5-4CAC-AEA3-6D574D87114E}"/>
          </ac:picMkLst>
        </pc:picChg>
        <pc:picChg chg="add mod">
          <ac:chgData name="Thiago Felski Pereira" userId="a76654c4-f605-47da-b4a1-b46273390d5d" providerId="ADAL" clId="{959EDAA6-772C-4396-BAAB-1FA85FEF07AE}" dt="2021-09-29T18:07:26.648" v="811" actId="1035"/>
          <ac:picMkLst>
            <pc:docMk/>
            <pc:sldMk cId="4161911678" sldId="321"/>
            <ac:picMk id="10" creationId="{7CBEC8E2-BD7E-4C01-8269-0F0B26967F0E}"/>
          </ac:picMkLst>
        </pc:picChg>
      </pc:sldChg>
      <pc:sldChg chg="addSp modSp add mod">
        <pc:chgData name="Thiago Felski Pereira" userId="a76654c4-f605-47da-b4a1-b46273390d5d" providerId="ADAL" clId="{959EDAA6-772C-4396-BAAB-1FA85FEF07AE}" dt="2021-09-29T19:27:45.852" v="984" actId="6549"/>
        <pc:sldMkLst>
          <pc:docMk/>
          <pc:sldMk cId="2172699165" sldId="322"/>
        </pc:sldMkLst>
        <pc:spChg chg="mod">
          <ac:chgData name="Thiago Felski Pereira" userId="a76654c4-f605-47da-b4a1-b46273390d5d" providerId="ADAL" clId="{959EDAA6-772C-4396-BAAB-1FA85FEF07AE}" dt="2021-09-29T18:59:51.853" v="823" actId="20577"/>
          <ac:spMkLst>
            <pc:docMk/>
            <pc:sldMk cId="2172699165" sldId="322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959EDAA6-772C-4396-BAAB-1FA85FEF07AE}" dt="2021-09-29T19:27:45.852" v="984" actId="6549"/>
          <ac:spMkLst>
            <pc:docMk/>
            <pc:sldMk cId="2172699165" sldId="32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9T19:05:32.091" v="850" actId="1076"/>
          <ac:picMkLst>
            <pc:docMk/>
            <pc:sldMk cId="2172699165" sldId="322"/>
            <ac:picMk id="4" creationId="{601C97CE-952F-4651-94E9-61F352752F9F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29T19:38:58.234" v="1026" actId="1076"/>
        <pc:sldMkLst>
          <pc:docMk/>
          <pc:sldMk cId="485666916" sldId="323"/>
        </pc:sldMkLst>
        <pc:spChg chg="mod">
          <ac:chgData name="Thiago Felski Pereira" userId="a76654c4-f605-47da-b4a1-b46273390d5d" providerId="ADAL" clId="{959EDAA6-772C-4396-BAAB-1FA85FEF07AE}" dt="2021-09-29T19:38:54.203" v="1025" actId="6549"/>
          <ac:spMkLst>
            <pc:docMk/>
            <pc:sldMk cId="485666916" sldId="323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09-29T19:23:09.649" v="977" actId="478"/>
          <ac:picMkLst>
            <pc:docMk/>
            <pc:sldMk cId="485666916" sldId="323"/>
            <ac:picMk id="4" creationId="{601C97CE-952F-4651-94E9-61F352752F9F}"/>
          </ac:picMkLst>
        </pc:picChg>
        <pc:picChg chg="add mod">
          <ac:chgData name="Thiago Felski Pereira" userId="a76654c4-f605-47da-b4a1-b46273390d5d" providerId="ADAL" clId="{959EDAA6-772C-4396-BAAB-1FA85FEF07AE}" dt="2021-09-29T19:24:09.938" v="979" actId="1076"/>
          <ac:picMkLst>
            <pc:docMk/>
            <pc:sldMk cId="485666916" sldId="323"/>
            <ac:picMk id="7" creationId="{2C03EFC1-F4AA-4258-BD77-1DE9D6B8F879}"/>
          </ac:picMkLst>
        </pc:picChg>
        <pc:picChg chg="add mod">
          <ac:chgData name="Thiago Felski Pereira" userId="a76654c4-f605-47da-b4a1-b46273390d5d" providerId="ADAL" clId="{959EDAA6-772C-4396-BAAB-1FA85FEF07AE}" dt="2021-09-29T19:38:50.047" v="1016" actId="1076"/>
          <ac:picMkLst>
            <pc:docMk/>
            <pc:sldMk cId="485666916" sldId="323"/>
            <ac:picMk id="10" creationId="{0AA3A781-3BA5-4CAA-AB3A-6A25C6694932}"/>
          </ac:picMkLst>
        </pc:picChg>
        <pc:picChg chg="add mod">
          <ac:chgData name="Thiago Felski Pereira" userId="a76654c4-f605-47da-b4a1-b46273390d5d" providerId="ADAL" clId="{959EDAA6-772C-4396-BAAB-1FA85FEF07AE}" dt="2021-09-29T19:38:58.234" v="1026" actId="1076"/>
          <ac:picMkLst>
            <pc:docMk/>
            <pc:sldMk cId="485666916" sldId="323"/>
            <ac:picMk id="14" creationId="{04CA974D-7E2E-40F1-AA9E-3E5C83685479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29T20:08:04.258" v="1153" actId="20577"/>
        <pc:sldMkLst>
          <pc:docMk/>
          <pc:sldMk cId="2315949116" sldId="324"/>
        </pc:sldMkLst>
        <pc:spChg chg="mod">
          <ac:chgData name="Thiago Felski Pereira" userId="a76654c4-f605-47da-b4a1-b46273390d5d" providerId="ADAL" clId="{959EDAA6-772C-4396-BAAB-1FA85FEF07AE}" dt="2021-09-29T20:08:04.258" v="1153" actId="20577"/>
          <ac:spMkLst>
            <pc:docMk/>
            <pc:sldMk cId="2315949116" sldId="324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09-29T19:50:05.937" v="1028" actId="478"/>
          <ac:picMkLst>
            <pc:docMk/>
            <pc:sldMk cId="2315949116" sldId="324"/>
            <ac:picMk id="4" creationId="{EB3AD70B-AB6C-44C1-9BFA-39B11E189076}"/>
          </ac:picMkLst>
        </pc:picChg>
        <pc:picChg chg="add mod">
          <ac:chgData name="Thiago Felski Pereira" userId="a76654c4-f605-47da-b4a1-b46273390d5d" providerId="ADAL" clId="{959EDAA6-772C-4396-BAAB-1FA85FEF07AE}" dt="2021-09-29T19:58:46.078" v="1119" actId="1076"/>
          <ac:picMkLst>
            <pc:docMk/>
            <pc:sldMk cId="2315949116" sldId="324"/>
            <ac:picMk id="7" creationId="{3E77187F-28AD-485D-BA8F-DA97E13ACDE8}"/>
          </ac:picMkLst>
        </pc:picChg>
        <pc:picChg chg="del">
          <ac:chgData name="Thiago Felski Pereira" userId="a76654c4-f605-47da-b4a1-b46273390d5d" providerId="ADAL" clId="{959EDAA6-772C-4396-BAAB-1FA85FEF07AE}" dt="2021-09-29T19:50:06.745" v="1029" actId="478"/>
          <ac:picMkLst>
            <pc:docMk/>
            <pc:sldMk cId="2315949116" sldId="324"/>
            <ac:picMk id="10" creationId="{7CBEC8E2-BD7E-4C01-8269-0F0B26967F0E}"/>
          </ac:picMkLst>
        </pc:picChg>
      </pc:sldChg>
      <pc:sldChg chg="delSp modSp add mod">
        <pc:chgData name="Thiago Felski Pereira" userId="a76654c4-f605-47da-b4a1-b46273390d5d" providerId="ADAL" clId="{959EDAA6-772C-4396-BAAB-1FA85FEF07AE}" dt="2021-09-29T20:08:07.916" v="1154" actId="20577"/>
        <pc:sldMkLst>
          <pc:docMk/>
          <pc:sldMk cId="131690006" sldId="325"/>
        </pc:sldMkLst>
        <pc:spChg chg="mod">
          <ac:chgData name="Thiago Felski Pereira" userId="a76654c4-f605-47da-b4a1-b46273390d5d" providerId="ADAL" clId="{959EDAA6-772C-4396-BAAB-1FA85FEF07AE}" dt="2021-09-29T20:08:07.916" v="1154" actId="20577"/>
          <ac:spMkLst>
            <pc:docMk/>
            <pc:sldMk cId="131690006" sldId="325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09-29T20:06:07.729" v="1148" actId="478"/>
          <ac:picMkLst>
            <pc:docMk/>
            <pc:sldMk cId="131690006" sldId="325"/>
            <ac:picMk id="7" creationId="{3E77187F-28AD-485D-BA8F-DA97E13ACDE8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30T00:53:39.146" v="1338" actId="20577"/>
        <pc:sldMkLst>
          <pc:docMk/>
          <pc:sldMk cId="470143630" sldId="326"/>
        </pc:sldMkLst>
        <pc:spChg chg="mod">
          <ac:chgData name="Thiago Felski Pereira" userId="a76654c4-f605-47da-b4a1-b46273390d5d" providerId="ADAL" clId="{959EDAA6-772C-4396-BAAB-1FA85FEF07AE}" dt="2021-09-29T20:09:15.273" v="1169" actId="20577"/>
          <ac:spMkLst>
            <pc:docMk/>
            <pc:sldMk cId="470143630" sldId="326"/>
            <ac:spMk id="3" creationId="{3363F624-750B-47F5-9904-D91E4B7E0C17}"/>
          </ac:spMkLst>
        </pc:spChg>
        <pc:spChg chg="add del">
          <ac:chgData name="Thiago Felski Pereira" userId="a76654c4-f605-47da-b4a1-b46273390d5d" providerId="ADAL" clId="{959EDAA6-772C-4396-BAAB-1FA85FEF07AE}" dt="2021-09-29T20:37:35.455" v="1189"/>
          <ac:spMkLst>
            <pc:docMk/>
            <pc:sldMk cId="470143630" sldId="326"/>
            <ac:spMk id="10" creationId="{8AEDD1B2-8631-4BDB-9F00-7C9BF9E4D151}"/>
          </ac:spMkLst>
        </pc:spChg>
        <pc:spChg chg="mod">
          <ac:chgData name="Thiago Felski Pereira" userId="a76654c4-f605-47da-b4a1-b46273390d5d" providerId="ADAL" clId="{959EDAA6-772C-4396-BAAB-1FA85FEF07AE}" dt="2021-09-30T00:53:39.146" v="1338" actId="20577"/>
          <ac:spMkLst>
            <pc:docMk/>
            <pc:sldMk cId="470143630" sldId="326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959EDAA6-772C-4396-BAAB-1FA85FEF07AE}" dt="2021-09-29T20:35:09.672" v="1175" actId="478"/>
          <ac:picMkLst>
            <pc:docMk/>
            <pc:sldMk cId="470143630" sldId="326"/>
            <ac:picMk id="4" creationId="{97B57418-23B7-4FDE-8C11-C78B42ED698D}"/>
          </ac:picMkLst>
        </pc:picChg>
        <pc:picChg chg="add mod">
          <ac:chgData name="Thiago Felski Pereira" userId="a76654c4-f605-47da-b4a1-b46273390d5d" providerId="ADAL" clId="{959EDAA6-772C-4396-BAAB-1FA85FEF07AE}" dt="2021-09-29T20:35:35.653" v="1177" actId="1076"/>
          <ac:picMkLst>
            <pc:docMk/>
            <pc:sldMk cId="470143630" sldId="326"/>
            <ac:picMk id="9" creationId="{5ECF0E0D-8F0B-4905-9108-B5E9A04662A9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29T20:53:09.682" v="1222"/>
        <pc:sldMkLst>
          <pc:docMk/>
          <pc:sldMk cId="2281548949" sldId="327"/>
        </pc:sldMkLst>
        <pc:spChg chg="mod">
          <ac:chgData name="Thiago Felski Pereira" userId="a76654c4-f605-47da-b4a1-b46273390d5d" providerId="ADAL" clId="{959EDAA6-772C-4396-BAAB-1FA85FEF07AE}" dt="2021-09-29T20:53:09.682" v="1222"/>
          <ac:spMkLst>
            <pc:docMk/>
            <pc:sldMk cId="2281548949" sldId="327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9T20:40:27.541" v="1206" actId="1076"/>
          <ac:picMkLst>
            <pc:docMk/>
            <pc:sldMk cId="2281548949" sldId="327"/>
            <ac:picMk id="4" creationId="{B96C6AE2-6806-41FC-848B-1CC9F19EE5F4}"/>
          </ac:picMkLst>
        </pc:picChg>
        <pc:picChg chg="del">
          <ac:chgData name="Thiago Felski Pereira" userId="a76654c4-f605-47da-b4a1-b46273390d5d" providerId="ADAL" clId="{959EDAA6-772C-4396-BAAB-1FA85FEF07AE}" dt="2021-09-29T20:37:44.822" v="1191" actId="478"/>
          <ac:picMkLst>
            <pc:docMk/>
            <pc:sldMk cId="2281548949" sldId="327"/>
            <ac:picMk id="9" creationId="{5ECF0E0D-8F0B-4905-9108-B5E9A04662A9}"/>
          </ac:picMkLst>
        </pc:picChg>
        <pc:picChg chg="add mod">
          <ac:chgData name="Thiago Felski Pereira" userId="a76654c4-f605-47da-b4a1-b46273390d5d" providerId="ADAL" clId="{959EDAA6-772C-4396-BAAB-1FA85FEF07AE}" dt="2021-09-29T20:46:03.552" v="1215" actId="1076"/>
          <ac:picMkLst>
            <pc:docMk/>
            <pc:sldMk cId="2281548949" sldId="327"/>
            <ac:picMk id="10" creationId="{D185577E-9EE1-4C09-8524-D8FA038224C6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29T20:55:45.244" v="1247" actId="313"/>
        <pc:sldMkLst>
          <pc:docMk/>
          <pc:sldMk cId="4261607546" sldId="328"/>
        </pc:sldMkLst>
        <pc:spChg chg="mod">
          <ac:chgData name="Thiago Felski Pereira" userId="a76654c4-f605-47da-b4a1-b46273390d5d" providerId="ADAL" clId="{959EDAA6-772C-4396-BAAB-1FA85FEF07AE}" dt="2021-09-29T20:55:45.244" v="1247" actId="313"/>
          <ac:spMkLst>
            <pc:docMk/>
            <pc:sldMk cId="4261607546" sldId="328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09-29T20:53:24.123" v="1224" actId="478"/>
          <ac:picMkLst>
            <pc:docMk/>
            <pc:sldMk cId="4261607546" sldId="328"/>
            <ac:picMk id="4" creationId="{B96C6AE2-6806-41FC-848B-1CC9F19EE5F4}"/>
          </ac:picMkLst>
        </pc:picChg>
        <pc:picChg chg="add mod">
          <ac:chgData name="Thiago Felski Pereira" userId="a76654c4-f605-47da-b4a1-b46273390d5d" providerId="ADAL" clId="{959EDAA6-772C-4396-BAAB-1FA85FEF07AE}" dt="2021-09-29T20:54:42.014" v="1238" actId="1076"/>
          <ac:picMkLst>
            <pc:docMk/>
            <pc:sldMk cId="4261607546" sldId="328"/>
            <ac:picMk id="7" creationId="{E6EF49C8-F858-4161-8644-C153306334DE}"/>
          </ac:picMkLst>
        </pc:picChg>
        <pc:picChg chg="mod">
          <ac:chgData name="Thiago Felski Pereira" userId="a76654c4-f605-47da-b4a1-b46273390d5d" providerId="ADAL" clId="{959EDAA6-772C-4396-BAAB-1FA85FEF07AE}" dt="2021-09-29T20:53:38.612" v="1231" actId="1076"/>
          <ac:picMkLst>
            <pc:docMk/>
            <pc:sldMk cId="4261607546" sldId="328"/>
            <ac:picMk id="10" creationId="{D185577E-9EE1-4C09-8524-D8FA038224C6}"/>
          </ac:picMkLst>
        </pc:picChg>
      </pc:sldChg>
      <pc:sldChg chg="modSp add mod">
        <pc:chgData name="Thiago Felski Pereira" userId="a76654c4-f605-47da-b4a1-b46273390d5d" providerId="ADAL" clId="{959EDAA6-772C-4396-BAAB-1FA85FEF07AE}" dt="2021-09-29T21:07:57.543" v="1269" actId="20577"/>
        <pc:sldMkLst>
          <pc:docMk/>
          <pc:sldMk cId="1467380351" sldId="329"/>
        </pc:sldMkLst>
        <pc:spChg chg="mod">
          <ac:chgData name="Thiago Felski Pereira" userId="a76654c4-f605-47da-b4a1-b46273390d5d" providerId="ADAL" clId="{959EDAA6-772C-4396-BAAB-1FA85FEF07AE}" dt="2021-09-29T21:07:57.543" v="1269" actId="20577"/>
          <ac:spMkLst>
            <pc:docMk/>
            <pc:sldMk cId="1467380351" sldId="329"/>
            <ac:spMk id="12" creationId="{175EE159-79CC-4ED7-B3AA-C7CC3F5835A5}"/>
          </ac:spMkLst>
        </pc:spChg>
      </pc:sldChg>
      <pc:sldChg chg="add del">
        <pc:chgData name="Thiago Felski Pereira" userId="a76654c4-f605-47da-b4a1-b46273390d5d" providerId="ADAL" clId="{959EDAA6-772C-4396-BAAB-1FA85FEF07AE}" dt="2021-09-29T21:05:24.535" v="1253"/>
        <pc:sldMkLst>
          <pc:docMk/>
          <pc:sldMk cId="303956213" sldId="330"/>
        </pc:sldMkLst>
      </pc:sldChg>
      <pc:sldChg chg="addSp modSp add mod">
        <pc:chgData name="Thiago Felski Pereira" userId="a76654c4-f605-47da-b4a1-b46273390d5d" providerId="ADAL" clId="{959EDAA6-772C-4396-BAAB-1FA85FEF07AE}" dt="2021-09-29T21:09:47.004" v="1310" actId="20577"/>
        <pc:sldMkLst>
          <pc:docMk/>
          <pc:sldMk cId="3324462731" sldId="330"/>
        </pc:sldMkLst>
        <pc:spChg chg="mod">
          <ac:chgData name="Thiago Felski Pereira" userId="a76654c4-f605-47da-b4a1-b46273390d5d" providerId="ADAL" clId="{959EDAA6-772C-4396-BAAB-1FA85FEF07AE}" dt="2021-09-29T21:09:47.004" v="1310" actId="20577"/>
          <ac:spMkLst>
            <pc:docMk/>
            <pc:sldMk cId="3324462731" sldId="330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9T21:09:43.453" v="1304" actId="1076"/>
          <ac:picMkLst>
            <pc:docMk/>
            <pc:sldMk cId="3324462731" sldId="330"/>
            <ac:picMk id="4" creationId="{6F324171-A1EB-40B6-B090-139029595EC4}"/>
          </ac:picMkLst>
        </pc:picChg>
      </pc:sldChg>
      <pc:sldChg chg="modSp add mod">
        <pc:chgData name="Thiago Felski Pereira" userId="a76654c4-f605-47da-b4a1-b46273390d5d" providerId="ADAL" clId="{959EDAA6-772C-4396-BAAB-1FA85FEF07AE}" dt="2021-10-04T20:41:19.797" v="1387" actId="2711"/>
        <pc:sldMkLst>
          <pc:docMk/>
          <pc:sldMk cId="2712913287" sldId="331"/>
        </pc:sldMkLst>
        <pc:spChg chg="mod">
          <ac:chgData name="Thiago Felski Pereira" userId="a76654c4-f605-47da-b4a1-b46273390d5d" providerId="ADAL" clId="{959EDAA6-772C-4396-BAAB-1FA85FEF07AE}" dt="2021-10-04T20:40:28.250" v="1380" actId="20577"/>
          <ac:spMkLst>
            <pc:docMk/>
            <pc:sldMk cId="2712913287" sldId="331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959EDAA6-772C-4396-BAAB-1FA85FEF07AE}" dt="2021-10-04T20:41:19.797" v="1387" actId="2711"/>
          <ac:spMkLst>
            <pc:docMk/>
            <pc:sldMk cId="2712913287" sldId="331"/>
            <ac:spMk id="12" creationId="{175EE159-79CC-4ED7-B3AA-C7CC3F5835A5}"/>
          </ac:spMkLst>
        </pc:spChg>
      </pc:sldChg>
      <pc:sldChg chg="addSp modSp add mod">
        <pc:chgData name="Thiago Felski Pereira" userId="a76654c4-f605-47da-b4a1-b46273390d5d" providerId="ADAL" clId="{959EDAA6-772C-4396-BAAB-1FA85FEF07AE}" dt="2021-10-04T20:47:26.097" v="1432" actId="20577"/>
        <pc:sldMkLst>
          <pc:docMk/>
          <pc:sldMk cId="2713924658" sldId="332"/>
        </pc:sldMkLst>
        <pc:spChg chg="mod">
          <ac:chgData name="Thiago Felski Pereira" userId="a76654c4-f605-47da-b4a1-b46273390d5d" providerId="ADAL" clId="{959EDAA6-772C-4396-BAAB-1FA85FEF07AE}" dt="2021-10-04T20:47:26.097" v="1432" actId="20577"/>
          <ac:spMkLst>
            <pc:docMk/>
            <pc:sldMk cId="2713924658" sldId="33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10-04T20:43:56.015" v="1392" actId="14100"/>
          <ac:picMkLst>
            <pc:docMk/>
            <pc:sldMk cId="2713924658" sldId="332"/>
            <ac:picMk id="4" creationId="{3EDC8D8B-F458-4234-B2F0-AA79DBAD0753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10-04T20:48:15.897" v="1440" actId="14100"/>
        <pc:sldMkLst>
          <pc:docMk/>
          <pc:sldMk cId="4220593667" sldId="333"/>
        </pc:sldMkLst>
        <pc:spChg chg="mod">
          <ac:chgData name="Thiago Felski Pereira" userId="a76654c4-f605-47da-b4a1-b46273390d5d" providerId="ADAL" clId="{959EDAA6-772C-4396-BAAB-1FA85FEF07AE}" dt="2021-10-04T20:47:14.659" v="1430" actId="20577"/>
          <ac:spMkLst>
            <pc:docMk/>
            <pc:sldMk cId="4220593667" sldId="333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10-04T20:47:29.365" v="1433" actId="478"/>
          <ac:picMkLst>
            <pc:docMk/>
            <pc:sldMk cId="4220593667" sldId="333"/>
            <ac:picMk id="4" creationId="{3EDC8D8B-F458-4234-B2F0-AA79DBAD0753}"/>
          </ac:picMkLst>
        </pc:picChg>
        <pc:picChg chg="add del mod">
          <ac:chgData name="Thiago Felski Pereira" userId="a76654c4-f605-47da-b4a1-b46273390d5d" providerId="ADAL" clId="{959EDAA6-772C-4396-BAAB-1FA85FEF07AE}" dt="2021-10-04T20:47:54.028" v="1437" actId="22"/>
          <ac:picMkLst>
            <pc:docMk/>
            <pc:sldMk cId="4220593667" sldId="333"/>
            <ac:picMk id="7" creationId="{3E4035F0-4C09-4D22-A833-BBAD8769B504}"/>
          </ac:picMkLst>
        </pc:picChg>
        <pc:picChg chg="add mod">
          <ac:chgData name="Thiago Felski Pereira" userId="a76654c4-f605-47da-b4a1-b46273390d5d" providerId="ADAL" clId="{959EDAA6-772C-4396-BAAB-1FA85FEF07AE}" dt="2021-10-04T20:48:15.897" v="1440" actId="14100"/>
          <ac:picMkLst>
            <pc:docMk/>
            <pc:sldMk cId="4220593667" sldId="333"/>
            <ac:picMk id="10" creationId="{3E267261-9A39-4E5A-B3BB-0607310A5901}"/>
          </ac:picMkLst>
        </pc:picChg>
      </pc:sldChg>
      <pc:sldChg chg="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272499868" sldId="504"/>
        </pc:sldMkLst>
      </pc:sldChg>
      <pc:sldChg chg="del">
        <pc:chgData name="Thiago Felski Pereira" userId="a76654c4-f605-47da-b4a1-b46273390d5d" providerId="ADAL" clId="{959EDAA6-772C-4396-BAAB-1FA85FEF07AE}" dt="2021-09-28T17:46:41.327" v="26" actId="47"/>
        <pc:sldMkLst>
          <pc:docMk/>
          <pc:sldMk cId="4178323630" sldId="505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2640579400" sldId="506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19187223" sldId="508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4014739655" sldId="509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2968240405" sldId="510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2550377629" sldId="511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1317430110" sldId="512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2906664276" sldId="513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2465404684" sldId="514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1578668686" sldId="515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1715844069" sldId="516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3261683138" sldId="517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3709673186" sldId="518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3170986579" sldId="519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1373326447" sldId="520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353151645" sldId="521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3964980048" sldId="522"/>
        </pc:sldMkLst>
      </pc:sldChg>
    </pc:docChg>
  </pc:docChgLst>
  <pc:docChgLst>
    <pc:chgData name="Alex Luciano Roesler Rese" userId="1bb33b6d150db90b" providerId="LiveId" clId="{5110DA3C-99ED-4B0D-B432-307948D65573}"/>
    <pc:docChg chg="undo custSel addSld delSld modSld sldOrd">
      <pc:chgData name="Alex Luciano Roesler Rese" userId="1bb33b6d150db90b" providerId="LiveId" clId="{5110DA3C-99ED-4B0D-B432-307948D65573}" dt="2018-09-13T02:38:18.653" v="13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A83C8-9780-4A31-8569-38B0DA8D1358}" type="datetimeFigureOut">
              <a:rPr lang="pt-BR" smtClean="0"/>
              <a:t>24/11/2022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79F2-03BF-491E-9A74-31122EDDB4F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126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6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7C3F-9A52-4101-8413-9D2B16ECC92F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5AF9-834A-46E1-BAAC-1564EABDA2DF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3368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A593-29BF-4603-9DB3-D6EB9A083068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D2D2-9CF4-4A96-89FB-B7C44793EFCB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7" y="5486401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7" y="3852864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5BD-D1B7-4CAF-B5CD-1F8583B92866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D673-A7B6-48F7-8858-269D20D456AA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AC0A-F8C1-4AE2-808B-983FCA275C1F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C662-DFE5-4E23-9D4D-634F983BC77C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88BA-DAB1-41E5-B3E3-07CE213228C6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5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26BB-49DF-4CD4-B860-04894E56CDFD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F7FC-4871-4DC1-8ADD-D3E891B494BE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33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74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9482F01-9CD8-4D33-8E66-0C342BCD037D}" type="datetime1">
              <a:rPr lang="pt-BR" smtClean="0"/>
              <a:t>24/11/2022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dotengine.org/en/stable/getting_started/first_2d_game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dotengine.org/en/stable/_downloads/923b18d4e18125cf494ee5f7efba7e03/dodge_assets.zi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7648" y="1412780"/>
            <a:ext cx="6408712" cy="3600401"/>
          </a:xfrm>
        </p:spPr>
        <p:txBody>
          <a:bodyPr/>
          <a:lstStyle/>
          <a:p>
            <a:r>
              <a:rPr lang="pt-BR" sz="6000" dirty="0"/>
              <a:t>Godot: Visão geral e primeiro jogo 2D</a:t>
            </a:r>
            <a:endParaRPr lang="pt-BR" sz="60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5704" y="5157192"/>
            <a:ext cx="6844522" cy="936104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Thiago Felski Pereira,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"/>
            <a:ext cx="11280576" cy="10079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000" b="1" dirty="0">
                <a:cs typeface="Times New Roman" panose="02020603050405020304" pitchFamily="18" charset="0"/>
              </a:rPr>
              <a:t>UNIVERSIDADE DO VALE DO ITAJAÍ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1</a:t>
            </a:fld>
            <a:endParaRPr lang="pt-BR" dirty="0"/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>
            <a:off x="1289720" y="5085184"/>
            <a:ext cx="89046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E7D8DEEF-8597-43F5-9429-8FF281482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" y="0"/>
            <a:ext cx="1268597" cy="100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46592B-A990-D806-6E0C-82C4B34B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44" y="3140968"/>
            <a:ext cx="197195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10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Godot: Dodge de </a:t>
            </a:r>
            <a:r>
              <a:rPr lang="pt-BR" dirty="0" err="1"/>
              <a:t>creeps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Temos outra apresentação que fala sobre a instalação e preparação do </a:t>
            </a:r>
            <a:r>
              <a:rPr lang="pt-BR" dirty="0" err="1"/>
              <a:t>VSCode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Falta apenas fazer o Godot apontar para o </a:t>
            </a:r>
            <a:r>
              <a:rPr lang="pt-BR" dirty="0" err="1"/>
              <a:t>VSCode</a:t>
            </a:r>
            <a:endParaRPr lang="pt-BR" dirty="0"/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Editor -&gt; Configurações do Editor ... -&gt; 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Mono -&gt; Editor -&gt; Visual Studio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Mono -&gt; Builds -&gt;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06122A9-1A12-0BC4-6183-BC7E97AFC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69" y="3356992"/>
            <a:ext cx="5564803" cy="34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11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Godot: Dodge de </a:t>
            </a:r>
            <a:r>
              <a:rPr lang="pt-BR" dirty="0" err="1"/>
              <a:t>creeps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configurar nosso jogo para ficar no tamanho retrato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Projeto -&gt; Configurações do Projeto -&gt; Exibição -&gt; Janela -&gt; Tamanho (480, 720)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24DFD0-59B3-ACC1-2AAE-759B85039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588" y="2411760"/>
            <a:ext cx="7186813" cy="44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3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12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Godot: Dodge de </a:t>
            </a:r>
            <a:r>
              <a:rPr lang="pt-BR" dirty="0" err="1"/>
              <a:t>creeps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configurar nosso jogo para ficar no tamanho retrato</a:t>
            </a:r>
          </a:p>
          <a:p>
            <a:pPr lvl="1" algn="just"/>
            <a:r>
              <a:rPr lang="pt-BR" dirty="0"/>
              <a:t>Mais abaixo, no mesmo menu mude o Modo para </a:t>
            </a:r>
            <a:r>
              <a:rPr lang="pt-BR" b="1" dirty="0"/>
              <a:t>2D</a:t>
            </a:r>
            <a:r>
              <a:rPr lang="pt-BR" dirty="0"/>
              <a:t> e o Aspecto para </a:t>
            </a:r>
            <a:r>
              <a:rPr lang="pt-BR" b="1" dirty="0" err="1"/>
              <a:t>keep</a:t>
            </a:r>
            <a:endParaRPr lang="pt-BR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004BE0-5B62-76ED-E8E4-AAC7BF525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7" y="2371937"/>
            <a:ext cx="7192515" cy="44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3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13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criar nosso primeiro Nodo/nó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Cena -&gt; Outro Nó -&gt; </a:t>
            </a:r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r>
              <a:rPr lang="pt-BR" dirty="0"/>
              <a:t>Renomeia essa área para </a:t>
            </a:r>
            <a:r>
              <a:rPr lang="pt-BR" b="1" dirty="0"/>
              <a:t>Player</a:t>
            </a:r>
          </a:p>
          <a:p>
            <a:pPr lvl="1" algn="just"/>
            <a:r>
              <a:rPr lang="pt-BR" dirty="0"/>
              <a:t>Para garantir que não iremos acidentalmente mover ou redimensionar nós filhos ao clicar neles, vamos agrupar o </a:t>
            </a:r>
            <a:r>
              <a:rPr lang="pt-BR" b="1" dirty="0"/>
              <a:t>Player</a:t>
            </a:r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r>
              <a:rPr lang="pt-BR" dirty="0"/>
              <a:t>Salve a cena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ctrl+s</a:t>
            </a:r>
            <a:r>
              <a:rPr lang="pt-BR" dirty="0"/>
              <a:t>)</a:t>
            </a:r>
          </a:p>
          <a:p>
            <a:pPr lvl="1" algn="just"/>
            <a:endParaRPr lang="pt-BR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81ACF9-93C5-0180-D536-BEA1541E9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348880"/>
            <a:ext cx="1421335" cy="18470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DB9CFD2-75A0-2B60-F165-376094C61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8" y="2072039"/>
            <a:ext cx="819264" cy="26673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B067E74-A220-4FEB-2E56-778E27C2C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472" y="5257800"/>
            <a:ext cx="5943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14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adicionar um </a:t>
            </a:r>
            <a:r>
              <a:rPr lang="pt-BR" b="1" dirty="0" err="1"/>
              <a:t>AnimatedSprite</a:t>
            </a:r>
            <a:r>
              <a:rPr lang="pt-BR" dirty="0"/>
              <a:t> como nó filho do Player</a:t>
            </a:r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algn="just"/>
            <a:r>
              <a:rPr lang="pt-BR" dirty="0"/>
              <a:t>Vamos adicionar um novo </a:t>
            </a:r>
            <a:r>
              <a:rPr lang="pt-BR" b="1" dirty="0"/>
              <a:t>frame</a:t>
            </a:r>
            <a:r>
              <a:rPr lang="pt-BR" dirty="0"/>
              <a:t> a esse Nó</a:t>
            </a:r>
          </a:p>
          <a:p>
            <a:pPr algn="just"/>
            <a:r>
              <a:rPr lang="pt-BR" dirty="0"/>
              <a:t>Clique no item selecionado para editar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BB94A9E-52B4-2F27-24F2-C8E64C15D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1988840"/>
            <a:ext cx="3514725" cy="23050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DECACD3-DD24-CB46-7A6B-B97CFD6D3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984" y="3984112"/>
            <a:ext cx="196242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15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84644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Você verá uma janela como essa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Nela iremos modificar o </a:t>
            </a:r>
            <a:r>
              <a:rPr lang="pt-BR" b="1" dirty="0"/>
              <a:t>default</a:t>
            </a:r>
            <a:r>
              <a:rPr lang="pt-BR" dirty="0"/>
              <a:t> para </a:t>
            </a:r>
            <a:r>
              <a:rPr lang="pt-BR" b="1" dirty="0" err="1"/>
              <a:t>walk</a:t>
            </a:r>
            <a:r>
              <a:rPr lang="pt-BR" dirty="0"/>
              <a:t> e criaremos uma nova chamada </a:t>
            </a:r>
            <a:r>
              <a:rPr lang="pt-BR" b="1" dirty="0" err="1"/>
              <a:t>up</a:t>
            </a:r>
            <a:endParaRPr lang="pt-BR" b="1" dirty="0"/>
          </a:p>
          <a:p>
            <a:pPr algn="just"/>
            <a:r>
              <a:rPr lang="pt-BR" dirty="0"/>
              <a:t>Abra as texturas </a:t>
            </a:r>
            <a:r>
              <a:rPr lang="pt-BR" b="1" dirty="0" err="1"/>
              <a:t>playerGrey</a:t>
            </a:r>
            <a:r>
              <a:rPr lang="pt-BR" dirty="0"/>
              <a:t> para cada uma das animações</a:t>
            </a:r>
          </a:p>
          <a:p>
            <a:pPr marL="411480" lvl="1" indent="0" algn="just">
              <a:buNone/>
            </a:pP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468C4E9-F89A-25D1-1482-93C296509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1" y="2060848"/>
            <a:ext cx="2808312" cy="15459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0DB32B5-3D4E-1EB5-1D4F-47477C7FD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862" y="3938654"/>
            <a:ext cx="4670301" cy="28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7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16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reduzir a escala do nosso jogador para que ele não fique muito grande na tela</a:t>
            </a:r>
          </a:p>
          <a:p>
            <a:pPr lvl="1" algn="just"/>
            <a:r>
              <a:rPr lang="pt-BR" dirty="0"/>
              <a:t>Clique em </a:t>
            </a:r>
            <a:r>
              <a:rPr lang="pt-BR" dirty="0" err="1"/>
              <a:t>AnimatedSprite</a:t>
            </a:r>
            <a:r>
              <a:rPr lang="pt-BR" dirty="0"/>
              <a:t> e no Inspetor vá em 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Node2D -&gt;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pt-BR" dirty="0"/>
              <a:t> e ajuste as escalas x e y para 0.5</a:t>
            </a:r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C58DA4-08A1-BA13-6BB6-14F949F2B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754781"/>
            <a:ext cx="18383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7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17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092235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Vamos adicionar outro Nó Filho ao </a:t>
            </a:r>
            <a:r>
              <a:rPr lang="pt-BR" b="1" dirty="0"/>
              <a:t>Player</a:t>
            </a:r>
          </a:p>
          <a:p>
            <a:pPr lvl="1" algn="just"/>
            <a:r>
              <a:rPr lang="pt-BR" b="1" dirty="0"/>
              <a:t>CollisionShape2D</a:t>
            </a:r>
            <a:r>
              <a:rPr lang="pt-BR" dirty="0"/>
              <a:t>, esse objeto irá nos permitir detectar quando o jogador colidiu com alguma coisa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Selecione esse Nó e vá no </a:t>
            </a:r>
            <a:r>
              <a:rPr lang="pt-BR" b="1" dirty="0"/>
              <a:t>Inspetor</a:t>
            </a:r>
            <a:r>
              <a:rPr lang="pt-BR" dirty="0"/>
              <a:t> e mude o </a:t>
            </a:r>
            <a:r>
              <a:rPr lang="pt-BR" b="1" dirty="0"/>
              <a:t>Shape</a:t>
            </a:r>
            <a:r>
              <a:rPr lang="pt-BR" dirty="0"/>
              <a:t> 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pt-BR" dirty="0"/>
              <a:t>para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novo CapsuleShape2d</a:t>
            </a:r>
          </a:p>
          <a:p>
            <a:pPr lvl="1" algn="just"/>
            <a:r>
              <a:rPr lang="pt-BR" dirty="0"/>
              <a:t>Redimensione para o tamanho do </a:t>
            </a:r>
            <a:r>
              <a:rPr lang="pt-BR" b="1" dirty="0" err="1"/>
              <a:t>PLayer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2F1DF15-9993-9A4F-C150-1A28E9C1A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708920"/>
            <a:ext cx="3657600" cy="1600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C8C342C-C464-C69C-02D2-97DE23B8B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151" y="2535393"/>
            <a:ext cx="2381250" cy="42957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E67BB7E-8170-ABE3-CD87-2D6E60858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0" y="4935223"/>
            <a:ext cx="1763773" cy="18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27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18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criar um script C# para nosso Player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 err="1"/>
              <a:t>sg</a:t>
            </a:r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8B5EC91-34E5-7BD4-B43D-CDDE3A5E3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1988841"/>
            <a:ext cx="355239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4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19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910336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comando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pt-BR" dirty="0"/>
              <a:t>permite que a variável seja visualizada no Inspetor do Godot</a:t>
            </a:r>
          </a:p>
          <a:p>
            <a:pPr lvl="1" algn="just"/>
            <a:r>
              <a:rPr lang="pt-BR" dirty="0"/>
              <a:t>Usamos esse comando para exportar a variável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pt-BR" dirty="0"/>
              <a:t>, assim podemos ajustar seu valor no editor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que o código escrito/atualizado no seu editor seja reconhecido no Godot precisamos clicar em build no editor</a:t>
            </a:r>
          </a:p>
          <a:p>
            <a:pPr lvl="1" algn="just"/>
            <a:r>
              <a:rPr lang="pt-BR" dirty="0"/>
              <a:t>Note que após o </a:t>
            </a:r>
            <a:r>
              <a:rPr lang="pt-BR" b="1" dirty="0"/>
              <a:t>Build</a:t>
            </a:r>
            <a:r>
              <a:rPr lang="pt-BR" dirty="0"/>
              <a:t> a variável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pt-BR" dirty="0"/>
              <a:t> já aparece no editor</a:t>
            </a:r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9CEA26-C68A-A965-88D3-A40AFFDD6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4" y="1600200"/>
            <a:ext cx="5510045" cy="198388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C8B80D6-4168-E1AA-E14F-84C271D1A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944" y="3971925"/>
            <a:ext cx="2095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2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Godot é um motor de jogos 2D e 3D de uso geral projetado para suportar todos os tipos de projetos</a:t>
            </a:r>
          </a:p>
          <a:p>
            <a:pPr algn="just"/>
            <a:r>
              <a:rPr lang="pt-BR" dirty="0"/>
              <a:t>Os jogos criados no Godot podem ser lançados no desktop ou no celular, bem como na web</a:t>
            </a:r>
          </a:p>
          <a:p>
            <a:pPr algn="just"/>
            <a:r>
              <a:rPr lang="pt-BR" dirty="0"/>
              <a:t>Você também pode criar jogos de console com ele, embora não seja uma tarefa tão trivial assim</a:t>
            </a:r>
          </a:p>
          <a:p>
            <a:pPr lvl="1" algn="just"/>
            <a:r>
              <a:rPr lang="pt-BR" dirty="0"/>
              <a:t>Isso porque o Godot não pode fornecer um mecanismo de código aberto para exportar para consoles devido a restrições impostas por seus fabricantes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Godot foi inicialmente desenvolvido internamente por um estúdio de jogos argentino. Seu desenvolvimento começou em 2001, e o mecanismo foi reescrito e melhorado tremendamente desde seu lançamento em código aberto em 2014</a:t>
            </a:r>
          </a:p>
          <a:p>
            <a:pPr algn="just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A95DAC1-B774-47B1-886B-B604D57B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37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20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dirty="0"/>
              <a:t>é chamada quando o nodo entra na cena, que é um bom momento para encontrar o tamanho da janela de jogo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algn="just"/>
            <a:r>
              <a:rPr lang="pt-BR" dirty="0"/>
              <a:t>Antes de continuar a editar o código vamos mapear algumas teclas para o movimento do </a:t>
            </a:r>
            <a:r>
              <a:rPr lang="pt-BR" b="1" dirty="0"/>
              <a:t>Player</a:t>
            </a:r>
          </a:p>
          <a:p>
            <a:pPr lvl="1" algn="just"/>
            <a:r>
              <a:rPr lang="pt-BR" dirty="0"/>
              <a:t>...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5D987C0-823A-B1C7-34C7-BAB327B7B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348880"/>
            <a:ext cx="426779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21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Projeto -&gt; Configurações </a:t>
            </a:r>
            <a:r>
              <a:rPr lang="pt-BR" dirty="0"/>
              <a:t>do Projeto ...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  <a:p>
            <a:pPr algn="just"/>
            <a:r>
              <a:rPr lang="pt-BR" dirty="0"/>
              <a:t>Vamos adicionar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move_right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ao mapa de entrada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algn="just"/>
            <a:r>
              <a:rPr lang="pt-BR" dirty="0"/>
              <a:t>Use o botão </a:t>
            </a:r>
            <a:r>
              <a:rPr lang="pt-BR" b="1" dirty="0"/>
              <a:t>+</a:t>
            </a:r>
            <a:r>
              <a:rPr lang="pt-BR" dirty="0"/>
              <a:t> para adicionar uma tecla ao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move_right</a:t>
            </a:r>
            <a:r>
              <a:rPr lang="pt-BR" dirty="0"/>
              <a:t>, eu escolhi </a:t>
            </a:r>
            <a:r>
              <a:rPr lang="pt-BR" b="1" dirty="0"/>
              <a:t>D</a:t>
            </a:r>
          </a:p>
          <a:p>
            <a:pPr algn="just"/>
            <a:endParaRPr lang="pt-BR" dirty="0"/>
          </a:p>
          <a:p>
            <a:pPr lvl="1" algn="just"/>
            <a:r>
              <a:rPr lang="pt-BR" dirty="0"/>
              <a:t>Repita para os movimento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move_left</a:t>
            </a:r>
            <a:r>
              <a:rPr lang="pt-BR" dirty="0"/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move_up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move_down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39CD5ED-68C5-0B3D-6140-202808DDE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1988840"/>
            <a:ext cx="2520280" cy="8454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07A3DD8-F3F4-3A64-B5A5-0CDEE482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1" y="3552825"/>
            <a:ext cx="6840760" cy="71847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F9B0C2F-4958-85E5-F3B4-26478CF5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440" y="5088105"/>
            <a:ext cx="6696744" cy="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4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22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dirty="0"/>
              <a:t>é atualizada a cada frame ideal para verificar e atualizar o movimento do </a:t>
            </a:r>
            <a:r>
              <a:rPr lang="pt-BR" b="1" dirty="0"/>
              <a:t>Player</a:t>
            </a:r>
          </a:p>
          <a:p>
            <a:pPr lvl="1" algn="just"/>
            <a:r>
              <a:rPr lang="pt-BR" dirty="0"/>
              <a:t>A função tem um parâmetro </a:t>
            </a:r>
            <a:r>
              <a:rPr lang="pt-BR" dirty="0" err="1"/>
              <a:t>float</a:t>
            </a:r>
            <a:r>
              <a:rPr lang="pt-BR" dirty="0"/>
              <a:t> delta que contem o tempo do último frame</a:t>
            </a:r>
          </a:p>
          <a:p>
            <a:pPr lvl="1" algn="just"/>
            <a:r>
              <a:rPr lang="pt-BR" dirty="0"/>
              <a:t>Usamos 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IsActionPressed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dirty="0"/>
              <a:t>que retorna </a:t>
            </a:r>
            <a:r>
              <a:rPr lang="pt-BR" dirty="0" err="1"/>
              <a:t>true</a:t>
            </a:r>
            <a:r>
              <a:rPr lang="pt-BR" dirty="0"/>
              <a:t> caso a tecla mapeada seja apertada</a:t>
            </a:r>
          </a:p>
          <a:p>
            <a:pPr lvl="2" algn="just"/>
            <a:r>
              <a:rPr lang="pt-BR" dirty="0"/>
              <a:t>Se a tecla for apertada registramos a direção do movimento desejado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8C8D03-1543-FA77-2E30-E515F98EE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3789764"/>
            <a:ext cx="5284930" cy="29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5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23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Ainda na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b="1" dirty="0"/>
          </a:p>
          <a:p>
            <a:pPr lvl="1" algn="just"/>
            <a:r>
              <a:rPr lang="pt-BR" dirty="0"/>
              <a:t>Normalizamos o movimento para evitar que um jogador realizando um movimento diagonal se mova mais rapidamente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A1C1097-D789-9A97-C423-3D156A3A1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2708920"/>
            <a:ext cx="793543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20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24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Ainda na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b="1" dirty="0"/>
          </a:p>
          <a:p>
            <a:pPr lvl="1" algn="just"/>
            <a:r>
              <a:rPr lang="pt-BR" dirty="0"/>
              <a:t>Uma vez que sabemos o movimento desejado, basta atualizar o frame do jogador para nova posição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18F1A9-9DB6-CD61-44C4-D6B4588AA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708920"/>
            <a:ext cx="801164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51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25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Nesse momento já devemos ser capazes de rodar a cena implementada</a:t>
            </a:r>
          </a:p>
          <a:p>
            <a:pPr lvl="1" algn="just"/>
            <a:r>
              <a:rPr lang="pt-BR" dirty="0"/>
              <a:t>Pressione F6 ou clique no menu e teste sua obra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Como deveria estar o jogo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5AF513-9DAC-903C-AC74-D926C06CD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348880"/>
            <a:ext cx="2695575" cy="3333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4CF092-968D-ABEA-616C-EC7E4836A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48" y="3640603"/>
            <a:ext cx="2032129" cy="31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33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26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Nosso </a:t>
            </a:r>
            <a:r>
              <a:rPr lang="pt-BR" b="1" dirty="0"/>
              <a:t>Player</a:t>
            </a:r>
            <a:r>
              <a:rPr lang="pt-BR" dirty="0"/>
              <a:t> já se move e não deixa a tela de jogo</a:t>
            </a:r>
          </a:p>
          <a:p>
            <a:pPr lvl="1" algn="just"/>
            <a:r>
              <a:rPr lang="pt-BR" dirty="0"/>
              <a:t>Mas você notou que o </a:t>
            </a:r>
            <a:r>
              <a:rPr lang="pt-BR" b="1" dirty="0"/>
              <a:t>sprite</a:t>
            </a:r>
            <a:r>
              <a:rPr lang="pt-BR" dirty="0"/>
              <a:t> está sempre nas imagens que definimos como </a:t>
            </a:r>
            <a:r>
              <a:rPr lang="pt-BR" b="1" dirty="0" err="1"/>
              <a:t>walk</a:t>
            </a:r>
            <a:r>
              <a:rPr lang="pt-BR" dirty="0"/>
              <a:t>?</a:t>
            </a:r>
          </a:p>
          <a:p>
            <a:pPr lvl="1" algn="just"/>
            <a:r>
              <a:rPr lang="pt-BR" dirty="0"/>
              <a:t>Vamos incluir no final de _</a:t>
            </a:r>
            <a:r>
              <a:rPr lang="pt-BR" dirty="0" err="1"/>
              <a:t>Process</a:t>
            </a:r>
            <a:r>
              <a:rPr lang="pt-BR" dirty="0"/>
              <a:t>() um código para alternar o entre um </a:t>
            </a:r>
            <a:r>
              <a:rPr lang="pt-BR" dirty="0" err="1"/>
              <a:t>AnimatedSprite</a:t>
            </a:r>
            <a:r>
              <a:rPr lang="pt-BR" dirty="0"/>
              <a:t> e outro, além disso usaremos a o comando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animatedSprite.FlipV</a:t>
            </a:r>
            <a:r>
              <a:rPr lang="pt-BR" dirty="0"/>
              <a:t> para inverter a imagem</a:t>
            </a:r>
          </a:p>
          <a:p>
            <a:pPr lvl="2" algn="just"/>
            <a:r>
              <a:rPr lang="pt-BR" dirty="0"/>
              <a:t>Não esqueça de </a:t>
            </a:r>
            <a:r>
              <a:rPr lang="pt-BR" b="1" dirty="0"/>
              <a:t>salvar</a:t>
            </a:r>
            <a:r>
              <a:rPr lang="pt-BR" dirty="0"/>
              <a:t> e dar </a:t>
            </a:r>
            <a:r>
              <a:rPr lang="pt-BR" b="1" dirty="0"/>
              <a:t>Build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675F23-9E67-125F-258E-44F0DB1D6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46" y="3732235"/>
            <a:ext cx="450595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33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27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416317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Vamos nos preparar para Colisões</a:t>
            </a:r>
          </a:p>
          <a:p>
            <a:pPr algn="just"/>
            <a:r>
              <a:rPr lang="pt-BR" dirty="0"/>
              <a:t>Vamos criar o sinal que o Player irá emitir quando colidir com um inimigo</a:t>
            </a:r>
          </a:p>
          <a:p>
            <a:pPr lvl="1" algn="just"/>
            <a:r>
              <a:rPr lang="pt-BR" dirty="0"/>
              <a:t>Na classe jogador inclua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[Sinal]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Hit();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8" algn="just"/>
            <a:endParaRPr lang="pt-BR" dirty="0"/>
          </a:p>
          <a:p>
            <a:pPr algn="just"/>
            <a:r>
              <a:rPr lang="pt-BR" dirty="0"/>
              <a:t>Após clique em </a:t>
            </a:r>
            <a:r>
              <a:rPr lang="pt-BR" b="1" dirty="0"/>
              <a:t>Build</a:t>
            </a:r>
            <a:r>
              <a:rPr lang="pt-BR" dirty="0"/>
              <a:t> e com o Player selecionado mude de </a:t>
            </a:r>
            <a:r>
              <a:rPr lang="pt-BR" b="1" dirty="0"/>
              <a:t>Inspetor</a:t>
            </a:r>
            <a:r>
              <a:rPr lang="pt-BR" dirty="0"/>
              <a:t> para </a:t>
            </a:r>
            <a:r>
              <a:rPr lang="pt-BR" b="1" dirty="0"/>
              <a:t>Nó</a:t>
            </a:r>
          </a:p>
          <a:p>
            <a:pPr lvl="1" algn="just"/>
            <a:r>
              <a:rPr lang="pt-BR" dirty="0"/>
              <a:t>Você verá a lista de sinais que o Player pode emitir, incluindo o que acabamos de criar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300610-3DB2-7126-FCD3-39BF888A2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37" y="3501008"/>
            <a:ext cx="3383573" cy="82303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9952EC9-42D9-55F8-2DCB-B84902869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847" y="3789039"/>
            <a:ext cx="2237914" cy="303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84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28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criar também o sinal que os inimigos irão gerar quando colidirem com o Player</a:t>
            </a:r>
          </a:p>
          <a:p>
            <a:pPr lvl="1" algn="just"/>
            <a:r>
              <a:rPr lang="pt-BR" dirty="0"/>
              <a:t>Como eles terão corpo rígido (</a:t>
            </a:r>
            <a:r>
              <a:rPr lang="pt-BR" b="1" dirty="0"/>
              <a:t>RigidBody2D</a:t>
            </a:r>
            <a:r>
              <a:rPr lang="pt-BR" dirty="0"/>
              <a:t>), precisaremos do sinal</a:t>
            </a:r>
          </a:p>
          <a:p>
            <a:pPr lvl="1" algn="just"/>
            <a:r>
              <a:rPr lang="pt-BR" dirty="0"/>
              <a:t>Clique com o botão direito na opção e selecione </a:t>
            </a:r>
            <a:r>
              <a:rPr lang="pt-BR" b="1" dirty="0"/>
              <a:t>conectar...</a:t>
            </a:r>
          </a:p>
          <a:p>
            <a:pPr lvl="1" algn="just"/>
            <a:r>
              <a:rPr lang="pt-BR" dirty="0"/>
              <a:t>Clique em </a:t>
            </a:r>
            <a:r>
              <a:rPr lang="pt-BR" b="1" dirty="0"/>
              <a:t>conectar</a:t>
            </a:r>
            <a:r>
              <a:rPr lang="pt-BR" dirty="0"/>
              <a:t> novamente</a:t>
            </a:r>
          </a:p>
          <a:p>
            <a:pPr lvl="2" algn="just"/>
            <a:r>
              <a:rPr lang="pt-BR" dirty="0"/>
              <a:t>Não mudaremos nenhuma das opções que apareceram</a:t>
            </a:r>
          </a:p>
          <a:p>
            <a:pPr lvl="1" algn="just"/>
            <a:r>
              <a:rPr lang="pt-BR" dirty="0"/>
              <a:t>Vamos incluir um código para tratar esses sinais</a:t>
            </a:r>
          </a:p>
          <a:p>
            <a:pPr lvl="2" algn="just"/>
            <a:r>
              <a:rPr lang="pt-BR" dirty="0"/>
              <a:t>Após 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4674EF2-9210-648B-0FD3-17C5035CF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53" y="4779121"/>
            <a:ext cx="8528121" cy="19604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D7D362-9540-B4FD-DF3D-B390573DE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933" y="1972310"/>
            <a:ext cx="27527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29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Finalizaremos o script do </a:t>
            </a:r>
            <a:r>
              <a:rPr lang="pt-BR" b="1" dirty="0"/>
              <a:t>Player</a:t>
            </a:r>
            <a:r>
              <a:rPr lang="pt-BR" dirty="0"/>
              <a:t> incluindo uma função para colocar o jogador na posição inicial quando o jogo começa </a:t>
            </a:r>
            <a:endParaRPr lang="pt-BR" b="1" dirty="0"/>
          </a:p>
          <a:p>
            <a:pPr lvl="1" algn="just"/>
            <a:r>
              <a:rPr lang="pt-BR" dirty="0"/>
              <a:t>Eu incluí essa função logo após 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A72A0E-177C-48D9-FCE1-A1516FC01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2708920"/>
            <a:ext cx="7125317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Licença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Godot utiliza Licença MIT permissiva (também chamada de licença </a:t>
            </a:r>
            <a:r>
              <a:rPr lang="pt-BR" dirty="0" err="1"/>
              <a:t>Expat</a:t>
            </a:r>
            <a:r>
              <a:rPr lang="pt-BR" dirty="0"/>
              <a:t>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Esta licença concede aos usuários uma série de liberdades:</a:t>
            </a:r>
          </a:p>
          <a:p>
            <a:pPr lvl="1" algn="just"/>
            <a:r>
              <a:rPr lang="pt-BR" dirty="0"/>
              <a:t>Você é livre para usar Godot </a:t>
            </a:r>
            <a:r>
              <a:rPr lang="pt-BR" dirty="0" err="1"/>
              <a:t>Engine</a:t>
            </a:r>
            <a:r>
              <a:rPr lang="pt-BR" dirty="0"/>
              <a:t>, para qualquer finalidade</a:t>
            </a:r>
          </a:p>
          <a:p>
            <a:pPr lvl="1" algn="just"/>
            <a:r>
              <a:rPr lang="pt-BR" dirty="0"/>
              <a:t>Você pode estudar como Godot </a:t>
            </a:r>
            <a:r>
              <a:rPr lang="pt-BR" dirty="0" err="1"/>
              <a:t>Engine</a:t>
            </a:r>
            <a:r>
              <a:rPr lang="pt-BR" dirty="0"/>
              <a:t> funciona e alterá-lo</a:t>
            </a:r>
          </a:p>
          <a:p>
            <a:pPr lvl="1" algn="just"/>
            <a:r>
              <a:rPr lang="pt-BR" dirty="0"/>
              <a:t>Você pode distribuir versões não modificadas e alteradas do Godot </a:t>
            </a:r>
            <a:r>
              <a:rPr lang="pt-BR" dirty="0" err="1"/>
              <a:t>Engine</a:t>
            </a:r>
            <a:r>
              <a:rPr lang="pt-BR" dirty="0"/>
              <a:t>, mesmo comercialmente e sob uma licença diferente (incluindo proprietária)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A única restrição a essa terceira liberdade é que você precisa distribuir o aviso de direitos autorais e a declaração de licença do Godot </a:t>
            </a:r>
            <a:r>
              <a:rPr lang="pt-BR" dirty="0" err="1"/>
              <a:t>Engine</a:t>
            </a:r>
            <a:r>
              <a:rPr lang="pt-BR" dirty="0"/>
              <a:t> sempre que o redistribuir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BB8087-CD0C-D4E1-8588-71961DDE4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13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30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os inimigos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Primeiro vamos criar uma nova cena para os inimigos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Cena -&gt; Nova Cena</a:t>
            </a:r>
          </a:p>
          <a:p>
            <a:pPr algn="just"/>
            <a:r>
              <a:rPr lang="pt-BR" dirty="0"/>
              <a:t>Nosso nó raiz será um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RigidBody2D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Criar nó raiz: Outro Nó -&gt; RigidBody2D</a:t>
            </a:r>
          </a:p>
          <a:p>
            <a:pPr lvl="1" algn="just"/>
            <a:r>
              <a:rPr lang="pt-BR" dirty="0"/>
              <a:t>Renomeie esse nó para </a:t>
            </a:r>
            <a:r>
              <a:rPr lang="pt-BR" b="1" dirty="0" err="1"/>
              <a:t>Mob</a:t>
            </a:r>
            <a:endParaRPr lang="pt-BR" b="1" dirty="0"/>
          </a:p>
          <a:p>
            <a:pPr lvl="1" algn="just"/>
            <a:r>
              <a:rPr lang="pt-BR" dirty="0"/>
              <a:t>Agrupe o nó (como feito em Player)</a:t>
            </a:r>
          </a:p>
          <a:p>
            <a:pPr lvl="1" algn="just"/>
            <a:endParaRPr lang="pt-BR" b="1" dirty="0"/>
          </a:p>
          <a:p>
            <a:pPr algn="just"/>
            <a:r>
              <a:rPr lang="pt-BR" dirty="0"/>
              <a:t>Inclua os seguintes nós filhos </a:t>
            </a:r>
          </a:p>
          <a:p>
            <a:pPr lvl="1" algn="just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AnimatedSprite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CollisionShape2D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VisibilityNotifier2D</a:t>
            </a:r>
          </a:p>
          <a:p>
            <a:pPr lvl="2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botão direito -&gt; Adicionar Nó Filho</a:t>
            </a:r>
            <a:endParaRPr lang="pt-BR" dirty="0"/>
          </a:p>
          <a:p>
            <a:pPr algn="just"/>
            <a:r>
              <a:rPr lang="pt-BR" dirty="0"/>
              <a:t>Renomeie esse nó para </a:t>
            </a:r>
            <a:r>
              <a:rPr lang="pt-BR" b="1" dirty="0" err="1"/>
              <a:t>Mob</a:t>
            </a:r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E25E94-00FF-4743-CA8E-E1AF7E669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280" y="4974447"/>
            <a:ext cx="2456379" cy="179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1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31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os inimigos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RigidBody2D</a:t>
            </a:r>
            <a:r>
              <a:rPr lang="pt-BR" dirty="0"/>
              <a:t> </a:t>
            </a:r>
          </a:p>
          <a:p>
            <a:pPr lvl="1" algn="just"/>
            <a:r>
              <a:rPr lang="pt-BR" dirty="0"/>
              <a:t>Coloque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Gravit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pt-BR" dirty="0"/>
              <a:t> para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CollisionObject2D</a:t>
            </a:r>
            <a:r>
              <a:rPr lang="pt-BR" dirty="0"/>
              <a:t> expanda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Collision</a:t>
            </a:r>
            <a:r>
              <a:rPr lang="pt-BR" dirty="0"/>
              <a:t> e desmarque a primeira caixa de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F18BEE-0126-3124-3BBE-814FAB996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287" y="2060848"/>
            <a:ext cx="2505425" cy="2953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1DA0677-64E9-C7C0-66BD-5AF4DCA78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2719561"/>
            <a:ext cx="25241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9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32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os inimigos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AnimatedSprite</a:t>
            </a:r>
            <a:endParaRPr lang="pt-BR" dirty="0"/>
          </a:p>
          <a:p>
            <a:pPr lvl="1" algn="just"/>
            <a:r>
              <a:rPr lang="pt-BR" dirty="0"/>
              <a:t>Coloque três animações para o </a:t>
            </a:r>
            <a:r>
              <a:rPr lang="pt-BR" dirty="0" err="1"/>
              <a:t>Mob</a:t>
            </a:r>
            <a:endParaRPr lang="pt-BR" dirty="0"/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Fly</a:t>
            </a:r>
            <a:r>
              <a:rPr lang="pt-BR" dirty="0"/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swim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/>
            <a:r>
              <a:rPr lang="pt-BR" dirty="0">
                <a:cs typeface="Courier New" panose="02070309020205020404" pitchFamily="49" charset="0"/>
              </a:rPr>
              <a:t>Ajuste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Velocidade(FPS) </a:t>
            </a:r>
            <a:r>
              <a:rPr lang="pt-BR" dirty="0">
                <a:cs typeface="Courier New" panose="02070309020205020404" pitchFamily="49" charset="0"/>
              </a:rPr>
              <a:t>das animações para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lvl="1" algn="just"/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No </a:t>
            </a:r>
            <a:r>
              <a:rPr lang="pt-BR" b="1" dirty="0"/>
              <a:t>Inspetor</a:t>
            </a:r>
            <a:r>
              <a:rPr lang="pt-BR" dirty="0"/>
              <a:t> marque a propriedade </a:t>
            </a:r>
            <a:r>
              <a:rPr lang="pt-BR" b="1" dirty="0" err="1"/>
              <a:t>Playing</a:t>
            </a:r>
            <a:r>
              <a:rPr lang="pt-BR" dirty="0"/>
              <a:t> para ativo</a:t>
            </a:r>
          </a:p>
          <a:p>
            <a:pPr lvl="1" algn="just"/>
            <a:r>
              <a:rPr lang="pt-BR" dirty="0"/>
              <a:t>Ajuste a propriedade escala para (0.75, 0.75)</a:t>
            </a:r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926DCA2-AE77-5563-FD1D-5419FEBF2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3082512"/>
            <a:ext cx="3123139" cy="20026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5FA6BB-6768-8C4B-094E-F54C465FE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502" y="5427292"/>
            <a:ext cx="2619741" cy="32389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D98787-0DAC-03A2-3E07-D93D5E7A7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631" y="6091194"/>
            <a:ext cx="2438740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36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33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os inimigos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CollisionShape2D</a:t>
            </a:r>
          </a:p>
          <a:p>
            <a:pPr lvl="1" algn="just"/>
            <a:r>
              <a:rPr lang="pt-BR" dirty="0"/>
              <a:t>Adicione uma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CapsuleShape2D</a:t>
            </a:r>
            <a:r>
              <a:rPr lang="pt-BR" dirty="0"/>
              <a:t> para colisão</a:t>
            </a:r>
          </a:p>
          <a:p>
            <a:pPr lvl="1" algn="just"/>
            <a:r>
              <a:rPr lang="pt-BR" dirty="0"/>
              <a:t>Ajuste a área da mesma forma que fez no </a:t>
            </a:r>
            <a:r>
              <a:rPr lang="pt-BR" b="1" dirty="0"/>
              <a:t>Player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1580450-1EAB-D540-B5B8-533C89881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1700808"/>
            <a:ext cx="2312362" cy="319811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653A3DD-9143-CE2A-0C6C-4A9D2798B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2780928"/>
            <a:ext cx="127652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86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34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os inimigos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Adicione um </a:t>
            </a:r>
            <a:r>
              <a:rPr lang="pt-BR" b="1" dirty="0"/>
              <a:t>Script</a:t>
            </a:r>
            <a:r>
              <a:rPr lang="pt-BR" dirty="0"/>
              <a:t> ao </a:t>
            </a:r>
            <a:r>
              <a:rPr lang="pt-BR" b="1" dirty="0" err="1"/>
              <a:t>Mob</a:t>
            </a:r>
            <a:r>
              <a:rPr lang="pt-BR" dirty="0"/>
              <a:t> e vamos programar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Começamos modificando 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DCB70BC-87CB-279A-A75B-0CC03AB36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1600200"/>
            <a:ext cx="2343150" cy="16668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AA94A01-2D99-09B7-B8CE-75FE1B22E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4032722"/>
            <a:ext cx="764964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03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35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os inimigos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Começamos criar 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OnVisibilityNotifier2DScreenExited()</a:t>
            </a: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Que será chamada quando o sinal for acionado</a:t>
            </a:r>
          </a:p>
          <a:p>
            <a:pPr lvl="1" algn="just"/>
            <a:endParaRPr lang="pt-BR" dirty="0">
              <a:cs typeface="Courier New" panose="02070309020205020404" pitchFamily="49" charset="0"/>
            </a:endParaRPr>
          </a:p>
          <a:p>
            <a:pPr lvl="1" algn="just"/>
            <a:endParaRPr lang="pt-BR" dirty="0">
              <a:cs typeface="Courier New" panose="02070309020205020404" pitchFamily="49" charset="0"/>
            </a:endParaRPr>
          </a:p>
          <a:p>
            <a:pPr lvl="1" algn="just"/>
            <a:endParaRPr lang="pt-BR" dirty="0">
              <a:cs typeface="Courier New" panose="02070309020205020404" pitchFamily="49" charset="0"/>
            </a:endParaRPr>
          </a:p>
          <a:p>
            <a:pPr lvl="1" algn="just"/>
            <a:endParaRPr lang="pt-BR" dirty="0">
              <a:cs typeface="Courier New" panose="02070309020205020404" pitchFamily="49" charset="0"/>
            </a:endParaRP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Vamos definir esse sinal no Godot</a:t>
            </a:r>
          </a:p>
          <a:p>
            <a:pPr lvl="2" algn="just"/>
            <a:r>
              <a:rPr lang="pt-BR" dirty="0">
                <a:cs typeface="Courier New" panose="02070309020205020404" pitchFamily="49" charset="0"/>
              </a:rPr>
              <a:t>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VisibilityNotifier2D</a:t>
            </a:r>
            <a:r>
              <a:rPr lang="pt-BR" dirty="0">
                <a:cs typeface="Courier New" panose="02070309020205020404" pitchFamily="49" charset="0"/>
              </a:rPr>
              <a:t> vá para aba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Nó</a:t>
            </a:r>
            <a:r>
              <a:rPr lang="pt-BR" dirty="0">
                <a:cs typeface="Courier New" panose="02070309020205020404" pitchFamily="49" charset="0"/>
              </a:rPr>
              <a:t> e conecte o sinal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screen_exited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332BE6-7A06-D696-559A-C93A5977B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2396743"/>
            <a:ext cx="5772956" cy="10193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74C0BF3-D794-C821-95B3-16A0A9320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456" y="4503390"/>
            <a:ext cx="28384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42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36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criar nossa Cena principal</a:t>
            </a:r>
          </a:p>
          <a:p>
            <a:pPr lvl="1" algn="just"/>
            <a:r>
              <a:rPr lang="pt-BR" dirty="0"/>
              <a:t>Essa cena será um Nodo simples, pois ele servirá apenas para conectar todas as coisas que fizemos no jogo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Cena -&gt; Nova Cena -&gt; Outro Nó -&gt; Node</a:t>
            </a:r>
          </a:p>
          <a:p>
            <a:pPr lvl="1" algn="just"/>
            <a:r>
              <a:rPr lang="pt-BR" dirty="0"/>
              <a:t>Renomeie o nodo para </a:t>
            </a:r>
            <a:r>
              <a:rPr lang="pt-BR" b="1" dirty="0" err="1"/>
              <a:t>Main</a:t>
            </a:r>
            <a:endParaRPr lang="pt-BR" b="1" dirty="0"/>
          </a:p>
          <a:p>
            <a:pPr lvl="7" algn="just"/>
            <a:endParaRPr lang="pt-BR" dirty="0"/>
          </a:p>
          <a:p>
            <a:pPr algn="just"/>
            <a:r>
              <a:rPr lang="pt-BR" dirty="0"/>
              <a:t>Vamos ligar o Player ao </a:t>
            </a:r>
            <a:r>
              <a:rPr lang="pt-BR" b="1" dirty="0" err="1"/>
              <a:t>Main</a:t>
            </a:r>
            <a:r>
              <a:rPr lang="pt-BR" b="1" dirty="0"/>
              <a:t> </a:t>
            </a:r>
          </a:p>
          <a:p>
            <a:pPr lvl="1" algn="just"/>
            <a:r>
              <a:rPr lang="pt-BR" dirty="0">
                <a:solidFill>
                  <a:srgbClr val="FF0000"/>
                </a:solidFill>
              </a:rPr>
              <a:t>O </a:t>
            </a:r>
            <a:r>
              <a:rPr lang="pt-BR" b="1" dirty="0" err="1">
                <a:solidFill>
                  <a:srgbClr val="FF0000"/>
                </a:solidFill>
              </a:rPr>
              <a:t>Mob</a:t>
            </a:r>
            <a:r>
              <a:rPr lang="pt-BR" dirty="0">
                <a:solidFill>
                  <a:srgbClr val="FF0000"/>
                </a:solidFill>
              </a:rPr>
              <a:t> não será feito assim</a:t>
            </a:r>
          </a:p>
          <a:p>
            <a:pPr lvl="1" algn="just"/>
            <a:r>
              <a:rPr lang="pt-BR" dirty="0"/>
              <a:t>Vamos adicionar os seguintes nós filhos</a:t>
            </a:r>
          </a:p>
          <a:p>
            <a:pPr lvl="2" algn="just"/>
            <a:r>
              <a:rPr lang="pt-BR" dirty="0"/>
              <a:t>Timer (nomeie </a:t>
            </a:r>
            <a:r>
              <a:rPr lang="pt-BR" b="1" dirty="0" err="1"/>
              <a:t>MobTimer</a:t>
            </a:r>
            <a:r>
              <a:rPr lang="pt-BR" dirty="0"/>
              <a:t>)</a:t>
            </a:r>
          </a:p>
          <a:p>
            <a:pPr lvl="2" algn="just"/>
            <a:r>
              <a:rPr lang="pt-BR" dirty="0"/>
              <a:t>Timer (nomeie </a:t>
            </a:r>
            <a:r>
              <a:rPr lang="pt-BR" b="1" dirty="0" err="1"/>
              <a:t>ScoreTimer</a:t>
            </a:r>
            <a:r>
              <a:rPr lang="pt-BR" dirty="0"/>
              <a:t>)</a:t>
            </a:r>
          </a:p>
          <a:p>
            <a:pPr lvl="2" algn="just"/>
            <a:r>
              <a:rPr lang="pt-BR" dirty="0"/>
              <a:t>Timer (nomeie </a:t>
            </a:r>
            <a:r>
              <a:rPr lang="pt-BR" b="1" dirty="0" err="1"/>
              <a:t>StartTimer</a:t>
            </a:r>
            <a:r>
              <a:rPr lang="pt-BR" dirty="0"/>
              <a:t>)</a:t>
            </a:r>
          </a:p>
          <a:p>
            <a:pPr lvl="2" algn="just"/>
            <a:r>
              <a:rPr lang="pt-BR" dirty="0"/>
              <a:t>Position2D (nomeie </a:t>
            </a:r>
            <a:r>
              <a:rPr lang="pt-BR" b="1" dirty="0" err="1"/>
              <a:t>StartPosition</a:t>
            </a:r>
            <a:r>
              <a:rPr lang="pt-BR" dirty="0"/>
              <a:t>)</a:t>
            </a:r>
          </a:p>
          <a:p>
            <a:pPr lvl="1"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9FE4E33-D2A6-6AEB-9BE4-86E39BB33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3789412"/>
            <a:ext cx="1657350" cy="647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10ECE9-4D34-F08F-9A0C-86B734FC0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872" y="4745195"/>
            <a:ext cx="2160240" cy="20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7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37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Ajuste 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pt-BR" dirty="0"/>
              <a:t>de todos os </a:t>
            </a:r>
            <a:r>
              <a:rPr lang="pt-BR" b="1" dirty="0"/>
              <a:t>Timer</a:t>
            </a:r>
            <a:r>
              <a:rPr lang="pt-BR" dirty="0"/>
              <a:t> gerados</a:t>
            </a:r>
          </a:p>
          <a:p>
            <a:pPr lvl="1" algn="just"/>
            <a:r>
              <a:rPr lang="pt-BR" dirty="0"/>
              <a:t>Você encontrará 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pt-BR" dirty="0"/>
              <a:t>no Inspetor</a:t>
            </a:r>
          </a:p>
          <a:p>
            <a:pPr lvl="1" algn="just"/>
            <a:r>
              <a:rPr lang="pt-BR" dirty="0" err="1"/>
              <a:t>MobTimer</a:t>
            </a:r>
            <a:r>
              <a:rPr lang="pt-BR" dirty="0"/>
              <a:t> = 0.5</a:t>
            </a:r>
          </a:p>
          <a:p>
            <a:pPr lvl="1" algn="just"/>
            <a:r>
              <a:rPr lang="pt-BR" dirty="0" err="1"/>
              <a:t>ScoreTimer</a:t>
            </a:r>
            <a:r>
              <a:rPr lang="pt-BR" dirty="0"/>
              <a:t> = 1</a:t>
            </a:r>
          </a:p>
          <a:p>
            <a:pPr lvl="1" algn="just"/>
            <a:r>
              <a:rPr lang="pt-BR" dirty="0" err="1"/>
              <a:t>StartTimer</a:t>
            </a:r>
            <a:r>
              <a:rPr lang="pt-BR" dirty="0"/>
              <a:t> = 2</a:t>
            </a:r>
          </a:p>
          <a:p>
            <a:pPr lvl="2" algn="just"/>
            <a:r>
              <a:rPr lang="pt-BR" dirty="0"/>
              <a:t>Marque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Shot </a:t>
            </a:r>
            <a:r>
              <a:rPr lang="pt-BR" dirty="0"/>
              <a:t>nesse parâmetro também</a:t>
            </a:r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algn="just"/>
            <a:r>
              <a:rPr lang="pt-BR" dirty="0"/>
              <a:t>Em </a:t>
            </a:r>
            <a:r>
              <a:rPr lang="pt-BR" b="1" dirty="0" err="1"/>
              <a:t>StartPosition</a:t>
            </a:r>
            <a:r>
              <a:rPr lang="pt-BR" dirty="0"/>
              <a:t> defina a posição para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(240, 450)</a:t>
            </a:r>
          </a:p>
          <a:p>
            <a:pPr lvl="1"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4CBA895-381F-9C07-7169-E881882AF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3782657"/>
            <a:ext cx="2695951" cy="111458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C742FCA-8EA2-738F-8524-F97E16541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5536681"/>
            <a:ext cx="257210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74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38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774432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Chegou a vez de fazer os </a:t>
            </a:r>
            <a:r>
              <a:rPr lang="pt-BR" b="1" dirty="0" err="1"/>
              <a:t>Mob</a:t>
            </a:r>
            <a:r>
              <a:rPr lang="pt-BR" dirty="0" err="1"/>
              <a:t>s</a:t>
            </a:r>
            <a:r>
              <a:rPr lang="pt-BR" dirty="0"/>
              <a:t> parecerem</a:t>
            </a: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Adicione o Nó filho: Path2D ao </a:t>
            </a:r>
            <a:r>
              <a:rPr lang="pt-BR" dirty="0" err="1">
                <a:cs typeface="Courier New" panose="02070309020205020404" pitchFamily="49" charset="0"/>
              </a:rPr>
              <a:t>Main</a:t>
            </a:r>
            <a:endParaRPr lang="pt-BR" dirty="0">
              <a:cs typeface="Courier New" panose="02070309020205020404" pitchFamily="49" charset="0"/>
            </a:endParaRP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Renomeie o Nó para </a:t>
            </a:r>
            <a:r>
              <a:rPr lang="pt-BR" dirty="0" err="1">
                <a:cs typeface="Courier New" panose="02070309020205020404" pitchFamily="49" charset="0"/>
              </a:rPr>
              <a:t>MobPath</a:t>
            </a:r>
            <a:endParaRPr lang="pt-BR" dirty="0">
              <a:cs typeface="Courier New" panose="02070309020205020404" pitchFamily="49" charset="0"/>
            </a:endParaRPr>
          </a:p>
          <a:p>
            <a:pPr lvl="8" algn="just"/>
            <a:endParaRPr lang="pt-BR" dirty="0">
              <a:cs typeface="Courier New" panose="02070309020205020404" pitchFamily="49" charset="0"/>
            </a:endParaRPr>
          </a:p>
          <a:p>
            <a:pPr algn="just"/>
            <a:r>
              <a:rPr lang="pt-BR" dirty="0">
                <a:cs typeface="Courier New" panose="02070309020205020404" pitchFamily="49" charset="0"/>
              </a:rPr>
              <a:t>Ao selecionar o Path você irá notar ferramentas de edição novas</a:t>
            </a:r>
          </a:p>
          <a:p>
            <a:pPr lvl="1"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r>
              <a:rPr lang="pt-BR" dirty="0"/>
              <a:t>Use a opção do meio: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Adicionar Ponto </a:t>
            </a:r>
            <a:r>
              <a:rPr lang="pt-BR" dirty="0"/>
              <a:t>e inclua pontos nas 4 bordas do Cenário</a:t>
            </a:r>
          </a:p>
          <a:p>
            <a:pPr lvl="1" algn="just"/>
            <a:r>
              <a:rPr lang="pt-BR" dirty="0"/>
              <a:t>Finalize clicando 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Fechar Curva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DB0B49D-C9AF-F5D0-F548-792C8C265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35" y="3811113"/>
            <a:ext cx="2520280" cy="15276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74A82E7-596A-8156-9396-64216080E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709" y="3633831"/>
            <a:ext cx="38671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84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39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Crie um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Nó Filho </a:t>
            </a:r>
            <a:r>
              <a:rPr lang="pt-BR" dirty="0"/>
              <a:t>para o </a:t>
            </a:r>
            <a:r>
              <a:rPr lang="pt-BR" b="1" dirty="0" err="1"/>
              <a:t>MobPath</a:t>
            </a:r>
            <a:r>
              <a:rPr lang="pt-BR" dirty="0"/>
              <a:t> do tipo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PathFollow2D</a:t>
            </a:r>
          </a:p>
          <a:p>
            <a:pPr lvl="1" algn="just"/>
            <a:r>
              <a:rPr lang="pt-BR" dirty="0"/>
              <a:t>Altere o nome para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MobSpawnLocation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Esse Nó irá traçar uma rota automática no </a:t>
            </a:r>
            <a:r>
              <a:rPr lang="pt-BR" b="1" dirty="0" err="1">
                <a:cs typeface="Courier New" panose="02070309020205020404" pitchFamily="49" charset="0"/>
              </a:rPr>
              <a:t>MobPath</a:t>
            </a:r>
            <a:r>
              <a:rPr lang="pt-BR" dirty="0">
                <a:cs typeface="Courier New" panose="02070309020205020404" pitchFamily="49" charset="0"/>
              </a:rPr>
              <a:t> isso inclui rotação para seguir o caminho</a:t>
            </a:r>
          </a:p>
          <a:p>
            <a:pPr lvl="2" algn="just"/>
            <a:r>
              <a:rPr lang="pt-BR" dirty="0">
                <a:cs typeface="Courier New" panose="02070309020205020404" pitchFamily="49" charset="0"/>
              </a:rPr>
              <a:t>Ideal para colocar como posição aleatória para o nascimento dos nossos </a:t>
            </a:r>
            <a:r>
              <a:rPr lang="pt-BR" b="1" dirty="0" err="1">
                <a:cs typeface="Courier New" panose="02070309020205020404" pitchFamily="49" charset="0"/>
              </a:rPr>
              <a:t>Mob</a:t>
            </a:r>
            <a:r>
              <a:rPr lang="pt-BR" dirty="0" err="1">
                <a:cs typeface="Courier New" panose="02070309020205020404" pitchFamily="49" charset="0"/>
              </a:rPr>
              <a:t>s</a:t>
            </a:r>
            <a:endParaRPr lang="pt-BR" dirty="0">
              <a:cs typeface="Courier New" panose="02070309020205020404" pitchFamily="49" charset="0"/>
            </a:endParaRPr>
          </a:p>
          <a:p>
            <a:pPr lvl="1" algn="just"/>
            <a:r>
              <a:rPr lang="pt-BR" dirty="0"/>
              <a:t>Essa deve ser a aparência da nossa Cena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DC1FD4-C40D-F987-3222-5AF621035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3806286"/>
            <a:ext cx="2376264" cy="29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de Programação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No Godot oferece suporte para cinco linguagens de programação diferentes: C#, </a:t>
            </a:r>
            <a:r>
              <a:rPr lang="en-US" dirty="0" err="1"/>
              <a:t>GDScript</a:t>
            </a:r>
            <a:r>
              <a:rPr lang="en-US" dirty="0"/>
              <a:t>, </a:t>
            </a:r>
            <a:r>
              <a:rPr lang="en-US" dirty="0" err="1"/>
              <a:t>VisualScript</a:t>
            </a:r>
            <a:r>
              <a:rPr lang="en-US" dirty="0"/>
              <a:t>, 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doGDNative</a:t>
            </a:r>
            <a:r>
              <a:rPr lang="en-US" dirty="0"/>
              <a:t>, C e C++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dirty="0" err="1"/>
              <a:t>programação</a:t>
            </a:r>
            <a:r>
              <a:rPr lang="en-US" dirty="0"/>
              <a:t> no Godot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conectamos</a:t>
            </a:r>
            <a:r>
              <a:rPr lang="en-US" dirty="0"/>
              <a:t> scripts (</a:t>
            </a:r>
            <a:r>
              <a:rPr lang="en-US" dirty="0" err="1"/>
              <a:t>códigos</a:t>
            </a:r>
            <a:r>
              <a:rPr lang="en-US" dirty="0"/>
              <a:t>) a </a:t>
            </a:r>
            <a:r>
              <a:rPr lang="en-US" dirty="0" err="1"/>
              <a:t>Nodos</a:t>
            </a:r>
            <a:r>
              <a:rPr lang="en-US" dirty="0"/>
              <a:t> e </a:t>
            </a:r>
            <a:r>
              <a:rPr lang="en-US" dirty="0" err="1"/>
              <a:t>Cenas</a:t>
            </a:r>
            <a:r>
              <a:rPr lang="en-US" dirty="0"/>
              <a:t> </a:t>
            </a:r>
          </a:p>
          <a:p>
            <a:pPr lvl="1" algn="just"/>
            <a:r>
              <a:rPr lang="en-US" dirty="0" err="1"/>
              <a:t>Nó</a:t>
            </a:r>
            <a:r>
              <a:rPr lang="en-US" dirty="0"/>
              <a:t>/</a:t>
            </a:r>
            <a:r>
              <a:rPr lang="en-US" dirty="0" err="1"/>
              <a:t>Nodo</a:t>
            </a:r>
            <a:r>
              <a:rPr lang="en-US" dirty="0"/>
              <a:t>: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de um </a:t>
            </a:r>
            <a:r>
              <a:rPr lang="en-US" dirty="0" err="1"/>
              <a:t>jogo</a:t>
            </a:r>
            <a:endParaRPr lang="en-US" dirty="0"/>
          </a:p>
          <a:p>
            <a:pPr lvl="1" algn="just"/>
            <a:r>
              <a:rPr lang="en-US" dirty="0"/>
              <a:t>Cena: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um conjunto de </a:t>
            </a:r>
            <a:r>
              <a:rPr lang="en-US" dirty="0" err="1"/>
              <a:t>nodos</a:t>
            </a:r>
            <a:endParaRPr lang="en-US" dirty="0"/>
          </a:p>
          <a:p>
            <a:pPr lvl="1" algn="just"/>
            <a:r>
              <a:rPr lang="en-US" dirty="0" err="1"/>
              <a:t>Exemplo</a:t>
            </a:r>
            <a:r>
              <a:rPr lang="en-US" dirty="0"/>
              <a:t>: Um </a:t>
            </a:r>
            <a:r>
              <a:rPr lang="en-US" dirty="0" err="1"/>
              <a:t>personagem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um conjunto de </a:t>
            </a:r>
            <a:r>
              <a:rPr lang="en-US" dirty="0" err="1"/>
              <a:t>nodos</a:t>
            </a:r>
            <a:r>
              <a:rPr lang="en-US" dirty="0"/>
              <a:t>: </a:t>
            </a:r>
            <a:r>
              <a:rPr lang="en-US" dirty="0" err="1"/>
              <a:t>corpo</a:t>
            </a:r>
            <a:r>
              <a:rPr lang="en-US" dirty="0"/>
              <a:t>, </a:t>
            </a:r>
            <a:r>
              <a:rPr lang="en-US" dirty="0" err="1"/>
              <a:t>itens</a:t>
            </a:r>
            <a:r>
              <a:rPr lang="en-US" dirty="0"/>
              <a:t>, </a:t>
            </a:r>
            <a:r>
              <a:rPr lang="en-US" dirty="0" err="1"/>
              <a:t>movimento</a:t>
            </a:r>
            <a:r>
              <a:rPr lang="en-US" dirty="0"/>
              <a:t>, …</a:t>
            </a:r>
          </a:p>
          <a:p>
            <a:pPr lvl="1" algn="just"/>
            <a:endParaRPr lang="en-US" dirty="0"/>
          </a:p>
          <a:p>
            <a:pPr algn="just"/>
            <a:endParaRPr lang="en-US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F88B79-7D9C-74FA-F79D-04FEEF42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12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40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Vamos adicionar um script ao cena </a:t>
            </a:r>
            <a:r>
              <a:rPr lang="pt-BR" b="1" dirty="0" err="1"/>
              <a:t>Main</a:t>
            </a:r>
            <a:endParaRPr lang="pt-BR" b="1" dirty="0"/>
          </a:p>
          <a:p>
            <a:pPr lvl="1" algn="just"/>
            <a:r>
              <a:rPr lang="pt-BR" dirty="0"/>
              <a:t>Agora podemos declarar uma </a:t>
            </a:r>
            <a:r>
              <a:rPr lang="pt-BR" dirty="0" err="1"/>
              <a:t>PackedScene</a:t>
            </a:r>
            <a:r>
              <a:rPr lang="pt-BR" dirty="0"/>
              <a:t> que nos permitirá programar essa cena no código do </a:t>
            </a:r>
            <a:r>
              <a:rPr lang="pt-BR" b="1" dirty="0" err="1"/>
              <a:t>Main</a:t>
            </a:r>
            <a:r>
              <a:rPr lang="pt-BR" dirty="0"/>
              <a:t> (após o link ser feito no ambiente)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algn="just"/>
            <a:endParaRPr lang="pt-BR" u="sng" dirty="0"/>
          </a:p>
          <a:p>
            <a:pPr algn="just"/>
            <a:endParaRPr lang="pt-BR" u="sng" dirty="0"/>
          </a:p>
          <a:p>
            <a:pPr algn="just"/>
            <a:endParaRPr lang="pt-BR" u="sng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Note que incluímos um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GD.Randomize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pt-BR" dirty="0"/>
              <a:t>na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/>
            <a:r>
              <a:rPr lang="pt-BR" dirty="0"/>
              <a:t>Assim teremos uma nova semente aleatória cada vez que rodarmos o jogo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0EF633-36B5-F4C7-EB8E-24F9EDB80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697367"/>
            <a:ext cx="8420830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57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41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Após o build no </a:t>
            </a:r>
            <a:r>
              <a:rPr lang="pt-BR" b="1" dirty="0"/>
              <a:t>Godot</a:t>
            </a:r>
            <a:r>
              <a:rPr lang="pt-BR" dirty="0"/>
              <a:t>, basta ir no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Inspetor</a:t>
            </a:r>
            <a:r>
              <a:rPr lang="pt-BR" dirty="0"/>
              <a:t> do </a:t>
            </a:r>
            <a:r>
              <a:rPr lang="pt-BR" b="1" dirty="0" err="1"/>
              <a:t>Main</a:t>
            </a:r>
            <a:r>
              <a:rPr lang="pt-BR" dirty="0"/>
              <a:t> e arrastar 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Mob.tscn</a:t>
            </a:r>
            <a:r>
              <a:rPr lang="pt-BR" dirty="0"/>
              <a:t> na variável que criamos</a:t>
            </a:r>
          </a:p>
          <a:p>
            <a:pPr lvl="1" algn="just"/>
            <a:r>
              <a:rPr lang="pt-BR" dirty="0"/>
              <a:t>Outra opção é clicar  em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[vazio] -&gt; Carregar -&gt;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Mob.tscn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pt-BR" b="1"/>
              <a:t>(Antes)</a:t>
            </a:r>
            <a:r>
              <a:rPr lang="pt-BR" b="1" dirty="0"/>
              <a:t>				(Depois)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EE55EA-3994-B4C9-63B4-253E33C0E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3068960"/>
            <a:ext cx="2124371" cy="17337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0F1D61-D1F3-9749-116D-3BEED03F9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904" y="3068960"/>
            <a:ext cx="2114845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56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42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Implementando 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GameOver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no </a:t>
            </a:r>
            <a:r>
              <a:rPr lang="pt-BR" b="1" dirty="0"/>
              <a:t>Player</a:t>
            </a:r>
          </a:p>
          <a:p>
            <a:pPr lvl="1" algn="just"/>
            <a:r>
              <a:rPr lang="pt-BR" dirty="0"/>
              <a:t>Essa função vai ser chamada quando </a:t>
            </a:r>
            <a:r>
              <a:rPr lang="pt-BR" b="1" dirty="0"/>
              <a:t>Player</a:t>
            </a:r>
            <a:r>
              <a:rPr lang="pt-BR" dirty="0"/>
              <a:t> “acertar” o inimigo</a:t>
            </a:r>
          </a:p>
          <a:p>
            <a:pPr lvl="1" algn="just"/>
            <a:r>
              <a:rPr lang="pt-BR" dirty="0"/>
              <a:t>Para isso:</a:t>
            </a:r>
          </a:p>
          <a:p>
            <a:pPr lvl="2" algn="just"/>
            <a:r>
              <a:rPr lang="pt-BR" dirty="0"/>
              <a:t>Selecione o </a:t>
            </a:r>
            <a:r>
              <a:rPr lang="pt-BR" b="1" dirty="0"/>
              <a:t>Player</a:t>
            </a:r>
          </a:p>
          <a:p>
            <a:pPr lvl="2" algn="just"/>
            <a:r>
              <a:rPr lang="pt-BR" dirty="0"/>
              <a:t>Vá para aba Nó (ao lado do Inspetor)</a:t>
            </a:r>
          </a:p>
          <a:p>
            <a:pPr lvl="2" algn="just"/>
            <a:r>
              <a:rPr lang="pt-BR" dirty="0"/>
              <a:t>Clique com o botão direito no sinal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Hit()</a:t>
            </a:r>
          </a:p>
          <a:p>
            <a:pPr lvl="2" algn="just"/>
            <a:r>
              <a:rPr lang="pt-BR" dirty="0"/>
              <a:t>Selecione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Conectar...</a:t>
            </a:r>
          </a:p>
          <a:p>
            <a:pPr lvl="2" algn="just"/>
            <a:r>
              <a:rPr lang="pt-BR" dirty="0"/>
              <a:t>Altere o nome da função para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GameOver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 algn="just"/>
            <a:r>
              <a:rPr lang="pt-BR" dirty="0"/>
              <a:t>Inclua essa função no </a:t>
            </a:r>
            <a:r>
              <a:rPr lang="pt-BR" b="1" dirty="0"/>
              <a:t>Player</a:t>
            </a:r>
            <a:r>
              <a:rPr lang="pt-BR" dirty="0"/>
              <a:t> para fazer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t-BR" dirty="0"/>
              <a:t> parar</a:t>
            </a:r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lvl="2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CBAC009-4953-D88A-933F-0F239ACA0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136" y="2472409"/>
            <a:ext cx="1943268" cy="12193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5EA19F6-CB91-1FB5-F531-E1E5B6225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504" y="4754836"/>
            <a:ext cx="4305673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43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43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Implementando 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NewGame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no </a:t>
            </a:r>
            <a:r>
              <a:rPr lang="pt-BR" b="1" dirty="0"/>
              <a:t>Player</a:t>
            </a:r>
          </a:p>
          <a:p>
            <a:pPr lvl="1" algn="just"/>
            <a:r>
              <a:rPr lang="pt-BR" dirty="0"/>
              <a:t>Ainda no script do </a:t>
            </a:r>
            <a:r>
              <a:rPr lang="pt-BR" b="1" dirty="0"/>
              <a:t>Player</a:t>
            </a:r>
            <a:r>
              <a:rPr lang="pt-BR" dirty="0"/>
              <a:t> inclua o código para zerar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pt-BR" dirty="0"/>
              <a:t>, iniciar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t-BR" dirty="0"/>
              <a:t> e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pt-BR" dirty="0"/>
              <a:t> na posição inicial</a:t>
            </a:r>
          </a:p>
          <a:p>
            <a:pPr lvl="2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F3F6B5-0061-1333-2C1A-5AC6FD54D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2747745"/>
            <a:ext cx="6523285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10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44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Vamos conectar o sinal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timeout() </a:t>
            </a:r>
            <a:r>
              <a:rPr lang="pt-BR" dirty="0"/>
              <a:t>de cada um dos Nós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t-BR" dirty="0"/>
              <a:t> ao script </a:t>
            </a:r>
            <a:r>
              <a:rPr lang="pt-BR" b="1" dirty="0" err="1"/>
              <a:t>Main</a:t>
            </a:r>
            <a:endParaRPr lang="pt-BR" b="1" dirty="0"/>
          </a:p>
          <a:p>
            <a:pPr lvl="1" algn="just"/>
            <a:r>
              <a:rPr lang="pt-BR" dirty="0" err="1"/>
              <a:t>StartTimer</a:t>
            </a:r>
            <a:endParaRPr lang="pt-BR" dirty="0"/>
          </a:p>
          <a:p>
            <a:pPr lvl="1" algn="just"/>
            <a:r>
              <a:rPr lang="pt-BR" dirty="0" err="1"/>
              <a:t>ScoreTimer</a:t>
            </a:r>
            <a:endParaRPr lang="pt-BR" dirty="0"/>
          </a:p>
          <a:p>
            <a:pPr lvl="1" algn="just"/>
            <a:r>
              <a:rPr lang="pt-BR" dirty="0" err="1"/>
              <a:t>MobTimer</a:t>
            </a:r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Note que a cada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pt-BR" dirty="0"/>
              <a:t> do score timer a pontuação aumenta em 1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                                                                     </a:t>
            </a:r>
            <a:r>
              <a:rPr lang="pt-BR" dirty="0" err="1"/>
              <a:t>Obs</a:t>
            </a:r>
            <a:r>
              <a:rPr lang="pt-BR" dirty="0"/>
              <a:t>: continue nomeando as funções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CamelCased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pt-BR" dirty="0"/>
              <a:t> </a:t>
            </a:r>
          </a:p>
          <a:p>
            <a:pPr lvl="2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785A741-B9A5-2973-876A-30ABEDD7B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2028550"/>
            <a:ext cx="2419688" cy="19719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C26A0E3-6B14-FA6A-7442-DCFBDB6F5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8" y="4596300"/>
            <a:ext cx="438211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64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45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Spawn do Inimigo</a:t>
            </a:r>
            <a:endParaRPr lang="pt-BR" b="1" dirty="0"/>
          </a:p>
          <a:p>
            <a:pPr lvl="2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A7A7E33-AF3C-DAD9-965B-8E13C523B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671" y="366464"/>
            <a:ext cx="8085729" cy="645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29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46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Não esqueça 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Carregar</a:t>
            </a:r>
            <a:r>
              <a:rPr lang="pt-BR" dirty="0"/>
              <a:t> 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Mob.tscn</a:t>
            </a:r>
            <a:r>
              <a:rPr lang="pt-BR" dirty="0"/>
              <a:t> na variável que criamos no script do </a:t>
            </a:r>
            <a:r>
              <a:rPr lang="pt-BR" b="1" dirty="0" err="1"/>
              <a:t>Main</a:t>
            </a:r>
            <a:endParaRPr lang="pt-BR" b="1" dirty="0"/>
          </a:p>
          <a:p>
            <a:pPr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pt-BR" dirty="0"/>
              <a:t> </a:t>
            </a:r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algn="just"/>
            <a:r>
              <a:rPr lang="pt-BR" dirty="0"/>
              <a:t>Rode seu jogo e veja se tudo funciona corretamente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DB8617-C80C-E669-9FE7-32E579F9B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1988840"/>
            <a:ext cx="247684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00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47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Crie uma </a:t>
            </a:r>
            <a:r>
              <a:rPr lang="pt-BR" b="1" dirty="0"/>
              <a:t>Nova Cena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Cena -&gt; Nova Cena -&gt;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CanvasLayer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8"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dirty="0"/>
              <a:t>Essa cena vai ter 3 funcionalidade</a:t>
            </a:r>
          </a:p>
          <a:p>
            <a:pPr lvl="1" algn="just"/>
            <a:r>
              <a:rPr lang="pt-BR" dirty="0"/>
              <a:t>Placar (Score alterado pelo </a:t>
            </a:r>
            <a:r>
              <a:rPr lang="pt-BR" dirty="0" err="1"/>
              <a:t>ScoreTimer</a:t>
            </a:r>
            <a:r>
              <a:rPr lang="pt-BR" dirty="0"/>
              <a:t>)</a:t>
            </a:r>
          </a:p>
          <a:p>
            <a:pPr lvl="1" algn="just"/>
            <a:r>
              <a:rPr lang="pt-BR" dirty="0"/>
              <a:t>Mensagens: “Game Over”, “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Ready</a:t>
            </a:r>
            <a:r>
              <a:rPr lang="pt-BR" dirty="0"/>
              <a:t>!”</a:t>
            </a:r>
          </a:p>
          <a:p>
            <a:pPr lvl="1" algn="just"/>
            <a:r>
              <a:rPr lang="pt-BR" dirty="0"/>
              <a:t>Botão de Start</a:t>
            </a:r>
          </a:p>
          <a:p>
            <a:pPr lvl="8" algn="just"/>
            <a:endParaRPr lang="pt-BR" dirty="0"/>
          </a:p>
          <a:p>
            <a:pPr algn="just"/>
            <a:r>
              <a:rPr lang="pt-BR" dirty="0"/>
              <a:t>Crie os seguintes Nós Filho para o HUD</a:t>
            </a:r>
          </a:p>
          <a:p>
            <a:pPr lvl="1" algn="just"/>
            <a:r>
              <a:rPr lang="pt-BR" b="1" dirty="0" err="1"/>
              <a:t>Label</a:t>
            </a:r>
            <a:r>
              <a:rPr lang="pt-BR" dirty="0"/>
              <a:t>: nomeie como </a:t>
            </a:r>
            <a:r>
              <a:rPr lang="pt-BR" dirty="0" err="1"/>
              <a:t>ScoreLabel</a:t>
            </a:r>
            <a:endParaRPr lang="pt-BR" dirty="0"/>
          </a:p>
          <a:p>
            <a:pPr lvl="1" algn="just"/>
            <a:r>
              <a:rPr lang="pt-BR" b="1" dirty="0" err="1"/>
              <a:t>Label</a:t>
            </a:r>
            <a:r>
              <a:rPr lang="pt-BR" dirty="0"/>
              <a:t>: nomeie como </a:t>
            </a:r>
            <a:r>
              <a:rPr lang="pt-BR" dirty="0" err="1"/>
              <a:t>Message</a:t>
            </a:r>
            <a:endParaRPr lang="pt-BR" dirty="0"/>
          </a:p>
          <a:p>
            <a:pPr lvl="1" algn="just"/>
            <a:r>
              <a:rPr lang="pt-BR" b="1" dirty="0"/>
              <a:t>Button</a:t>
            </a:r>
            <a:r>
              <a:rPr lang="pt-BR" dirty="0"/>
              <a:t>: nomeie como </a:t>
            </a:r>
            <a:r>
              <a:rPr lang="pt-BR" dirty="0" err="1"/>
              <a:t>StartButton</a:t>
            </a:r>
            <a:endParaRPr lang="pt-BR" dirty="0"/>
          </a:p>
          <a:p>
            <a:pPr lvl="1" algn="just"/>
            <a:r>
              <a:rPr lang="pt-BR" b="1" dirty="0"/>
              <a:t>Timer</a:t>
            </a:r>
            <a:r>
              <a:rPr lang="pt-BR" dirty="0"/>
              <a:t>: Nomeie como </a:t>
            </a:r>
            <a:r>
              <a:rPr lang="pt-BR" dirty="0" err="1"/>
              <a:t>MessageTimer</a:t>
            </a:r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370761F-42EA-75EA-0AD9-FDE83F0E1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4482355"/>
            <a:ext cx="225774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00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48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222704" cy="4800600"/>
          </a:xfrm>
        </p:spPr>
        <p:txBody>
          <a:bodyPr>
            <a:normAutofit/>
          </a:bodyPr>
          <a:lstStyle/>
          <a:p>
            <a:pPr lvl="1" algn="just"/>
            <a:r>
              <a:rPr lang="pt-BR" dirty="0"/>
              <a:t>No </a:t>
            </a:r>
            <a:r>
              <a:rPr lang="pt-BR" b="1" dirty="0" err="1"/>
              <a:t>ScoreLabel</a:t>
            </a:r>
            <a:endParaRPr lang="pt-BR" b="1" dirty="0"/>
          </a:p>
          <a:p>
            <a:pPr lvl="2" algn="just"/>
            <a:r>
              <a:rPr lang="pt-BR" dirty="0"/>
              <a:t>Digite um número no campo de texto no Inspetor</a:t>
            </a:r>
          </a:p>
          <a:p>
            <a:pPr lvl="2" algn="just"/>
            <a:r>
              <a:rPr lang="pt-BR" dirty="0"/>
              <a:t>Vamos adicionar, para o número, a fonte que veio com os </a:t>
            </a:r>
            <a:r>
              <a:rPr lang="pt-BR" b="1" dirty="0" err="1"/>
              <a:t>assets</a:t>
            </a:r>
            <a:r>
              <a:rPr lang="pt-BR" dirty="0"/>
              <a:t> do nosso projeto</a:t>
            </a:r>
          </a:p>
          <a:p>
            <a:pPr lvl="2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Theme overrides -&gt; Fonts </a:t>
            </a:r>
            <a:r>
              <a:rPr lang="en-US" dirty="0"/>
              <a:t>clique </a:t>
            </a:r>
            <a:r>
              <a:rPr lang="en-US" dirty="0" err="1"/>
              <a:t>na</a:t>
            </a:r>
            <a:r>
              <a:rPr lang="en-US" dirty="0"/>
              <a:t> Caixa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vazio</a:t>
            </a:r>
            <a:r>
              <a:rPr lang="en-US" dirty="0"/>
              <a:t> e </a:t>
            </a:r>
            <a:r>
              <a:rPr lang="en-US" dirty="0" err="1"/>
              <a:t>selecione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DynamicFont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2" algn="just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 clique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DynamicFont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dirty="0" err="1"/>
              <a:t>adicionada</a:t>
            </a:r>
            <a:r>
              <a:rPr lang="en-US" dirty="0"/>
              <a:t> e </a:t>
            </a:r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carregar</a:t>
            </a:r>
            <a:r>
              <a:rPr lang="en-US" dirty="0"/>
              <a:t> e </a:t>
            </a:r>
            <a:r>
              <a:rPr lang="en-US" dirty="0" err="1"/>
              <a:t>selecione</a:t>
            </a:r>
            <a:r>
              <a:rPr lang="en-US" dirty="0"/>
              <a:t> a </a:t>
            </a:r>
            <a:r>
              <a:rPr lang="en-US" dirty="0" err="1"/>
              <a:t>fonte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assets que </a:t>
            </a:r>
            <a:r>
              <a:rPr lang="en-US" dirty="0" err="1"/>
              <a:t>colocamos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pasta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"Xolonium-Regular.ttf"</a:t>
            </a:r>
          </a:p>
          <a:p>
            <a:pPr lvl="2" algn="just"/>
            <a:r>
              <a:rPr lang="pt-BR" dirty="0"/>
              <a:t>Defina o tamanho  da fonte para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lvl="2" algn="just"/>
            <a:r>
              <a:rPr lang="pt-BR" dirty="0"/>
              <a:t>Faça o mesmo com os outros Nós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650DFBF-34D8-82E8-B4F6-38348C1EA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332" y="1406604"/>
            <a:ext cx="2210108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25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49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Posicione na tela até ficar com essa aparência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509019-13B2-520C-A0B8-6D4B7D03A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069280"/>
            <a:ext cx="239110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Editor do Godot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editor do Godot tem duas abas principais</a:t>
            </a:r>
          </a:p>
          <a:p>
            <a:pPr lvl="1" algn="just"/>
            <a:r>
              <a:rPr lang="pt-BR" b="1" dirty="0"/>
              <a:t>Projetos locais</a:t>
            </a:r>
            <a:r>
              <a:rPr lang="pt-BR" dirty="0"/>
              <a:t>: onde você pode abrir seus projetos ou criar um novo</a:t>
            </a:r>
          </a:p>
          <a:p>
            <a:pPr lvl="1" algn="just"/>
            <a:r>
              <a:rPr lang="pt-BR" b="1" dirty="0"/>
              <a:t>Projeto da biblioteca de recursos</a:t>
            </a:r>
            <a:r>
              <a:rPr lang="pt-BR" dirty="0"/>
              <a:t>: onde você pode encontrar </a:t>
            </a:r>
            <a:r>
              <a:rPr lang="pt-BR" dirty="0" err="1"/>
              <a:t>templates</a:t>
            </a:r>
            <a:r>
              <a:rPr lang="pt-BR" dirty="0"/>
              <a:t>, demonstrações e projetos completos da comunidade</a:t>
            </a:r>
            <a:endParaRPr lang="en-US" dirty="0"/>
          </a:p>
          <a:p>
            <a:pPr algn="just"/>
            <a:endParaRPr lang="en-US" dirty="0"/>
          </a:p>
          <a:p>
            <a:pPr lvl="1"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84CE05-AEE0-12C0-89F8-D42569D0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2927892"/>
            <a:ext cx="6090606" cy="38170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850610-08A5-E7EE-E032-031CA5BF9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50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Adicionando um script a nossa interface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A9F74D1-33DC-D677-FD56-B216555AC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1971416"/>
            <a:ext cx="700185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9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51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Adicionando um script a nossa interface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7215BDF-B4A0-D312-865D-31B68BCE4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1962271"/>
            <a:ext cx="6954220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30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52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Conecte o sinal timeout() do </a:t>
            </a:r>
            <a:r>
              <a:rPr lang="pt-BR" dirty="0" err="1"/>
              <a:t>MessageTimer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Conecte o sinal </a:t>
            </a:r>
            <a:r>
              <a:rPr lang="pt-BR" dirty="0" err="1"/>
              <a:t>pressed</a:t>
            </a:r>
            <a:r>
              <a:rPr lang="pt-BR" dirty="0"/>
              <a:t>() do </a:t>
            </a:r>
            <a:r>
              <a:rPr lang="pt-BR" dirty="0" err="1"/>
              <a:t>StartButton</a:t>
            </a:r>
            <a:endParaRPr lang="pt-BR" dirty="0"/>
          </a:p>
          <a:p>
            <a:pPr algn="just"/>
            <a:r>
              <a:rPr lang="pt-BR" dirty="0"/>
              <a:t>Adicione o código a seguir para as novas funções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3448BD-5B66-787A-42E3-D05FC1AE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2852936"/>
            <a:ext cx="446784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41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53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5218531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Adicione a HUD a cena </a:t>
            </a:r>
            <a:r>
              <a:rPr lang="pt-BR" dirty="0" err="1"/>
              <a:t>Main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Na aba Nó do HUD Conecte o sinal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StartGame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NewGame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do </a:t>
            </a:r>
            <a:r>
              <a:rPr lang="pt-BR" b="1" dirty="0" err="1"/>
              <a:t>Main</a:t>
            </a:r>
            <a:endParaRPr lang="pt-BR" b="1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AAD66FD-679C-DA9F-8F1F-CFF93DEC7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1988840"/>
            <a:ext cx="4772691" cy="209579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B10267B-E71E-9364-6524-2637EF3BE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52" y="5152931"/>
            <a:ext cx="2924583" cy="166710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7CC5B80-4167-41F4-245E-7C63F0DC3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069" y="3789040"/>
            <a:ext cx="5307331" cy="29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90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54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Na função </a:t>
            </a:r>
            <a:r>
              <a:rPr lang="pt-BR" dirty="0" err="1"/>
              <a:t>GameOver</a:t>
            </a:r>
            <a:r>
              <a:rPr lang="pt-BR" dirty="0"/>
              <a:t>() precisamos chamar a função correspondente do HUD</a:t>
            </a:r>
          </a:p>
          <a:p>
            <a:pPr lvl="1" algn="just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&lt;HUD&gt;("HUD").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ShowGameOver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dirty="0">
              <a:cs typeface="Courier New" panose="02070309020205020404" pitchFamily="49" charset="0"/>
            </a:endParaRPr>
          </a:p>
          <a:p>
            <a:pPr algn="just"/>
            <a:r>
              <a:rPr lang="pt-BR" dirty="0">
                <a:cs typeface="Courier New" panose="02070309020205020404" pitchFamily="49" charset="0"/>
              </a:rPr>
              <a:t>Na função </a:t>
            </a:r>
            <a:r>
              <a:rPr lang="pt-BR" dirty="0" err="1">
                <a:cs typeface="Courier New" panose="02070309020205020404" pitchFamily="49" charset="0"/>
              </a:rPr>
              <a:t>OnScoreTimerTimeout</a:t>
            </a:r>
            <a:r>
              <a:rPr lang="pt-BR" dirty="0">
                <a:cs typeface="Courier New" panose="02070309020205020404" pitchFamily="49" charset="0"/>
              </a:rPr>
              <a:t>() adicione o código para atualizar o placar</a:t>
            </a:r>
          </a:p>
          <a:p>
            <a:pPr lvl="1" algn="just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&lt;HUD&gt;("HUD").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UpdateScore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(Score);</a:t>
            </a:r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447D71-39CB-3A2B-A458-31801AD05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2348881"/>
            <a:ext cx="3816424" cy="159367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D814DAC-7C42-9DB6-F346-ADEC9C5FE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92" y="5011518"/>
            <a:ext cx="4639361" cy="13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90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55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Passos evitar que possam haver inimigos na tela entre uma partida</a:t>
            </a:r>
          </a:p>
          <a:p>
            <a:pPr lvl="1" algn="just"/>
            <a:r>
              <a:rPr lang="pt-BR" dirty="0"/>
              <a:t>Abra a Cena </a:t>
            </a:r>
            <a:r>
              <a:rPr lang="pt-BR" dirty="0" err="1"/>
              <a:t>Mob</a:t>
            </a:r>
            <a:endParaRPr lang="pt-BR" dirty="0"/>
          </a:p>
          <a:p>
            <a:pPr lvl="1" algn="just"/>
            <a:r>
              <a:rPr lang="pt-BR" dirty="0"/>
              <a:t>Selecione o Nó raiz</a:t>
            </a:r>
          </a:p>
          <a:p>
            <a:pPr lvl="1" algn="just"/>
            <a:r>
              <a:rPr lang="pt-BR" dirty="0"/>
              <a:t>Clique em Nó (ao lado do Inspetor)</a:t>
            </a:r>
          </a:p>
          <a:p>
            <a:pPr lvl="1" algn="just"/>
            <a:r>
              <a:rPr lang="pt-BR" dirty="0"/>
              <a:t>Vá em Grupos (ao lado do Sinal)</a:t>
            </a:r>
          </a:p>
          <a:p>
            <a:pPr lvl="1" algn="just"/>
            <a:r>
              <a:rPr lang="pt-BR" dirty="0"/>
              <a:t>Crie um grupo chamado “</a:t>
            </a:r>
            <a:r>
              <a:rPr lang="pt-BR" dirty="0" err="1"/>
              <a:t>mobs</a:t>
            </a:r>
            <a:r>
              <a:rPr lang="pt-BR" dirty="0"/>
              <a:t>”</a:t>
            </a:r>
          </a:p>
          <a:p>
            <a:pPr lvl="1" algn="just"/>
            <a:r>
              <a:rPr lang="pt-BR" dirty="0"/>
              <a:t>Adicione a seguinte linha de código na função </a:t>
            </a:r>
            <a:r>
              <a:rPr lang="pt-BR" dirty="0" err="1"/>
              <a:t>NewGame</a:t>
            </a:r>
            <a:r>
              <a:rPr lang="pt-BR" dirty="0"/>
              <a:t> do </a:t>
            </a:r>
            <a:r>
              <a:rPr lang="pt-BR" dirty="0" err="1"/>
              <a:t>Main</a:t>
            </a:r>
            <a:r>
              <a:rPr lang="pt-BR" dirty="0"/>
              <a:t> para limpar os </a:t>
            </a:r>
            <a:r>
              <a:rPr lang="pt-BR" dirty="0" err="1"/>
              <a:t>mobs</a:t>
            </a:r>
            <a:r>
              <a:rPr lang="pt-BR" dirty="0"/>
              <a:t> quando um novo jogo é iniciado</a:t>
            </a:r>
          </a:p>
          <a:p>
            <a:pPr lvl="2"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("mobs",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queue_free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/>
            <a:endParaRPr lang="pt-BR" dirty="0"/>
          </a:p>
          <a:p>
            <a:pPr lvl="1"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007D2B-6E6B-C15F-4A2A-53725339C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2132856"/>
            <a:ext cx="290553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2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56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0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6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Godot: Dodge de </a:t>
            </a:r>
            <a:r>
              <a:rPr lang="pt-BR" dirty="0" err="1"/>
              <a:t>creeps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Iremos seguir o tutorial do Godot: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2D game</a:t>
            </a:r>
          </a:p>
          <a:p>
            <a:pPr lvl="1" algn="just"/>
            <a:r>
              <a:rPr lang="en-US" dirty="0">
                <a:hlinkClick r:id="rId3"/>
              </a:rPr>
              <a:t>Godot: Yor First 2D Game</a:t>
            </a:r>
            <a:endParaRPr lang="en-US" dirty="0"/>
          </a:p>
          <a:p>
            <a:pPr lvl="1" algn="just"/>
            <a:endParaRPr lang="en-US" dirty="0"/>
          </a:p>
          <a:p>
            <a:pPr algn="just"/>
            <a:r>
              <a:rPr lang="en-US" dirty="0"/>
              <a:t>Com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iremos</a:t>
            </a:r>
            <a:endParaRPr lang="en-US" dirty="0"/>
          </a:p>
          <a:p>
            <a:pPr lvl="1" algn="just"/>
            <a:r>
              <a:rPr lang="pt-BR" dirty="0"/>
              <a:t>Estruturar um projeto de jogo simples</a:t>
            </a:r>
          </a:p>
          <a:p>
            <a:pPr lvl="1" algn="just"/>
            <a:r>
              <a:rPr lang="pt-BR" dirty="0"/>
              <a:t>Mover o personagem do jogador e mudar seu sprite</a:t>
            </a:r>
          </a:p>
          <a:p>
            <a:pPr lvl="1" algn="just"/>
            <a:r>
              <a:rPr lang="pt-BR" dirty="0"/>
              <a:t>Gerar inimigos aleatórios</a:t>
            </a:r>
          </a:p>
          <a:p>
            <a:pPr lvl="1" algn="just"/>
            <a:r>
              <a:rPr lang="pt-BR" dirty="0"/>
              <a:t>Contar a pontuação</a:t>
            </a:r>
          </a:p>
          <a:p>
            <a:pPr algn="just"/>
            <a:endParaRPr lang="pt-BR" dirty="0"/>
          </a:p>
          <a:p>
            <a:pPr algn="just"/>
            <a:endParaRPr lang="en-US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A61EB63-27BF-4D3F-0BD0-1E1D73665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221" y="2107044"/>
            <a:ext cx="2520280" cy="44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5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7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Godot: Dodge de </a:t>
            </a:r>
            <a:r>
              <a:rPr lang="pt-BR" dirty="0" err="1"/>
              <a:t>creeps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Clique em </a:t>
            </a:r>
            <a:r>
              <a:rPr lang="pt-BR" b="1" dirty="0"/>
              <a:t>Novo Projeto</a:t>
            </a:r>
          </a:p>
          <a:p>
            <a:pPr algn="just"/>
            <a:r>
              <a:rPr lang="pt-BR" dirty="0"/>
              <a:t>Nomeie a pasta como: </a:t>
            </a:r>
            <a:r>
              <a:rPr lang="pt-BR" dirty="0" err="1"/>
              <a:t>dodge-the-creeps</a:t>
            </a:r>
            <a:endParaRPr lang="pt-BR" dirty="0"/>
          </a:p>
          <a:p>
            <a:pPr algn="just"/>
            <a:endParaRPr lang="en-US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D0ADA3-1D0D-3ABD-66D1-B9A15BBB0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758" y="2486704"/>
            <a:ext cx="6954313" cy="43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5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8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Godot: Dodge de </a:t>
            </a:r>
            <a:r>
              <a:rPr lang="pt-BR" dirty="0" err="1"/>
              <a:t>creeps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Clique em </a:t>
            </a:r>
            <a:r>
              <a:rPr lang="pt-BR" b="1" dirty="0"/>
              <a:t>Novo Projeto</a:t>
            </a:r>
          </a:p>
          <a:p>
            <a:pPr algn="just"/>
            <a:r>
              <a:rPr lang="pt-BR" dirty="0"/>
              <a:t>Nomeie a pasta como: </a:t>
            </a:r>
            <a:r>
              <a:rPr lang="pt-BR" dirty="0" err="1"/>
              <a:t>dodge-the-creeps</a:t>
            </a:r>
            <a:endParaRPr lang="pt-BR" dirty="0"/>
          </a:p>
          <a:p>
            <a:pPr algn="just"/>
            <a:endParaRPr lang="en-US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5DBAD52-E54E-2520-A03F-DB60DB97D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2394375"/>
            <a:ext cx="7046165" cy="43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9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Godot: Dodge de </a:t>
            </a:r>
            <a:r>
              <a:rPr lang="pt-BR" dirty="0" err="1"/>
              <a:t>creeps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Baixe o dodge_assets.zip </a:t>
            </a:r>
          </a:p>
          <a:p>
            <a:pPr lvl="1" algn="just"/>
            <a:r>
              <a:rPr lang="pt-BR" dirty="0">
                <a:hlinkClick r:id="rId3"/>
              </a:rPr>
              <a:t>dodge_assets.zip</a:t>
            </a:r>
            <a:endParaRPr lang="pt-BR" dirty="0"/>
          </a:p>
          <a:p>
            <a:pPr lvl="1" algn="just"/>
            <a:r>
              <a:rPr lang="pt-BR" dirty="0"/>
              <a:t>Extraia</a:t>
            </a:r>
            <a:r>
              <a:rPr lang="en-US" dirty="0"/>
              <a:t> as pastas </a:t>
            </a:r>
            <a:r>
              <a:rPr lang="en-US" b="1" dirty="0"/>
              <a:t>arts</a:t>
            </a:r>
            <a:r>
              <a:rPr lang="en-US" dirty="0"/>
              <a:t> e </a:t>
            </a:r>
            <a:r>
              <a:rPr lang="en-US" b="1" dirty="0"/>
              <a:t>fonts</a:t>
            </a:r>
            <a:r>
              <a:rPr lang="en-US" dirty="0"/>
              <a:t> para o </a:t>
            </a:r>
            <a:r>
              <a:rPr lang="en-US" dirty="0" err="1"/>
              <a:t>diretório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projeto</a:t>
            </a:r>
            <a:endParaRPr lang="en-US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0B1DA3-0223-0F6D-ED16-05DA4BEB9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744" y="2736117"/>
            <a:ext cx="7369179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4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19242</TotalTime>
  <Words>2457</Words>
  <Application>Microsoft Office PowerPoint</Application>
  <PresentationFormat>Widescreen</PresentationFormat>
  <Paragraphs>496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Cambria</vt:lpstr>
      <vt:lpstr>Courier New</vt:lpstr>
      <vt:lpstr>Times New Roman</vt:lpstr>
      <vt:lpstr>Adjacência</vt:lpstr>
      <vt:lpstr>Godot: Visão geral e primeiro jogo 2D</vt:lpstr>
      <vt:lpstr>Visão Geral</vt:lpstr>
      <vt:lpstr>Licença</vt:lpstr>
      <vt:lpstr>Linguagens de Programação</vt:lpstr>
      <vt:lpstr>Editor do Godot</vt:lpstr>
      <vt:lpstr>Godot: Dodge de creeps</vt:lpstr>
      <vt:lpstr>Godot: Dodge de creeps</vt:lpstr>
      <vt:lpstr>Godot: Dodge de creeps</vt:lpstr>
      <vt:lpstr>Godot: Dodge de creeps</vt:lpstr>
      <vt:lpstr>Godot: Dodge de creeps</vt:lpstr>
      <vt:lpstr>Godot: Dodge de creeps</vt:lpstr>
      <vt:lpstr>Godot: Dodge de creeps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os inimigos</vt:lpstr>
      <vt:lpstr>Codificando os inimigos</vt:lpstr>
      <vt:lpstr>Codificando os inimigos</vt:lpstr>
      <vt:lpstr>Codificando os inimigos</vt:lpstr>
      <vt:lpstr>Codificando os inimigos</vt:lpstr>
      <vt:lpstr>Codificando os inimigos</vt:lpstr>
      <vt:lpstr>Codificando a Cena Principal</vt:lpstr>
      <vt:lpstr>Codificando a Cena Principal</vt:lpstr>
      <vt:lpstr>Codificando a Cena Principal</vt:lpstr>
      <vt:lpstr>Codificando a Cena Principal</vt:lpstr>
      <vt:lpstr>Codificando a Cena Principal</vt:lpstr>
      <vt:lpstr>Codificando a Cena Principal</vt:lpstr>
      <vt:lpstr>Codificando a Cena Principal</vt:lpstr>
      <vt:lpstr>Codificando a Cena Principal</vt:lpstr>
      <vt:lpstr>Codificando a Cena Principal</vt:lpstr>
      <vt:lpstr>Apresentação do PowerPoint</vt:lpstr>
      <vt:lpstr>Codificando a Cena Principal</vt:lpstr>
      <vt:lpstr>Refinando seu jogo</vt:lpstr>
      <vt:lpstr>Refinando seu jogo</vt:lpstr>
      <vt:lpstr>Refinando seu jogo</vt:lpstr>
      <vt:lpstr>Refinando seu jogo</vt:lpstr>
      <vt:lpstr>Refinando seu jogo</vt:lpstr>
      <vt:lpstr>Refinando seu jogo</vt:lpstr>
      <vt:lpstr>Refinando seu jogo</vt:lpstr>
      <vt:lpstr>Refinando seu jogo</vt:lpstr>
      <vt:lpstr>Refinando seu jogo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alexrese</dc:creator>
  <cp:lastModifiedBy>Thiago Felski Pereira</cp:lastModifiedBy>
  <cp:revision>632</cp:revision>
  <dcterms:created xsi:type="dcterms:W3CDTF">2014-11-11T18:41:35Z</dcterms:created>
  <dcterms:modified xsi:type="dcterms:W3CDTF">2022-11-24T07:23:59Z</dcterms:modified>
</cp:coreProperties>
</file>