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17" r:id="rId4"/>
    <p:sldId id="318" r:id="rId5"/>
    <p:sldId id="319" r:id="rId6"/>
    <p:sldId id="321" r:id="rId7"/>
    <p:sldId id="322" r:id="rId8"/>
    <p:sldId id="309" r:id="rId9"/>
    <p:sldId id="323" r:id="rId10"/>
    <p:sldId id="32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Felski Pereira" initials="TFP" lastIdx="1" clrIdx="0">
    <p:extLst>
      <p:ext uri="{19B8F6BF-5375-455C-9EA6-DF929625EA0E}">
        <p15:presenceInfo xmlns:p15="http://schemas.microsoft.com/office/powerpoint/2012/main" userId="S::felski@univali.br::a76654c4-f605-47da-b4a1-b46273390d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59"/>
    <a:srgbClr val="FFFF99"/>
    <a:srgbClr val="242424"/>
    <a:srgbClr val="9CCCE4"/>
    <a:srgbClr val="99CC00"/>
    <a:srgbClr val="CCFF33"/>
    <a:srgbClr val="1F1F1F"/>
    <a:srgbClr val="161616"/>
    <a:srgbClr val="151515"/>
    <a:srgbClr val="64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FFFD3-42EE-4BD7-99FF-E6E3F7596C5C}" v="24" dt="2022-11-11T17:38:48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357" autoAdjust="0"/>
  </p:normalViewPr>
  <p:slideViewPr>
    <p:cSldViewPr>
      <p:cViewPr varScale="1">
        <p:scale>
          <a:sx n="111" d="100"/>
          <a:sy n="111" d="100"/>
        </p:scale>
        <p:origin x="10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elski Pereira" userId="a76654c4-f605-47da-b4a1-b46273390d5d" providerId="ADAL" clId="{A343E08F-AF5D-4810-94FF-00FA1B106BFC}"/>
    <pc:docChg chg="custSel addSld delSld modSld">
      <pc:chgData name="Thiago Felski Pereira" userId="a76654c4-f605-47da-b4a1-b46273390d5d" providerId="ADAL" clId="{A343E08F-AF5D-4810-94FF-00FA1B106BFC}" dt="2021-09-13T15:46:06.924" v="161" actId="20577"/>
      <pc:docMkLst>
        <pc:docMk/>
      </pc:docMkLst>
      <pc:sldChg chg="modSp mod">
        <pc:chgData name="Thiago Felski Pereira" userId="a76654c4-f605-47da-b4a1-b46273390d5d" providerId="ADAL" clId="{A343E08F-AF5D-4810-94FF-00FA1B106BFC}" dt="2021-09-13T15:46:06.924" v="161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343E08F-AF5D-4810-94FF-00FA1B106BFC}" dt="2021-09-13T15:46:06.924" v="161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52780557" sldId="26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222519618" sldId="26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53671265" sldId="26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41034977" sldId="26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996402754" sldId="26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36576971" sldId="26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877430673" sldId="27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628963933" sldId="27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210401833" sldId="27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819999170" sldId="27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502180284" sldId="27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37879950" sldId="27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960366628" sldId="27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509638803" sldId="27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379394656" sldId="27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015339668" sldId="27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03549562" sldId="28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134303886" sldId="28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03108599" sldId="28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70757004" sldId="28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37509713" sldId="28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184332836" sldId="28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4206663560" sldId="28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47688615" sldId="287"/>
        </pc:sldMkLst>
      </pc:sldChg>
      <pc:sldChg chg="addSp modSp add">
        <pc:chgData name="Thiago Felski Pereira" userId="a76654c4-f605-47da-b4a1-b46273390d5d" providerId="ADAL" clId="{A343E08F-AF5D-4810-94FF-00FA1B106BFC}" dt="2021-08-11T21:49:53.626" v="49"/>
        <pc:sldMkLst>
          <pc:docMk/>
          <pc:sldMk cId="1569872837" sldId="304"/>
        </pc:sldMkLst>
        <pc:spChg chg="add mod">
          <ac:chgData name="Thiago Felski Pereira" userId="a76654c4-f605-47da-b4a1-b46273390d5d" providerId="ADAL" clId="{A343E08F-AF5D-4810-94FF-00FA1B106BFC}" dt="2021-08-11T21:49:53.626" v="49"/>
          <ac:spMkLst>
            <pc:docMk/>
            <pc:sldMk cId="1569872837" sldId="304"/>
            <ac:spMk id="3" creationId="{87C49244-BE04-4F02-97B7-E0EF982D1732}"/>
          </ac:spMkLst>
        </pc:sp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4" creationId="{9892C65E-8495-4C09-BB65-51E59847FDC7}"/>
          </ac:picMkLst>
        </pc:pic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5" creationId="{C60F0425-ABD1-4E11-B9CC-85BBBF1D2F64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2:19.792" v="94" actId="14100"/>
        <pc:sldMkLst>
          <pc:docMk/>
          <pc:sldMk cId="2307461812" sldId="305"/>
        </pc:sldMkLst>
        <pc:spChg chg="mod">
          <ac:chgData name="Thiago Felski Pereira" userId="a76654c4-f605-47da-b4a1-b46273390d5d" providerId="ADAL" clId="{A343E08F-AF5D-4810-94FF-00FA1B106BFC}" dt="2021-08-11T21:52:19.792" v="94" actId="14100"/>
          <ac:spMkLst>
            <pc:docMk/>
            <pc:sldMk cId="2307461812" sldId="30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343E08F-AF5D-4810-94FF-00FA1B106BFC}" dt="2021-08-11T21:47:35.425" v="21" actId="27636"/>
          <ac:spMkLst>
            <pc:docMk/>
            <pc:sldMk cId="2307461812" sldId="3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6.006" v="50"/>
          <ac:spMkLst>
            <pc:docMk/>
            <pc:sldMk cId="2307461812" sldId="305"/>
            <ac:spMk id="5" creationId="{4ECAB870-D38C-4E18-8D28-D12C1E36470E}"/>
          </ac:spMkLst>
        </pc:sp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6" creationId="{6F6CA8A5-C405-4D9C-9C58-0DDDB8258E43}"/>
          </ac:picMkLst>
        </pc:pic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7" creationId="{D3E8DE8C-5D1C-4FEC-A2AF-806C743956DF}"/>
          </ac:picMkLst>
        </pc:picChg>
        <pc:cxnChg chg="add mod">
          <ac:chgData name="Thiago Felski Pereira" userId="a76654c4-f605-47da-b4a1-b46273390d5d" providerId="ADAL" clId="{A343E08F-AF5D-4810-94FF-00FA1B106BFC}" dt="2021-08-11T21:52:14.134" v="92"/>
          <ac:cxnSpMkLst>
            <pc:docMk/>
            <pc:sldMk cId="2307461812" sldId="305"/>
            <ac:cxnSpMk id="8" creationId="{F68AE9D1-C577-4ED2-AD1A-B5DEFF034390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11.097" v="91" actId="14100"/>
        <pc:sldMkLst>
          <pc:docMk/>
          <pc:sldMk cId="651509772" sldId="306"/>
        </pc:sldMkLst>
        <pc:spChg chg="add mod">
          <ac:chgData name="Thiago Felski Pereira" userId="a76654c4-f605-47da-b4a1-b46273390d5d" providerId="ADAL" clId="{A343E08F-AF5D-4810-94FF-00FA1B106BFC}" dt="2021-08-11T21:49:57.438" v="51"/>
          <ac:spMkLst>
            <pc:docMk/>
            <pc:sldMk cId="651509772" sldId="306"/>
            <ac:spMk id="4" creationId="{91F4553A-9024-4154-A7AB-E8DDAE82930C}"/>
          </ac:spMkLst>
        </pc:spChg>
        <pc:spChg chg="mod">
          <ac:chgData name="Thiago Felski Pereira" userId="a76654c4-f605-47da-b4a1-b46273390d5d" providerId="ADAL" clId="{A343E08F-AF5D-4810-94FF-00FA1B106BFC}" dt="2021-08-11T21:52:11.097" v="91" actId="14100"/>
          <ac:spMkLst>
            <pc:docMk/>
            <pc:sldMk cId="651509772" sldId="306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6" creationId="{69315351-117A-4D55-939E-5A1A9377B8CA}"/>
          </ac:picMkLst>
        </pc:pic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7" creationId="{4355E730-F47C-4477-9052-E4C8CC65D3E3}"/>
          </ac:picMkLst>
        </pc:picChg>
        <pc:cxnChg chg="add mod">
          <ac:chgData name="Thiago Felski Pereira" userId="a76654c4-f605-47da-b4a1-b46273390d5d" providerId="ADAL" clId="{A343E08F-AF5D-4810-94FF-00FA1B106BFC}" dt="2021-08-11T21:52:05.917" v="89"/>
          <ac:cxnSpMkLst>
            <pc:docMk/>
            <pc:sldMk cId="651509772" sldId="306"/>
            <ac:cxnSpMk id="8" creationId="{07D6F8D9-CBDF-4D20-B834-B0496C96E45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01.424" v="88" actId="113"/>
        <pc:sldMkLst>
          <pc:docMk/>
          <pc:sldMk cId="2577022971" sldId="307"/>
        </pc:sldMkLst>
        <pc:spChg chg="mod">
          <ac:chgData name="Thiago Felski Pereira" userId="a76654c4-f605-47da-b4a1-b46273390d5d" providerId="ADAL" clId="{A343E08F-AF5D-4810-94FF-00FA1B106BFC}" dt="2021-08-11T21:52:01.424" v="88" actId="113"/>
          <ac:spMkLst>
            <pc:docMk/>
            <pc:sldMk cId="2577022971" sldId="307"/>
            <ac:spMk id="6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8.687" v="52"/>
          <ac:spMkLst>
            <pc:docMk/>
            <pc:sldMk cId="2577022971" sldId="307"/>
            <ac:spMk id="7" creationId="{7ED8960C-124B-4E9C-AEA8-334FB10C521A}"/>
          </ac:spMkLst>
        </pc:sp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8" creationId="{3BAF0D2E-3A84-447E-AD99-391772EB1086}"/>
          </ac:picMkLst>
        </pc:pic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9" creationId="{0A46BCC4-BD52-4449-A843-0B021C38221A}"/>
          </ac:picMkLst>
        </pc:picChg>
        <pc:cxnChg chg="add mod">
          <ac:chgData name="Thiago Felski Pereira" userId="a76654c4-f605-47da-b4a1-b46273390d5d" providerId="ADAL" clId="{A343E08F-AF5D-4810-94FF-00FA1B106BFC}" dt="2021-08-11T21:51:55.765" v="86"/>
          <ac:cxnSpMkLst>
            <pc:docMk/>
            <pc:sldMk cId="2577022971" sldId="307"/>
            <ac:cxnSpMk id="10" creationId="{BB06C02B-0C8C-4A85-9CA1-FDF817521787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3:45:30.123" v="96" actId="1076"/>
        <pc:sldMkLst>
          <pc:docMk/>
          <pc:sldMk cId="2643101621" sldId="308"/>
        </pc:sldMkLst>
        <pc:spChg chg="add mod">
          <ac:chgData name="Thiago Felski Pereira" userId="a76654c4-f605-47da-b4a1-b46273390d5d" providerId="ADAL" clId="{A343E08F-AF5D-4810-94FF-00FA1B106BFC}" dt="2021-08-11T21:50:00.534" v="53"/>
          <ac:spMkLst>
            <pc:docMk/>
            <pc:sldMk cId="2643101621" sldId="308"/>
            <ac:spMk id="6" creationId="{468894F9-0EF9-4552-BCBC-E98994354758}"/>
          </ac:spMkLst>
        </pc:spChg>
        <pc:spChg chg="mod">
          <ac:chgData name="Thiago Felski Pereira" userId="a76654c4-f605-47da-b4a1-b46273390d5d" providerId="ADAL" clId="{A343E08F-AF5D-4810-94FF-00FA1B106BFC}" dt="2021-08-11T21:51:50.739" v="85" actId="113"/>
          <ac:spMkLst>
            <pc:docMk/>
            <pc:sldMk cId="2643101621" sldId="308"/>
            <ac:spMk id="7" creationId="{00000000-0000-0000-0000-000000000000}"/>
          </ac:spMkLst>
        </pc:spChg>
        <pc:picChg chg="mod">
          <ac:chgData name="Thiago Felski Pereira" userId="a76654c4-f605-47da-b4a1-b46273390d5d" providerId="ADAL" clId="{A343E08F-AF5D-4810-94FF-00FA1B106BFC}" dt="2021-08-11T23:45:30.123" v="96" actId="1076"/>
          <ac:picMkLst>
            <pc:docMk/>
            <pc:sldMk cId="2643101621" sldId="308"/>
            <ac:picMk id="5" creationId="{00000000-0000-0000-0000-000000000000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8" creationId="{2C001B66-94C5-478A-A1F1-61F3E443A974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9" creationId="{B02E4A93-FCF2-4CAB-A5A0-3A7F50AA3C81}"/>
          </ac:picMkLst>
        </pc:picChg>
        <pc:cxnChg chg="add mod">
          <ac:chgData name="Thiago Felski Pereira" userId="a76654c4-f605-47da-b4a1-b46273390d5d" providerId="ADAL" clId="{A343E08F-AF5D-4810-94FF-00FA1B106BFC}" dt="2021-08-11T21:51:44.342" v="83"/>
          <ac:cxnSpMkLst>
            <pc:docMk/>
            <pc:sldMk cId="2643101621" sldId="308"/>
            <ac:cxnSpMk id="10" creationId="{D464278B-5412-49B9-B71B-EEF2FF5E8F14}"/>
          </ac:cxnSpMkLst>
        </pc:cxnChg>
      </pc:sldChg>
      <pc:sldChg chg="addSp delSp modSp mod">
        <pc:chgData name="Thiago Felski Pereira" userId="a76654c4-f605-47da-b4a1-b46273390d5d" providerId="ADAL" clId="{A343E08F-AF5D-4810-94FF-00FA1B106BFC}" dt="2021-08-11T21:50:18.070" v="63"/>
        <pc:sldMkLst>
          <pc:docMk/>
          <pc:sldMk cId="272499868" sldId="504"/>
        </pc:sldMkLst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4" creationId="{D6F168F6-54B4-4590-9613-DC579FD298AA}"/>
          </ac:spMkLst>
        </pc:spChg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6" creationId="{98B2A4FE-BFE0-43A2-B9A0-FE8B00AA12AD}"/>
          </ac:spMkLst>
        </pc:spChg>
        <pc:spChg chg="add mod">
          <ac:chgData name="Thiago Felski Pereira" userId="a76654c4-f605-47da-b4a1-b46273390d5d" providerId="ADAL" clId="{A343E08F-AF5D-4810-94FF-00FA1B106BFC}" dt="2021-08-11T21:50:18.070" v="63"/>
          <ac:spMkLst>
            <pc:docMk/>
            <pc:sldMk cId="272499868" sldId="504"/>
            <ac:spMk id="8" creationId="{3093C8C3-1D41-46AC-AEC9-CA40209D3878}"/>
          </ac:spMkLst>
        </pc:sp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0" creationId="{9B862E9B-B860-4B03-8A03-9B0A6264EB13}"/>
          </ac:picMkLst>
        </pc:pic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1" creationId="{67C690DA-B038-4CE5-8513-EF29861198BC}"/>
          </ac:picMkLst>
        </pc:picChg>
      </pc:sldChg>
      <pc:sldChg chg="addSp modSp add">
        <pc:chgData name="Thiago Felski Pereira" userId="a76654c4-f605-47da-b4a1-b46273390d5d" providerId="ADAL" clId="{A343E08F-AF5D-4810-94FF-00FA1B106BFC}" dt="2021-08-11T21:50:01.894" v="54"/>
        <pc:sldMkLst>
          <pc:docMk/>
          <pc:sldMk cId="3174010422" sldId="505"/>
        </pc:sldMkLst>
        <pc:spChg chg="add mod">
          <ac:chgData name="Thiago Felski Pereira" userId="a76654c4-f605-47da-b4a1-b46273390d5d" providerId="ADAL" clId="{A343E08F-AF5D-4810-94FF-00FA1B106BFC}" dt="2021-08-11T21:50:01.894" v="54"/>
          <ac:spMkLst>
            <pc:docMk/>
            <pc:sldMk cId="3174010422" sldId="505"/>
            <ac:spMk id="3" creationId="{E19C6920-ECB9-436B-AE2E-1FA7391F0869}"/>
          </ac:spMkLst>
        </pc:sp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4" creationId="{BCAB42A1-32CB-4A96-A7DF-50543A3EC906}"/>
          </ac:picMkLst>
        </pc:pic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5" creationId="{0498AF00-9AC6-42AD-8B46-505003AE7D85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38.841" v="82" actId="113"/>
        <pc:sldMkLst>
          <pc:docMk/>
          <pc:sldMk cId="912221974" sldId="506"/>
        </pc:sldMkLst>
        <pc:spChg chg="add mod">
          <ac:chgData name="Thiago Felski Pereira" userId="a76654c4-f605-47da-b4a1-b46273390d5d" providerId="ADAL" clId="{A343E08F-AF5D-4810-94FF-00FA1B106BFC}" dt="2021-08-11T21:50:03.502" v="55"/>
          <ac:spMkLst>
            <pc:docMk/>
            <pc:sldMk cId="912221974" sldId="506"/>
            <ac:spMk id="5" creationId="{8C6623F0-69EA-44AA-8718-0AC0D04544E5}"/>
          </ac:spMkLst>
        </pc:spChg>
        <pc:spChg chg="mod">
          <ac:chgData name="Thiago Felski Pereira" userId="a76654c4-f605-47da-b4a1-b46273390d5d" providerId="ADAL" clId="{A343E08F-AF5D-4810-94FF-00FA1B106BFC}" dt="2021-08-11T21:51:38.841" v="82" actId="113"/>
          <ac:spMkLst>
            <pc:docMk/>
            <pc:sldMk cId="912221974" sldId="506"/>
            <ac:spMk id="13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6" creationId="{6AE9EB99-28DB-4977-8A37-129837783F04}"/>
          </ac:picMkLst>
        </pc:pic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8" creationId="{CE6FAF13-6534-40C4-B6BA-6F37E8943685}"/>
          </ac:picMkLst>
        </pc:picChg>
        <pc:cxnChg chg="add mod">
          <ac:chgData name="Thiago Felski Pereira" userId="a76654c4-f605-47da-b4a1-b46273390d5d" providerId="ADAL" clId="{A343E08F-AF5D-4810-94FF-00FA1B106BFC}" dt="2021-08-11T21:51:34.015" v="80"/>
          <ac:cxnSpMkLst>
            <pc:docMk/>
            <pc:sldMk cId="912221974" sldId="506"/>
            <ac:cxnSpMk id="9" creationId="{E322F564-0760-4D81-BF91-A081A955D98C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23.569" v="78" actId="113"/>
        <pc:sldMkLst>
          <pc:docMk/>
          <pc:sldMk cId="824613219" sldId="507"/>
        </pc:sldMkLst>
        <pc:spChg chg="add mod">
          <ac:chgData name="Thiago Felski Pereira" userId="a76654c4-f605-47da-b4a1-b46273390d5d" providerId="ADAL" clId="{A343E08F-AF5D-4810-94FF-00FA1B106BFC}" dt="2021-08-11T21:50:05.007" v="56"/>
          <ac:spMkLst>
            <pc:docMk/>
            <pc:sldMk cId="824613219" sldId="507"/>
            <ac:spMk id="4" creationId="{BCA6D49F-AC29-4BCF-A4D3-1B404E7F6833}"/>
          </ac:spMkLst>
        </pc:spChg>
        <pc:spChg chg="mod">
          <ac:chgData name="Thiago Felski Pereira" userId="a76654c4-f605-47da-b4a1-b46273390d5d" providerId="ADAL" clId="{A343E08F-AF5D-4810-94FF-00FA1B106BFC}" dt="2021-08-11T21:51:23.569" v="78" actId="113"/>
          <ac:spMkLst>
            <pc:docMk/>
            <pc:sldMk cId="824613219" sldId="507"/>
            <ac:spMk id="6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5" creationId="{B6606FD6-69FB-46A4-B33C-540B60C49B73}"/>
          </ac:picMkLst>
        </pc:pic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7" creationId="{D095A948-26CD-48FA-B655-3CD939FCE4C5}"/>
          </ac:picMkLst>
        </pc:picChg>
        <pc:cxnChg chg="add mod">
          <ac:chgData name="Thiago Felski Pereira" userId="a76654c4-f605-47da-b4a1-b46273390d5d" providerId="ADAL" clId="{A343E08F-AF5D-4810-94FF-00FA1B106BFC}" dt="2021-08-11T21:51:16.310" v="76"/>
          <ac:cxnSpMkLst>
            <pc:docMk/>
            <pc:sldMk cId="824613219" sldId="507"/>
            <ac:cxnSpMk id="8" creationId="{4CD01E6B-6FF5-470C-9C50-B908641C6184}"/>
          </ac:cxnSpMkLst>
        </pc:cxnChg>
      </pc:sldChg>
      <pc:sldChg chg="addSp modSp add">
        <pc:chgData name="Thiago Felski Pereira" userId="a76654c4-f605-47da-b4a1-b46273390d5d" providerId="ADAL" clId="{A343E08F-AF5D-4810-94FF-00FA1B106BFC}" dt="2021-08-11T21:50:06.637" v="57"/>
        <pc:sldMkLst>
          <pc:docMk/>
          <pc:sldMk cId="906141343" sldId="508"/>
        </pc:sldMkLst>
        <pc:spChg chg="add mod">
          <ac:chgData name="Thiago Felski Pereira" userId="a76654c4-f605-47da-b4a1-b46273390d5d" providerId="ADAL" clId="{A343E08F-AF5D-4810-94FF-00FA1B106BFC}" dt="2021-08-11T21:50:06.637" v="57"/>
          <ac:spMkLst>
            <pc:docMk/>
            <pc:sldMk cId="906141343" sldId="508"/>
            <ac:spMk id="3" creationId="{4D6369AB-99EB-450F-8A45-0077AFC7A66E}"/>
          </ac:spMkLst>
        </pc:sp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4" creationId="{20957840-3B8D-4577-9BB2-85AE88D3B355}"/>
          </ac:picMkLst>
        </pc:pic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5" creationId="{120562C4-9437-42BA-8872-1FE0B016A422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10.452" v="75" actId="113"/>
        <pc:sldMkLst>
          <pc:docMk/>
          <pc:sldMk cId="3707105469" sldId="509"/>
        </pc:sldMkLst>
        <pc:spChg chg="mod">
          <ac:chgData name="Thiago Felski Pereira" userId="a76654c4-f605-47da-b4a1-b46273390d5d" providerId="ADAL" clId="{A343E08F-AF5D-4810-94FF-00FA1B106BFC}" dt="2021-08-11T21:48:31.054" v="24" actId="27636"/>
          <ac:spMkLst>
            <pc:docMk/>
            <pc:sldMk cId="3707105469" sldId="50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50:08.031" v="58"/>
          <ac:spMkLst>
            <pc:docMk/>
            <pc:sldMk cId="3707105469" sldId="509"/>
            <ac:spMk id="4" creationId="{1149D3CA-22EF-4141-8B20-6C8F8BD00001}"/>
          </ac:spMkLst>
        </pc:spChg>
        <pc:spChg chg="mod">
          <ac:chgData name="Thiago Felski Pereira" userId="a76654c4-f605-47da-b4a1-b46273390d5d" providerId="ADAL" clId="{A343E08F-AF5D-4810-94FF-00FA1B106BFC}" dt="2021-08-11T21:51:10.452" v="75" actId="113"/>
          <ac:spMkLst>
            <pc:docMk/>
            <pc:sldMk cId="3707105469" sldId="509"/>
            <ac:spMk id="8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5" creationId="{275E2359-51A4-49C2-8C71-0CE8EF641446}"/>
          </ac:picMkLst>
        </pc:pic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6" creationId="{4C1261D1-F194-4B5B-9191-36A489D3706F}"/>
          </ac:picMkLst>
        </pc:picChg>
        <pc:cxnChg chg="add mod">
          <ac:chgData name="Thiago Felski Pereira" userId="a76654c4-f605-47da-b4a1-b46273390d5d" providerId="ADAL" clId="{A343E08F-AF5D-4810-94FF-00FA1B106BFC}" dt="2021-08-11T21:51:04.815" v="73"/>
          <ac:cxnSpMkLst>
            <pc:docMk/>
            <pc:sldMk cId="3707105469" sldId="509"/>
            <ac:cxnSpMk id="7" creationId="{F953E5B1-4C4C-4455-A187-6715B3C1ACC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02.611" v="72" actId="113"/>
        <pc:sldMkLst>
          <pc:docMk/>
          <pc:sldMk cId="2909577832" sldId="510"/>
        </pc:sldMkLst>
        <pc:spChg chg="add mod">
          <ac:chgData name="Thiago Felski Pereira" userId="a76654c4-f605-47da-b4a1-b46273390d5d" providerId="ADAL" clId="{A343E08F-AF5D-4810-94FF-00FA1B106BFC}" dt="2021-08-11T21:50:09.766" v="59"/>
          <ac:spMkLst>
            <pc:docMk/>
            <pc:sldMk cId="2909577832" sldId="510"/>
            <ac:spMk id="4" creationId="{3F67D458-9559-4AAB-A8E4-B3F423C85FB2}"/>
          </ac:spMkLst>
        </pc:spChg>
        <pc:spChg chg="mod">
          <ac:chgData name="Thiago Felski Pereira" userId="a76654c4-f605-47da-b4a1-b46273390d5d" providerId="ADAL" clId="{A343E08F-AF5D-4810-94FF-00FA1B106BFC}" dt="2021-08-11T21:51:02.611" v="72" actId="113"/>
          <ac:spMkLst>
            <pc:docMk/>
            <pc:sldMk cId="2909577832" sldId="510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6" creationId="{EE652AAE-63E3-4C1A-8D55-5A3A9607DE95}"/>
          </ac:picMkLst>
        </pc:pic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7" creationId="{CE5D478C-3E2D-4272-A529-B6558EC79CE4}"/>
          </ac:picMkLst>
        </pc:picChg>
        <pc:cxnChg chg="add mod">
          <ac:chgData name="Thiago Felski Pereira" userId="a76654c4-f605-47da-b4a1-b46273390d5d" providerId="ADAL" clId="{A343E08F-AF5D-4810-94FF-00FA1B106BFC}" dt="2021-08-11T21:50:56.181" v="70"/>
          <ac:cxnSpMkLst>
            <pc:docMk/>
            <pc:sldMk cId="2909577832" sldId="510"/>
            <ac:cxnSpMk id="8" creationId="{18850FA4-57B3-4347-9979-06E1C1F8AB88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53.129" v="69" actId="113"/>
        <pc:sldMkLst>
          <pc:docMk/>
          <pc:sldMk cId="3383433479" sldId="511"/>
        </pc:sldMkLst>
        <pc:spChg chg="add mod">
          <ac:chgData name="Thiago Felski Pereira" userId="a76654c4-f605-47da-b4a1-b46273390d5d" providerId="ADAL" clId="{A343E08F-AF5D-4810-94FF-00FA1B106BFC}" dt="2021-08-11T21:50:10.998" v="60"/>
          <ac:spMkLst>
            <pc:docMk/>
            <pc:sldMk cId="3383433479" sldId="511"/>
            <ac:spMk id="4" creationId="{DD9D9942-80E3-409D-8D22-5D3D6D805D52}"/>
          </ac:spMkLst>
        </pc:spChg>
        <pc:spChg chg="mod">
          <ac:chgData name="Thiago Felski Pereira" userId="a76654c4-f605-47da-b4a1-b46273390d5d" providerId="ADAL" clId="{A343E08F-AF5D-4810-94FF-00FA1B106BFC}" dt="2021-08-11T21:50:53.129" v="69" actId="113"/>
          <ac:spMkLst>
            <pc:docMk/>
            <pc:sldMk cId="3383433479" sldId="511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5" creationId="{C47A7AC0-01D7-460B-AE22-B6563F39BB3F}"/>
          </ac:picMkLst>
        </pc:pic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6" creationId="{438AA04D-EEA4-46B4-AB27-15C1F59D90F7}"/>
          </ac:picMkLst>
        </pc:picChg>
        <pc:cxnChg chg="add mod">
          <ac:chgData name="Thiago Felski Pereira" userId="a76654c4-f605-47da-b4a1-b46273390d5d" providerId="ADAL" clId="{A343E08F-AF5D-4810-94FF-00FA1B106BFC}" dt="2021-08-11T21:50:48.030" v="67"/>
          <ac:cxnSpMkLst>
            <pc:docMk/>
            <pc:sldMk cId="3383433479" sldId="511"/>
            <ac:cxnSpMk id="7" creationId="{560492D9-E88E-4A23-B892-2D7704398B01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44.460" v="66" actId="113"/>
        <pc:sldMkLst>
          <pc:docMk/>
          <pc:sldMk cId="3698491498" sldId="512"/>
        </pc:sldMkLst>
        <pc:spChg chg="add mod">
          <ac:chgData name="Thiago Felski Pereira" userId="a76654c4-f605-47da-b4a1-b46273390d5d" providerId="ADAL" clId="{A343E08F-AF5D-4810-94FF-00FA1B106BFC}" dt="2021-08-11T21:50:12.394" v="61"/>
          <ac:spMkLst>
            <pc:docMk/>
            <pc:sldMk cId="3698491498" sldId="512"/>
            <ac:spMk id="4" creationId="{98707B5D-9074-451D-A040-6536BD11D3BD}"/>
          </ac:spMkLst>
        </pc:spChg>
        <pc:spChg chg="mod">
          <ac:chgData name="Thiago Felski Pereira" userId="a76654c4-f605-47da-b4a1-b46273390d5d" providerId="ADAL" clId="{A343E08F-AF5D-4810-94FF-00FA1B106BFC}" dt="2021-08-11T21:50:44.460" v="66" actId="113"/>
          <ac:spMkLst>
            <pc:docMk/>
            <pc:sldMk cId="3698491498" sldId="512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5" creationId="{19809E08-E49E-41C0-B22C-13F6C81E7D34}"/>
          </ac:picMkLst>
        </pc:pic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6" creationId="{166084E4-6F3A-4B75-9DCE-FDB4625ABD05}"/>
          </ac:picMkLst>
        </pc:picChg>
        <pc:cxnChg chg="add mod">
          <ac:chgData name="Thiago Felski Pereira" userId="a76654c4-f605-47da-b4a1-b46273390d5d" providerId="ADAL" clId="{A343E08F-AF5D-4810-94FF-00FA1B106BFC}" dt="2021-08-11T21:50:30.946" v="64"/>
          <ac:cxnSpMkLst>
            <pc:docMk/>
            <pc:sldMk cId="3698491498" sldId="512"/>
            <ac:cxnSpMk id="7" creationId="{8B3A4D2C-7721-49F8-A411-F434BEF3FA96}"/>
          </ac:cxnSpMkLst>
        </pc:cxnChg>
      </pc:sldChg>
      <pc:sldMasterChg chg="delSldLayout">
        <pc:chgData name="Thiago Felski Pereira" userId="a76654c4-f605-47da-b4a1-b46273390d5d" providerId="ADAL" clId="{A343E08F-AF5D-4810-94FF-00FA1B106BFC}" dt="2021-08-11T21:47:31.712" v="19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A343E08F-AF5D-4810-94FF-00FA1B106BFC}" dt="2021-08-11T21:47:31.712" v="19" actId="47"/>
          <pc:sldLayoutMkLst>
            <pc:docMk/>
            <pc:sldMasterMk cId="0" sldId="2147483660"/>
            <pc:sldLayoutMk cId="2705357310" sldId="2147483672"/>
          </pc:sldLayoutMkLst>
        </pc:sldLayoutChg>
      </pc:sldMasterChg>
    </pc:docChg>
  </pc:docChgLst>
  <pc:docChgLst>
    <pc:chgData name="Thiago Felski Pereira" userId="a76654c4-f605-47da-b4a1-b46273390d5d" providerId="ADAL" clId="{2B4EFF79-BC4D-411A-B110-3F9AAC1D4AD0}"/>
    <pc:docChg chg="undo custSel addSld delSld modSld sldOrd">
      <pc:chgData name="Thiago Felski Pereira" userId="a76654c4-f605-47da-b4a1-b46273390d5d" providerId="ADAL" clId="{2B4EFF79-BC4D-411A-B110-3F9AAC1D4AD0}" dt="2021-10-18T19:12:33.781" v="742" actId="1076"/>
      <pc:docMkLst>
        <pc:docMk/>
      </pc:docMkLst>
      <pc:sldChg chg="modSp mod">
        <pc:chgData name="Thiago Felski Pereira" userId="a76654c4-f605-47da-b4a1-b46273390d5d" providerId="ADAL" clId="{2B4EFF79-BC4D-411A-B110-3F9AAC1D4AD0}" dt="2021-10-04T20:49:18.315" v="3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2B4EFF79-BC4D-411A-B110-3F9AAC1D4AD0}" dt="2021-10-04T20:49:18.315" v="3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 del">
        <pc:chgData name="Thiago Felski Pereira" userId="a76654c4-f605-47da-b4a1-b46273390d5d" providerId="ADAL" clId="{2B4EFF79-BC4D-411A-B110-3F9AAC1D4AD0}" dt="2021-10-04T20:52:55.005" v="52" actId="47"/>
        <pc:sldMkLst>
          <pc:docMk/>
          <pc:sldMk cId="747760311" sldId="305"/>
        </pc:sldMkLst>
      </pc:sldChg>
      <pc:sldChg chg="modSp add del mod">
        <pc:chgData name="Thiago Felski Pereira" userId="a76654c4-f605-47da-b4a1-b46273390d5d" providerId="ADAL" clId="{2B4EFF79-BC4D-411A-B110-3F9AAC1D4AD0}" dt="2021-10-04T20:54:00.854" v="58" actId="47"/>
        <pc:sldMkLst>
          <pc:docMk/>
          <pc:sldMk cId="444185263" sldId="306"/>
        </pc:sldMkLst>
        <pc:spChg chg="mod">
          <ac:chgData name="Thiago Felski Pereira" userId="a76654c4-f605-47da-b4a1-b46273390d5d" providerId="ADAL" clId="{2B4EFF79-BC4D-411A-B110-3F9AAC1D4AD0}" dt="2021-10-04T20:52:20.399" v="42" actId="27636"/>
          <ac:spMkLst>
            <pc:docMk/>
            <pc:sldMk cId="444185263" sldId="306"/>
            <ac:spMk id="15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2" v="43" actId="27636"/>
          <ac:spMkLst>
            <pc:docMk/>
            <pc:sldMk cId="444185263" sldId="306"/>
            <ac:spMk id="20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4" v="44" actId="27636"/>
          <ac:spMkLst>
            <pc:docMk/>
            <pc:sldMk cId="444185263" sldId="306"/>
            <ac:spMk id="21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391" v="41" actId="27636"/>
          <ac:spMkLst>
            <pc:docMk/>
            <pc:sldMk cId="444185263" sldId="306"/>
            <ac:spMk id="22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7" v="45" actId="27636"/>
          <ac:spMkLst>
            <pc:docMk/>
            <pc:sldMk cId="444185263" sldId="306"/>
            <ac:spMk id="23" creationId="{00000000-0000-0000-0000-000000000000}"/>
          </ac:spMkLst>
        </pc:spChg>
      </pc:sldChg>
      <pc:sldChg chg="modSp mod">
        <pc:chgData name="Thiago Felski Pereira" userId="a76654c4-f605-47da-b4a1-b46273390d5d" providerId="ADAL" clId="{2B4EFF79-BC4D-411A-B110-3F9AAC1D4AD0}" dt="2021-10-04T21:15:00.549" v="323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2B4EFF79-BC4D-411A-B110-3F9AAC1D4AD0}" dt="2021-10-04T21:15:00.549" v="323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0:52:49.956" v="51"/>
          <ac:spMkLst>
            <pc:docMk/>
            <pc:sldMk cId="3968537483" sldId="307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2B4EFF79-BC4D-411A-B110-3F9AAC1D4AD0}" dt="2021-10-04T21:00:16.449" v="126" actId="47"/>
        <pc:sldMkLst>
          <pc:docMk/>
          <pc:sldMk cId="71566822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70804024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430696045" sldId="309"/>
        </pc:sldMkLst>
      </pc:sldChg>
      <pc:sldChg chg="add del">
        <pc:chgData name="Thiago Felski Pereira" userId="a76654c4-f605-47da-b4a1-b46273390d5d" providerId="ADAL" clId="{2B4EFF79-BC4D-411A-B110-3F9AAC1D4AD0}" dt="2021-10-04T21:02:37.055" v="165" actId="47"/>
        <pc:sldMkLst>
          <pc:docMk/>
          <pc:sldMk cId="4124434822" sldId="309"/>
        </pc:sldMkLst>
      </pc:sldChg>
      <pc:sldChg chg="add del">
        <pc:chgData name="Thiago Felski Pereira" userId="a76654c4-f605-47da-b4a1-b46273390d5d" providerId="ADAL" clId="{2B4EFF79-BC4D-411A-B110-3F9AAC1D4AD0}" dt="2021-10-04T21:03:13.384" v="172" actId="47"/>
        <pc:sldMkLst>
          <pc:docMk/>
          <pc:sldMk cId="1311797992" sldId="31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6742811" sldId="311"/>
        </pc:sldMkLst>
      </pc:sldChg>
      <pc:sldChg chg="add del">
        <pc:chgData name="Thiago Felski Pereira" userId="a76654c4-f605-47da-b4a1-b46273390d5d" providerId="ADAL" clId="{2B4EFF79-BC4D-411A-B110-3F9AAC1D4AD0}" dt="2021-10-04T21:05:34.824" v="176" actId="47"/>
        <pc:sldMkLst>
          <pc:docMk/>
          <pc:sldMk cId="3514591016" sldId="31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162214686" sldId="312"/>
        </pc:sldMkLst>
      </pc:sldChg>
      <pc:sldChg chg="add del">
        <pc:chgData name="Thiago Felski Pereira" userId="a76654c4-f605-47da-b4a1-b46273390d5d" providerId="ADAL" clId="{2B4EFF79-BC4D-411A-B110-3F9AAC1D4AD0}" dt="2021-10-04T21:12:48.927" v="205" actId="47"/>
        <pc:sldMkLst>
          <pc:docMk/>
          <pc:sldMk cId="1382152726" sldId="312"/>
        </pc:sldMkLst>
      </pc:sldChg>
      <pc:sldChg chg="add del">
        <pc:chgData name="Thiago Felski Pereira" userId="a76654c4-f605-47da-b4a1-b46273390d5d" providerId="ADAL" clId="{2B4EFF79-BC4D-411A-B110-3F9AAC1D4AD0}" dt="2021-10-04T21:12:52.413" v="206" actId="47"/>
        <pc:sldMkLst>
          <pc:docMk/>
          <pc:sldMk cId="1900250502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816641743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3356123" sldId="314"/>
        </pc:sldMkLst>
      </pc:sldChg>
      <pc:sldChg chg="addSp modSp add mod">
        <pc:chgData name="Thiago Felski Pereira" userId="a76654c4-f605-47da-b4a1-b46273390d5d" providerId="ADAL" clId="{2B4EFF79-BC4D-411A-B110-3F9AAC1D4AD0}" dt="2021-10-13T23:18:28.581" v="401" actId="113"/>
        <pc:sldMkLst>
          <pc:docMk/>
          <pc:sldMk cId="1903193082" sldId="314"/>
        </pc:sldMkLst>
        <pc:spChg chg="mod">
          <ac:chgData name="Thiago Felski Pereira" userId="a76654c4-f605-47da-b4a1-b46273390d5d" providerId="ADAL" clId="{2B4EFF79-BC4D-411A-B110-3F9AAC1D4AD0}" dt="2021-10-04T21:15:05.318" v="324"/>
          <ac:spMkLst>
            <pc:docMk/>
            <pc:sldMk cId="1903193082" sldId="314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3T23:18:28.581" v="401" actId="113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2B4EFF79-BC4D-411A-B110-3F9AAC1D4AD0}" dt="2021-10-04T20:53:14.649" v="54"/>
          <ac:spMkLst>
            <pc:docMk/>
            <pc:sldMk cId="1903193082" sldId="314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04T20:53:56.647" v="57" actId="2711"/>
          <ac:spMkLst>
            <pc:docMk/>
            <pc:sldMk cId="1903193082" sldId="314"/>
            <ac:spMk id="13" creationId="{0CC9CEC1-37A3-4F9A-B091-6B1D415A03C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5" creationId="{1AEFA648-AF67-4D98-A8C7-701C881279D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6" creationId="{71594469-D3DF-4D35-8A85-47ECEBF2CF75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7" creationId="{5FD57AC9-0993-4349-9791-FD458B59C043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8" creationId="{AAF4B531-D04D-49F2-BA4F-D159ED409DD0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9" creationId="{5011BE50-AD20-4DE6-80D4-43A13BF5772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0" creationId="{8EAE4706-CC7F-45BF-8A18-9854A70FD2E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1" creationId="{DCD11D44-DE94-4DB3-8CF1-AE16ED683168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2" creationId="{F222D698-6703-49AA-9746-590343C93D56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3" creationId="{6DDD7F68-92E0-4A23-A70F-A7A211ACF30B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4" creationId="{5690CF52-D094-45DC-922D-3772E6DEB150}"/>
          </ac:spMkLst>
        </pc:spChg>
        <pc:graphicFrameChg chg="add mod">
          <ac:chgData name="Thiago Felski Pereira" userId="a76654c4-f605-47da-b4a1-b46273390d5d" providerId="ADAL" clId="{2B4EFF79-BC4D-411A-B110-3F9AAC1D4AD0}" dt="2021-10-04T20:53:45.350" v="56" actId="1076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cxnChg chg="add mod">
          <ac:chgData name="Thiago Felski Pereira" userId="a76654c4-f605-47da-b4a1-b46273390d5d" providerId="ADAL" clId="{2B4EFF79-BC4D-411A-B110-3F9AAC1D4AD0}" dt="2021-10-04T20:53:45.350" v="56" actId="1076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2B4EFF79-BC4D-411A-B110-3F9AAC1D4AD0}" dt="2021-10-04T21:15:08.254" v="325"/>
        <pc:sldMkLst>
          <pc:docMk/>
          <pc:sldMk cId="3147463564" sldId="315"/>
        </pc:sldMkLst>
        <pc:spChg chg="mod">
          <ac:chgData name="Thiago Felski Pereira" userId="a76654c4-f605-47da-b4a1-b46273390d5d" providerId="ADAL" clId="{2B4EFF79-BC4D-411A-B110-3F9AAC1D4AD0}" dt="2021-10-04T21:15:08.254" v="325"/>
          <ac:spMkLst>
            <pc:docMk/>
            <pc:sldMk cId="3147463564" sldId="315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9" creationId="{C4CA6F9C-628C-412B-9FF9-DADF45652129}"/>
          </ac:spMkLst>
        </pc:spChg>
        <pc:spChg chg="del mod">
          <ac:chgData name="Thiago Felski Pereira" userId="a76654c4-f605-47da-b4a1-b46273390d5d" providerId="ADAL" clId="{2B4EFF79-BC4D-411A-B110-3F9AAC1D4AD0}" dt="2021-10-04T20:57:19.397" v="105" actId="478"/>
          <ac:spMkLst>
            <pc:docMk/>
            <pc:sldMk cId="3147463564" sldId="315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4" creationId="{5690CF52-D094-45DC-922D-3772E6DEB150}"/>
          </ac:spMkLst>
        </pc:spChg>
        <pc:spChg chg="add del mod">
          <ac:chgData name="Thiago Felski Pereira" userId="a76654c4-f605-47da-b4a1-b46273390d5d" providerId="ADAL" clId="{2B4EFF79-BC4D-411A-B110-3F9AAC1D4AD0}" dt="2021-10-04T20:57:14.452" v="104" actId="478"/>
          <ac:spMkLst>
            <pc:docMk/>
            <pc:sldMk cId="3147463564" sldId="315"/>
            <ac:spMk id="25" creationId="{67A46712-A5B1-4967-A86B-0E94F853D136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6" creationId="{1C6A8F66-1EB3-4928-838F-E520F91DF18E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7" creationId="{090E2E02-2033-4F31-9C68-DF4837E7C7A2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8" creationId="{B6D1B494-42AC-4FAD-82D4-71680DC909C3}"/>
          </ac:spMkLst>
        </pc:spChg>
        <pc:spChg chg="add del mod">
          <ac:chgData name="Thiago Felski Pereira" userId="a76654c4-f605-47da-b4a1-b46273390d5d" providerId="ADAL" clId="{2B4EFF79-BC4D-411A-B110-3F9AAC1D4AD0}" dt="2021-10-04T20:59:19.244" v="121" actId="478"/>
          <ac:spMkLst>
            <pc:docMk/>
            <pc:sldMk cId="3147463564" sldId="315"/>
            <ac:spMk id="29" creationId="{B881EE52-5CB9-42F1-84D1-B47F7EE48473}"/>
          </ac:spMkLst>
        </pc:spChg>
        <pc:graphicFrameChg chg="del">
          <ac:chgData name="Thiago Felski Pereira" userId="a76654c4-f605-47da-b4a1-b46273390d5d" providerId="ADAL" clId="{2B4EFF79-BC4D-411A-B110-3F9AAC1D4AD0}" dt="2021-10-04T20:55:23.038" v="97" actId="478"/>
          <ac:graphicFrameMkLst>
            <pc:docMk/>
            <pc:sldMk cId="3147463564" sldId="315"/>
            <ac:graphicFrameMk id="10" creationId="{0C4EE677-4A05-4178-A386-01D605B85FCA}"/>
          </ac:graphicFrameMkLst>
        </pc:graphicFrameChg>
        <pc:picChg chg="add mod">
          <ac:chgData name="Thiago Felski Pereira" userId="a76654c4-f605-47da-b4a1-b46273390d5d" providerId="ADAL" clId="{2B4EFF79-BC4D-411A-B110-3F9AAC1D4AD0}" dt="2021-10-04T20:56:43.207" v="101" actId="14100"/>
          <ac:picMkLst>
            <pc:docMk/>
            <pc:sldMk cId="3147463564" sldId="315"/>
            <ac:picMk id="4" creationId="{B55D7625-782B-44C3-90EB-15B6B67AC0DF}"/>
          </ac:picMkLst>
        </pc:picChg>
        <pc:cxnChg chg="del mod">
          <ac:chgData name="Thiago Felski Pereira" userId="a76654c4-f605-47da-b4a1-b46273390d5d" providerId="ADAL" clId="{2B4EFF79-BC4D-411A-B110-3F9AAC1D4AD0}" dt="2021-10-04T20:55:23.038" v="97" actId="478"/>
          <ac:cxnSpMkLst>
            <pc:docMk/>
            <pc:sldMk cId="3147463564" sldId="315"/>
            <ac:cxnSpMk id="14" creationId="{44EA9A8B-1028-4DD6-AFB8-93B7E1419269}"/>
          </ac:cxnSpMkLst>
        </pc:cxnChg>
        <pc:cxnChg chg="add del mod">
          <ac:chgData name="Thiago Felski Pereira" userId="a76654c4-f605-47da-b4a1-b46273390d5d" providerId="ADAL" clId="{2B4EFF79-BC4D-411A-B110-3F9AAC1D4AD0}" dt="2021-10-04T20:58:25.924" v="114" actId="478"/>
          <ac:cxnSpMkLst>
            <pc:docMk/>
            <pc:sldMk cId="3147463564" sldId="315"/>
            <ac:cxnSpMk id="30" creationId="{BE347533-3D27-439A-BEB5-652526828014}"/>
          </ac:cxnSpMkLst>
        </pc:cxnChg>
        <pc:cxnChg chg="add mod">
          <ac:chgData name="Thiago Felski Pereira" userId="a76654c4-f605-47da-b4a1-b46273390d5d" providerId="ADAL" clId="{2B4EFF79-BC4D-411A-B110-3F9AAC1D4AD0}" dt="2021-10-04T20:58:21.540" v="113" actId="14100"/>
          <ac:cxnSpMkLst>
            <pc:docMk/>
            <pc:sldMk cId="3147463564" sldId="315"/>
            <ac:cxnSpMk id="31" creationId="{E9A6C288-7F85-4C53-AD54-B79A070CBFE2}"/>
          </ac:cxnSpMkLst>
        </pc:cxnChg>
        <pc:cxnChg chg="add del mod">
          <ac:chgData name="Thiago Felski Pereira" userId="a76654c4-f605-47da-b4a1-b46273390d5d" providerId="ADAL" clId="{2B4EFF79-BC4D-411A-B110-3F9AAC1D4AD0}" dt="2021-10-04T20:58:48.620" v="117" actId="478"/>
          <ac:cxnSpMkLst>
            <pc:docMk/>
            <pc:sldMk cId="3147463564" sldId="315"/>
            <ac:cxnSpMk id="32" creationId="{5E1CDB11-1D2E-4777-8352-61321A688D8D}"/>
          </ac:cxnSpMkLst>
        </pc:cxnChg>
        <pc:cxnChg chg="add del mod">
          <ac:chgData name="Thiago Felski Pereira" userId="a76654c4-f605-47da-b4a1-b46273390d5d" providerId="ADAL" clId="{2B4EFF79-BC4D-411A-B110-3F9AAC1D4AD0}" dt="2021-10-04T20:59:20.364" v="122" actId="478"/>
          <ac:cxnSpMkLst>
            <pc:docMk/>
            <pc:sldMk cId="3147463564" sldId="315"/>
            <ac:cxnSpMk id="33" creationId="{D3DAE20F-FD57-4A7D-8197-59A5E3ABB0D9}"/>
          </ac:cxnSpMkLst>
        </pc:cxnChg>
        <pc:cxnChg chg="add mod">
          <ac:chgData name="Thiago Felski Pereira" userId="a76654c4-f605-47da-b4a1-b46273390d5d" providerId="ADAL" clId="{2B4EFF79-BC4D-411A-B110-3F9AAC1D4AD0}" dt="2021-10-04T20:58:33.821" v="116" actId="1076"/>
          <ac:cxnSpMkLst>
            <pc:docMk/>
            <pc:sldMk cId="3147463564" sldId="315"/>
            <ac:cxnSpMk id="36" creationId="{C22D1850-B7F5-4B6D-ABDF-9FE9F2C6E6E1}"/>
          </ac:cxnSpMkLst>
        </pc:cxnChg>
        <pc:cxnChg chg="add mod">
          <ac:chgData name="Thiago Felski Pereira" userId="a76654c4-f605-47da-b4a1-b46273390d5d" providerId="ADAL" clId="{2B4EFF79-BC4D-411A-B110-3F9AAC1D4AD0}" dt="2021-10-04T20:59:04.701" v="120" actId="14100"/>
          <ac:cxnSpMkLst>
            <pc:docMk/>
            <pc:sldMk cId="3147463564" sldId="315"/>
            <ac:cxnSpMk id="37" creationId="{BD2742AD-F927-4F8D-BE94-1B53D9189934}"/>
          </ac:cxnSpMkLst>
        </pc:cxnChg>
        <pc:cxnChg chg="add mod">
          <ac:chgData name="Thiago Felski Pereira" userId="a76654c4-f605-47da-b4a1-b46273390d5d" providerId="ADAL" clId="{2B4EFF79-BC4D-411A-B110-3F9AAC1D4AD0}" dt="2021-10-04T20:59:32.085" v="125" actId="14100"/>
          <ac:cxnSpMkLst>
            <pc:docMk/>
            <pc:sldMk cId="3147463564" sldId="315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77382412" sldId="315"/>
        </pc:sldMkLst>
      </pc:sldChg>
      <pc:sldChg chg="modSp add mod">
        <pc:chgData name="Thiago Felski Pereira" userId="a76654c4-f605-47da-b4a1-b46273390d5d" providerId="ADAL" clId="{2B4EFF79-BC4D-411A-B110-3F9AAC1D4AD0}" dt="2021-10-04T21:02:03.382" v="163" actId="20577"/>
        <pc:sldMkLst>
          <pc:docMk/>
          <pc:sldMk cId="1328636645" sldId="316"/>
        </pc:sldMkLst>
        <pc:spChg chg="mod">
          <ac:chgData name="Thiago Felski Pereira" userId="a76654c4-f605-47da-b4a1-b46273390d5d" providerId="ADAL" clId="{2B4EFF79-BC4D-411A-B110-3F9AAC1D4AD0}" dt="2021-10-04T21:00:57.512" v="156" actId="6549"/>
          <ac:spMkLst>
            <pc:docMk/>
            <pc:sldMk cId="1328636645" sldId="31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2:03.382" v="163" actId="20577"/>
          <ac:spMkLst>
            <pc:docMk/>
            <pc:sldMk cId="1328636645" sldId="316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76704320" sldId="316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97201314" sldId="317"/>
        </pc:sldMkLst>
      </pc:sldChg>
      <pc:sldChg chg="modSp add mod">
        <pc:chgData name="Thiago Felski Pereira" userId="a76654c4-f605-47da-b4a1-b46273390d5d" providerId="ADAL" clId="{2B4EFF79-BC4D-411A-B110-3F9AAC1D4AD0}" dt="2021-10-04T21:15:15.293" v="326"/>
        <pc:sldMkLst>
          <pc:docMk/>
          <pc:sldMk cId="354580312" sldId="317"/>
        </pc:sldMkLst>
        <pc:spChg chg="mod">
          <ac:chgData name="Thiago Felski Pereira" userId="a76654c4-f605-47da-b4a1-b46273390d5d" providerId="ADAL" clId="{2B4EFF79-BC4D-411A-B110-3F9AAC1D4AD0}" dt="2021-10-04T21:15:15.293" v="326"/>
          <ac:spMkLst>
            <pc:docMk/>
            <pc:sldMk cId="354580312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04.380" v="171" actId="20577"/>
          <ac:spMkLst>
            <pc:docMk/>
            <pc:sldMk cId="354580312" sldId="317"/>
            <ac:spMk id="12" creationId="{175EE159-79CC-4ED7-B3AA-C7CC3F5835A5}"/>
          </ac:spMkLst>
        </pc:spChg>
      </pc:sldChg>
      <pc:sldChg chg="modSp add mod">
        <pc:chgData name="Thiago Felski Pereira" userId="a76654c4-f605-47da-b4a1-b46273390d5d" providerId="ADAL" clId="{2B4EFF79-BC4D-411A-B110-3F9AAC1D4AD0}" dt="2021-10-04T21:15:18.141" v="327"/>
        <pc:sldMkLst>
          <pc:docMk/>
          <pc:sldMk cId="2108739047" sldId="318"/>
        </pc:sldMkLst>
        <pc:spChg chg="mod">
          <ac:chgData name="Thiago Felski Pereira" userId="a76654c4-f605-47da-b4a1-b46273390d5d" providerId="ADAL" clId="{2B4EFF79-BC4D-411A-B110-3F9AAC1D4AD0}" dt="2021-10-04T21:15:18.141" v="327"/>
          <ac:spMkLst>
            <pc:docMk/>
            <pc:sldMk cId="2108739047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57.423" v="175" actId="2711"/>
          <ac:spMkLst>
            <pc:docMk/>
            <pc:sldMk cId="2108739047" sldId="318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00175877" sldId="318"/>
        </pc:sldMkLst>
      </pc:sldChg>
      <pc:sldChg chg="addSp delSp modSp add mod">
        <pc:chgData name="Thiago Felski Pereira" userId="a76654c4-f605-47da-b4a1-b46273390d5d" providerId="ADAL" clId="{2B4EFF79-BC4D-411A-B110-3F9AAC1D4AD0}" dt="2021-10-04T21:15:21.485" v="328"/>
        <pc:sldMkLst>
          <pc:docMk/>
          <pc:sldMk cId="2085778714" sldId="319"/>
        </pc:sldMkLst>
        <pc:spChg chg="mod">
          <ac:chgData name="Thiago Felski Pereira" userId="a76654c4-f605-47da-b4a1-b46273390d5d" providerId="ADAL" clId="{2B4EFF79-BC4D-411A-B110-3F9AAC1D4AD0}" dt="2021-10-04T21:15:21.485" v="328"/>
          <ac:spMkLst>
            <pc:docMk/>
            <pc:sldMk cId="2085778714" sldId="319"/>
            <ac:spMk id="3" creationId="{3363F624-750B-47F5-9904-D91E4B7E0C17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7" creationId="{7298CBDD-80A1-44D5-9CD6-6B0DCC37FF0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8" creationId="{BF92FA2F-790D-435A-BEAA-4CB14CA6276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9" creationId="{C678E417-689C-4B2D-9798-302628B9695B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20" creationId="{7AAC8DC8-4071-4D67-858C-27BC0CCACF6A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1" creationId="{F378BA35-891E-4E0F-A4C0-3D26AA904EE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2" creationId="{C6EFFD71-414D-41A5-8AC4-338FC8BBF169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3" creationId="{3848E9E1-17BA-4108-8278-A352098D8B2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4" creationId="{EDECEED7-26AC-4C6E-8C9D-BDF126A24C1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5" creationId="{20C49279-1985-42F6-89E4-E87AE165D6EA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6" creationId="{1C6A8F66-1EB3-4928-838F-E520F91DF18E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7" creationId="{090E2E02-2033-4F31-9C68-DF4837E7C7A2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8" creationId="{B6D1B494-42AC-4FAD-82D4-71680DC909C3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9" creationId="{FBE2F7D2-04A7-41FE-8B3D-AB44685DE58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0" creationId="{056137AD-E7C8-4975-A3B0-8B73CFEF2E10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2" creationId="{2E1799F5-6AC6-48EF-B8A6-E4870D0B09C6}"/>
          </ac:spMkLst>
        </pc:spChg>
        <pc:picChg chg="del">
          <ac:chgData name="Thiago Felski Pereira" userId="a76654c4-f605-47da-b4a1-b46273390d5d" providerId="ADAL" clId="{2B4EFF79-BC4D-411A-B110-3F9AAC1D4AD0}" dt="2021-10-04T21:05:41.445" v="178" actId="478"/>
          <ac:picMkLst>
            <pc:docMk/>
            <pc:sldMk cId="2085778714" sldId="319"/>
            <ac:picMk id="4" creationId="{B55D7625-782B-44C3-90EB-15B6B67AC0DF}"/>
          </ac:picMkLst>
        </pc:picChg>
        <pc:picChg chg="add mod ord">
          <ac:chgData name="Thiago Felski Pereira" userId="a76654c4-f605-47da-b4a1-b46273390d5d" providerId="ADAL" clId="{2B4EFF79-BC4D-411A-B110-3F9AAC1D4AD0}" dt="2021-10-04T21:07:11.361" v="193" actId="167"/>
          <ac:picMkLst>
            <pc:docMk/>
            <pc:sldMk cId="2085778714" sldId="319"/>
            <ac:picMk id="7" creationId="{5B95B647-5E88-4EFD-BF8F-ED923F6A831C}"/>
          </ac:picMkLst>
        </pc:picChg>
        <pc:cxnChg chg="del mod">
          <ac:chgData name="Thiago Felski Pereira" userId="a76654c4-f605-47da-b4a1-b46273390d5d" providerId="ADAL" clId="{2B4EFF79-BC4D-411A-B110-3F9AAC1D4AD0}" dt="2021-10-04T21:07:16.612" v="195" actId="478"/>
          <ac:cxnSpMkLst>
            <pc:docMk/>
            <pc:sldMk cId="2085778714" sldId="319"/>
            <ac:cxnSpMk id="31" creationId="{E9A6C288-7F85-4C53-AD54-B79A070CBFE2}"/>
          </ac:cxnSpMkLst>
        </pc:cxnChg>
        <pc:cxnChg chg="add mod">
          <ac:chgData name="Thiago Felski Pereira" userId="a76654c4-f605-47da-b4a1-b46273390d5d" providerId="ADAL" clId="{2B4EFF79-BC4D-411A-B110-3F9AAC1D4AD0}" dt="2021-10-04T21:08:29.976" v="204" actId="14100"/>
          <ac:cxnSpMkLst>
            <pc:docMk/>
            <pc:sldMk cId="2085778714" sldId="319"/>
            <ac:cxnSpMk id="33" creationId="{638C979D-6B53-4010-8680-4DD1D12229D8}"/>
          </ac:cxnSpMkLst>
        </pc:cxnChg>
        <pc:cxnChg chg="del">
          <ac:chgData name="Thiago Felski Pereira" userId="a76654c4-f605-47da-b4a1-b46273390d5d" providerId="ADAL" clId="{2B4EFF79-BC4D-411A-B110-3F9AAC1D4AD0}" dt="2021-10-04T21:07:15.450" v="194" actId="478"/>
          <ac:cxnSpMkLst>
            <pc:docMk/>
            <pc:sldMk cId="2085778714" sldId="319"/>
            <ac:cxnSpMk id="36" creationId="{C22D1850-B7F5-4B6D-ABDF-9FE9F2C6E6E1}"/>
          </ac:cxnSpMkLst>
        </pc:cxnChg>
        <pc:cxnChg chg="del mod">
          <ac:chgData name="Thiago Felski Pereira" userId="a76654c4-f605-47da-b4a1-b46273390d5d" providerId="ADAL" clId="{2B4EFF79-BC4D-411A-B110-3F9AAC1D4AD0}" dt="2021-10-04T21:07:18.124" v="196" actId="478"/>
          <ac:cxnSpMkLst>
            <pc:docMk/>
            <pc:sldMk cId="2085778714" sldId="319"/>
            <ac:cxnSpMk id="37" creationId="{BD2742AD-F927-4F8D-BE94-1B53D9189934}"/>
          </ac:cxnSpMkLst>
        </pc:cxnChg>
        <pc:cxnChg chg="mod">
          <ac:chgData name="Thiago Felski Pereira" userId="a76654c4-f605-47da-b4a1-b46273390d5d" providerId="ADAL" clId="{2B4EFF79-BC4D-411A-B110-3F9AAC1D4AD0}" dt="2021-10-04T21:07:51.252" v="201" actId="14100"/>
          <ac:cxnSpMkLst>
            <pc:docMk/>
            <pc:sldMk cId="2085778714" sldId="319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53175785" sldId="31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596379998" sldId="320"/>
        </pc:sldMkLst>
      </pc:sldChg>
      <pc:sldChg chg="addSp delSp modSp add mod">
        <pc:chgData name="Thiago Felski Pereira" userId="a76654c4-f605-47da-b4a1-b46273390d5d" providerId="ADAL" clId="{2B4EFF79-BC4D-411A-B110-3F9AAC1D4AD0}" dt="2021-10-04T21:14:41.695" v="318" actId="1076"/>
        <pc:sldMkLst>
          <pc:docMk/>
          <pc:sldMk cId="2901747865" sldId="320"/>
        </pc:sldMkLst>
        <pc:spChg chg="mod">
          <ac:chgData name="Thiago Felski Pereira" userId="a76654c4-f605-47da-b4a1-b46273390d5d" providerId="ADAL" clId="{2B4EFF79-BC4D-411A-B110-3F9AAC1D4AD0}" dt="2021-10-04T21:13:03.388" v="216" actId="20577"/>
          <ac:spMkLst>
            <pc:docMk/>
            <pc:sldMk cId="2901747865" sldId="32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13:29.365" v="310" actId="20577"/>
          <ac:spMkLst>
            <pc:docMk/>
            <pc:sldMk cId="2901747865" sldId="320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2B4EFF79-BC4D-411A-B110-3F9AAC1D4AD0}" dt="2021-10-04T21:14:14.100" v="314" actId="478"/>
          <ac:picMkLst>
            <pc:docMk/>
            <pc:sldMk cId="2901747865" sldId="320"/>
            <ac:picMk id="4" creationId="{A104F0FD-92D4-4669-8862-DFAAC4179725}"/>
          </ac:picMkLst>
        </pc:picChg>
        <pc:picChg chg="add mod">
          <ac:chgData name="Thiago Felski Pereira" userId="a76654c4-f605-47da-b4a1-b46273390d5d" providerId="ADAL" clId="{2B4EFF79-BC4D-411A-B110-3F9AAC1D4AD0}" dt="2021-10-04T21:14:19.299" v="316" actId="1076"/>
          <ac:picMkLst>
            <pc:docMk/>
            <pc:sldMk cId="2901747865" sldId="320"/>
            <ac:picMk id="9" creationId="{6D324E7C-5794-4A3C-9146-E6311D9DD858}"/>
          </ac:picMkLst>
        </pc:picChg>
        <pc:picChg chg="add mod">
          <ac:chgData name="Thiago Felski Pereira" userId="a76654c4-f605-47da-b4a1-b46273390d5d" providerId="ADAL" clId="{2B4EFF79-BC4D-411A-B110-3F9AAC1D4AD0}" dt="2021-10-04T21:14:41.695" v="318" actId="1076"/>
          <ac:picMkLst>
            <pc:docMk/>
            <pc:sldMk cId="2901747865" sldId="320"/>
            <ac:picMk id="13" creationId="{82F3B020-55A4-4612-8EE9-2696C5AD4379}"/>
          </ac:picMkLst>
        </pc:picChg>
      </pc:sldChg>
      <pc:sldChg chg="addSp delSp modSp add mod">
        <pc:chgData name="Thiago Felski Pereira" userId="a76654c4-f605-47da-b4a1-b46273390d5d" providerId="ADAL" clId="{2B4EFF79-BC4D-411A-B110-3F9AAC1D4AD0}" dt="2021-10-04T21:18:08.978" v="384" actId="22"/>
        <pc:sldMkLst>
          <pc:docMk/>
          <pc:sldMk cId="3364152722" sldId="321"/>
        </pc:sldMkLst>
        <pc:spChg chg="mod">
          <ac:chgData name="Thiago Felski Pereira" userId="a76654c4-f605-47da-b4a1-b46273390d5d" providerId="ADAL" clId="{2B4EFF79-BC4D-411A-B110-3F9AAC1D4AD0}" dt="2021-10-04T21:16:30.621" v="339" actId="20577"/>
          <ac:spMkLst>
            <pc:docMk/>
            <pc:sldMk cId="3364152722" sldId="321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2B4EFF79-BC4D-411A-B110-3F9AAC1D4AD0}" dt="2021-10-04T21:18:08.978" v="384" actId="22"/>
          <ac:spMkLst>
            <pc:docMk/>
            <pc:sldMk cId="3364152722" sldId="321"/>
            <ac:spMk id="9" creationId="{18333EA9-B9C2-463D-B879-BA6B877E0DB3}"/>
          </ac:spMkLst>
        </pc:spChg>
        <pc:spChg chg="mod">
          <ac:chgData name="Thiago Felski Pereira" userId="a76654c4-f605-47da-b4a1-b46273390d5d" providerId="ADAL" clId="{2B4EFF79-BC4D-411A-B110-3F9AAC1D4AD0}" dt="2021-10-04T21:17:35.509" v="382" actId="20577"/>
          <ac:spMkLst>
            <pc:docMk/>
            <pc:sldMk cId="3364152722" sldId="321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161911678" sldId="321"/>
        </pc:sldMkLst>
      </pc:sldChg>
      <pc:sldChg chg="addSp delSp modSp add mod">
        <pc:chgData name="Thiago Felski Pereira" userId="a76654c4-f605-47da-b4a1-b46273390d5d" providerId="ADAL" clId="{2B4EFF79-BC4D-411A-B110-3F9AAC1D4AD0}" dt="2021-10-18T19:00:23.659" v="615" actId="20577"/>
        <pc:sldMkLst>
          <pc:docMk/>
          <pc:sldMk cId="89417195" sldId="322"/>
        </pc:sldMkLst>
        <pc:spChg chg="mod">
          <ac:chgData name="Thiago Felski Pereira" userId="a76654c4-f605-47da-b4a1-b46273390d5d" providerId="ADAL" clId="{2B4EFF79-BC4D-411A-B110-3F9AAC1D4AD0}" dt="2021-10-18T18:47:00.987" v="443" actId="20577"/>
          <ac:spMkLst>
            <pc:docMk/>
            <pc:sldMk cId="89417195" sldId="322"/>
            <ac:spMk id="3" creationId="{3363F624-750B-47F5-9904-D91E4B7E0C17}"/>
          </ac:spMkLst>
        </pc:spChg>
        <pc:spChg chg="del mod">
          <ac:chgData name="Thiago Felski Pereira" userId="a76654c4-f605-47da-b4a1-b46273390d5d" providerId="ADAL" clId="{2B4EFF79-BC4D-411A-B110-3F9AAC1D4AD0}" dt="2021-10-18T18:44:36.948" v="412" actId="478"/>
          <ac:spMkLst>
            <pc:docMk/>
            <pc:sldMk cId="89417195" sldId="322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3" creationId="{587B3555-8F18-4B2B-8E08-00F1C294BAD1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00:23.659" v="615" actId="20577"/>
          <ac:spMkLst>
            <pc:docMk/>
            <pc:sldMk cId="89417195" sldId="322"/>
            <ac:spMk id="22" creationId="{4B75374E-ECC9-483D-B2BC-34086774DF6B}"/>
          </ac:spMkLst>
        </pc:spChg>
        <pc:spChg chg="add mod">
          <ac:chgData name="Thiago Felski Pereira" userId="a76654c4-f605-47da-b4a1-b46273390d5d" providerId="ADAL" clId="{2B4EFF79-BC4D-411A-B110-3F9AAC1D4AD0}" dt="2021-10-18T19:00:04.283" v="610" actId="20577"/>
          <ac:spMkLst>
            <pc:docMk/>
            <pc:sldMk cId="89417195" sldId="322"/>
            <ac:spMk id="28" creationId="{D9D0BADC-FD7C-4366-9E0B-C1629E391845}"/>
          </ac:spMkLst>
        </pc:spChg>
        <pc:picChg chg="add del mod">
          <ac:chgData name="Thiago Felski Pereira" userId="a76654c4-f605-47da-b4a1-b46273390d5d" providerId="ADAL" clId="{2B4EFF79-BC4D-411A-B110-3F9AAC1D4AD0}" dt="2021-10-18T18:44:12.779" v="407" actId="478"/>
          <ac:picMkLst>
            <pc:docMk/>
            <pc:sldMk cId="89417195" sldId="322"/>
            <ac:picMk id="4" creationId="{C34A2998-BEC7-4B46-AB1D-A90EEA1DA357}"/>
          </ac:picMkLst>
        </pc:picChg>
        <pc:picChg chg="add del mod">
          <ac:chgData name="Thiago Felski Pereira" userId="a76654c4-f605-47da-b4a1-b46273390d5d" providerId="ADAL" clId="{2B4EFF79-BC4D-411A-B110-3F9AAC1D4AD0}" dt="2021-10-18T18:55:32.595" v="516" actId="478"/>
          <ac:picMkLst>
            <pc:docMk/>
            <pc:sldMk cId="89417195" sldId="322"/>
            <ac:picMk id="9" creationId="{127CCD0A-5E3B-4143-92CD-47B38853BD86}"/>
          </ac:picMkLst>
        </pc:picChg>
        <pc:picChg chg="add mod">
          <ac:chgData name="Thiago Felski Pereira" userId="a76654c4-f605-47da-b4a1-b46273390d5d" providerId="ADAL" clId="{2B4EFF79-BC4D-411A-B110-3F9AAC1D4AD0}" dt="2021-10-18T18:56:29.395" v="520" actId="1076"/>
          <ac:picMkLst>
            <pc:docMk/>
            <pc:sldMk cId="89417195" sldId="322"/>
            <ac:picMk id="21" creationId="{FA044FB0-8177-4839-AFA0-0C61345A6C39}"/>
          </ac:picMkLst>
        </pc:pic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6" creationId="{3FDA8413-E801-4980-B6CE-0B587D262F96}"/>
          </ac:cxnSpMkLst>
        </pc:cxnChg>
        <pc:cxnChg chg="add mod">
          <ac:chgData name="Thiago Felski Pereira" userId="a76654c4-f605-47da-b4a1-b46273390d5d" providerId="ADAL" clId="{2B4EFF79-BC4D-411A-B110-3F9AAC1D4AD0}" dt="2021-10-18T19:00:22.596" v="614" actId="20577"/>
          <ac:cxnSpMkLst>
            <pc:docMk/>
            <pc:sldMk cId="89417195" sldId="322"/>
            <ac:cxnSpMk id="24" creationId="{E5AFB522-848E-454E-A6BD-AF85A019E6B5}"/>
          </ac:cxnSpMkLst>
        </pc:cxnChg>
        <pc:cxnChg chg="add mod">
          <ac:chgData name="Thiago Felski Pereira" userId="a76654c4-f605-47da-b4a1-b46273390d5d" providerId="ADAL" clId="{2B4EFF79-BC4D-411A-B110-3F9AAC1D4AD0}" dt="2021-10-18T18:59:54.593" v="609" actId="14100"/>
          <ac:cxnSpMkLst>
            <pc:docMk/>
            <pc:sldMk cId="89417195" sldId="322"/>
            <ac:cxnSpMk id="29" creationId="{8DEF3F32-2052-4F81-ADEE-F1ACE433787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172699165" sldId="32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85666916" sldId="323"/>
        </pc:sldMkLst>
      </pc:sldChg>
      <pc:sldChg chg="addSp delSp modSp add mod">
        <pc:chgData name="Thiago Felski Pereira" userId="a76654c4-f605-47da-b4a1-b46273390d5d" providerId="ADAL" clId="{2B4EFF79-BC4D-411A-B110-3F9AAC1D4AD0}" dt="2021-10-18T18:49:53.549" v="490" actId="6549"/>
        <pc:sldMkLst>
          <pc:docMk/>
          <pc:sldMk cId="2816094928" sldId="323"/>
        </pc:sldMkLst>
        <pc:spChg chg="mod">
          <ac:chgData name="Thiago Felski Pereira" userId="a76654c4-f605-47da-b4a1-b46273390d5d" providerId="ADAL" clId="{2B4EFF79-BC4D-411A-B110-3F9AAC1D4AD0}" dt="2021-10-18T18:47:18.524" v="463" actId="20577"/>
          <ac:spMkLst>
            <pc:docMk/>
            <pc:sldMk cId="2816094928" sldId="323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9" creationId="{64AB9DE0-502B-4B33-BE7A-9B541F562E1E}"/>
          </ac:spMkLst>
        </pc:spChg>
        <pc:spChg chg="del mod">
          <ac:chgData name="Thiago Felski Pereira" userId="a76654c4-f605-47da-b4a1-b46273390d5d" providerId="ADAL" clId="{2B4EFF79-BC4D-411A-B110-3F9AAC1D4AD0}" dt="2021-10-18T18:49:22.300" v="484" actId="478"/>
          <ac:spMkLst>
            <pc:docMk/>
            <pc:sldMk cId="2816094928" sldId="323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3" creationId="{69CBAB03-0BEF-4BEF-8AC6-81B4BB497C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4" creationId="{6C88F516-6FC1-4BAF-85F7-4755FB9BB11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5" creationId="{2254CF86-1A51-4087-B435-306F64997BF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7" creationId="{96BB7B75-3FA4-4B15-BD8D-C3937B92CEE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8" creationId="{68F94156-A446-461C-BA1D-977EC6558CC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9" creationId="{BBB0E23B-F7CC-4722-8275-4D4BF516D29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0" creationId="{6285A9CC-FE58-4065-BD0F-F2E065C1E84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1" creationId="{590D0AB8-9C33-4A56-93F8-504B4D8D985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2" creationId="{232DF3DB-5AC6-4FC2-AEDE-8023BB9327B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3" creationId="{69CE91EF-B196-4B5A-AFA8-43E39AFDCF33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4" creationId="{D780FAAB-3365-481B-9093-7C31281B6F7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5" creationId="{ADEDF32D-3A7D-4AE2-891F-1C59E46C71C4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6" creationId="{EFA6D9E0-5FAA-44ED-BBC8-670ABB6989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7" creationId="{5F9C93ED-B938-4386-8F42-BCCA1C245EB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8" creationId="{E870211E-8678-46E2-A5B6-EBF668A015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9" creationId="{893CBEDC-3A40-4C47-B319-BB0CB93458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0" creationId="{70121C33-5EB9-4486-A1E4-4087CF0E059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1" creationId="{86335B21-E8ED-49A1-9C83-F7880511E6B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2" creationId="{5D6BF3F1-CDD6-4FC2-8FE8-42CE88DC147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3" creationId="{F4A869B9-D7BB-4079-9968-67287C37E0E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4" creationId="{C170782C-F4D0-4C40-B810-B0ACF828DC7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5" creationId="{A8DBCC13-E3C4-42A0-986C-050B30A30C9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6" creationId="{571A62F3-5E16-4569-9471-4C5663FEFD5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7" creationId="{885FDDB0-E342-44AB-A956-D041585E608A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8" creationId="{8A1D049C-58C3-48BC-A192-85CB5097F85D}"/>
          </ac:spMkLst>
        </pc:spChg>
        <pc:spChg chg="add mod">
          <ac:chgData name="Thiago Felski Pereira" userId="a76654c4-f605-47da-b4a1-b46273390d5d" providerId="ADAL" clId="{2B4EFF79-BC4D-411A-B110-3F9AAC1D4AD0}" dt="2021-10-18T18:49:44.940" v="488" actId="6549"/>
          <ac:spMkLst>
            <pc:docMk/>
            <pc:sldMk cId="2816094928" sldId="323"/>
            <ac:spMk id="43" creationId="{588FE99C-E715-4765-AAB1-71FE556214A3}"/>
          </ac:spMkLst>
        </pc:spChg>
        <pc:spChg chg="add mod">
          <ac:chgData name="Thiago Felski Pereira" userId="a76654c4-f605-47da-b4a1-b46273390d5d" providerId="ADAL" clId="{2B4EFF79-BC4D-411A-B110-3F9AAC1D4AD0}" dt="2021-10-18T18:49:38.077" v="486" actId="6549"/>
          <ac:spMkLst>
            <pc:docMk/>
            <pc:sldMk cId="2816094928" sldId="323"/>
            <ac:spMk id="44" creationId="{BE3AC569-BACD-4561-9845-1009D0B9C3A8}"/>
          </ac:spMkLst>
        </pc:spChg>
        <pc:spChg chg="add mod">
          <ac:chgData name="Thiago Felski Pereira" userId="a76654c4-f605-47da-b4a1-b46273390d5d" providerId="ADAL" clId="{2B4EFF79-BC4D-411A-B110-3F9AAC1D4AD0}" dt="2021-10-18T18:49:53.549" v="490" actId="6549"/>
          <ac:spMkLst>
            <pc:docMk/>
            <pc:sldMk cId="2816094928" sldId="323"/>
            <ac:spMk id="45" creationId="{09B050EF-BDF1-477C-9FBF-C34717ECD15E}"/>
          </ac:spMkLst>
        </pc:sp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0" creationId="{BFE77B1D-A753-4F9A-AD79-03ED1DC1D004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6" creationId="{8C28FC96-AC8E-4B22-BA31-1761D3D209E7}"/>
          </ac:graphicFrameMkLst>
        </pc:graphicFrameChg>
        <pc:cxnChg chg="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6" creationId="{CE9274B9-D8F3-452F-A0E0-A43D7369ED62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39" creationId="{CA5E0BC3-42BC-482D-9B65-B284C899A23E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0" creationId="{C629DFC9-2D5B-461F-9DBA-2782CF2758A0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1" creationId="{6778C60A-2DA7-40AB-B5B9-CD60EA940AEC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2" creationId="{D8771A19-F4FD-4B98-ACC3-52CF7B1BE7B7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315949116" sldId="324"/>
        </pc:sldMkLst>
      </pc:sldChg>
      <pc:sldChg chg="addSp delSp modSp add mod ord">
        <pc:chgData name="Thiago Felski Pereira" userId="a76654c4-f605-47da-b4a1-b46273390d5d" providerId="ADAL" clId="{2B4EFF79-BC4D-411A-B110-3F9AAC1D4AD0}" dt="2021-10-18T18:55:27" v="515"/>
        <pc:sldMkLst>
          <pc:docMk/>
          <pc:sldMk cId="2444913254" sldId="324"/>
        </pc:sldMkLst>
        <pc:spChg chg="mod">
          <ac:chgData name="Thiago Felski Pereira" userId="a76654c4-f605-47da-b4a1-b46273390d5d" providerId="ADAL" clId="{2B4EFF79-BC4D-411A-B110-3F9AAC1D4AD0}" dt="2021-10-18T18:54:40.652" v="507" actId="20577"/>
          <ac:spMkLst>
            <pc:docMk/>
            <pc:sldMk cId="2444913254" sldId="324"/>
            <ac:spMk id="13" creationId="{587B3555-8F18-4B2B-8E08-00F1C294BAD1}"/>
          </ac:spMkLst>
        </pc:spChg>
        <pc:spChg chg="add mod">
          <ac:chgData name="Thiago Felski Pereira" userId="a76654c4-f605-47da-b4a1-b46273390d5d" providerId="ADAL" clId="{2B4EFF79-BC4D-411A-B110-3F9AAC1D4AD0}" dt="2021-10-18T18:54:42.404" v="508" actId="20577"/>
          <ac:spMkLst>
            <pc:docMk/>
            <pc:sldMk cId="2444913254" sldId="324"/>
            <ac:spMk id="19" creationId="{28644697-0D27-4EF0-BC93-2A003B27F0D2}"/>
          </ac:spMkLst>
        </pc:spChg>
        <pc:cxnChg chg="add del mod">
          <ac:chgData name="Thiago Felski Pereira" userId="a76654c4-f605-47da-b4a1-b46273390d5d" providerId="ADAL" clId="{2B4EFF79-BC4D-411A-B110-3F9AAC1D4AD0}" dt="2021-10-18T18:54:02.035" v="500" actId="478"/>
          <ac:cxnSpMkLst>
            <pc:docMk/>
            <pc:sldMk cId="2444913254" sldId="324"/>
            <ac:cxnSpMk id="4" creationId="{53E52315-A4E1-47EA-B2A1-51E6A644729F}"/>
          </ac:cxnSpMkLst>
        </pc:cxnChg>
        <pc:cxnChg chg="del mod">
          <ac:chgData name="Thiago Felski Pereira" userId="a76654c4-f605-47da-b4a1-b46273390d5d" providerId="ADAL" clId="{2B4EFF79-BC4D-411A-B110-3F9AAC1D4AD0}" dt="2021-10-18T18:54:13.452" v="502" actId="478"/>
          <ac:cxnSpMkLst>
            <pc:docMk/>
            <pc:sldMk cId="2444913254" sldId="324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3:57.204" v="499" actId="478"/>
          <ac:cxnSpMkLst>
            <pc:docMk/>
            <pc:sldMk cId="2444913254" sldId="324"/>
            <ac:cxnSpMk id="17" creationId="{3D9C4E55-50EB-4D5A-AA2E-91EC812FAAFB}"/>
          </ac:cxnSpMkLst>
        </pc:cxnChg>
        <pc:cxnChg chg="add mod">
          <ac:chgData name="Thiago Felski Pereira" userId="a76654c4-f605-47da-b4a1-b46273390d5d" providerId="ADAL" clId="{2B4EFF79-BC4D-411A-B110-3F9AAC1D4AD0}" dt="2021-10-18T18:54:07.654" v="501" actId="1582"/>
          <ac:cxnSpMkLst>
            <pc:docMk/>
            <pc:sldMk cId="2444913254" sldId="324"/>
            <ac:cxnSpMk id="18" creationId="{803FCA19-C57E-4343-8E17-B936A914135B}"/>
          </ac:cxnSpMkLst>
        </pc:cxnChg>
        <pc:cxnChg chg="add mod">
          <ac:chgData name="Thiago Felski Pereira" userId="a76654c4-f605-47da-b4a1-b46273390d5d" providerId="ADAL" clId="{2B4EFF79-BC4D-411A-B110-3F9AAC1D4AD0}" dt="2021-10-18T18:55:11.112" v="513" actId="14100"/>
          <ac:cxnSpMkLst>
            <pc:docMk/>
            <pc:sldMk cId="2444913254" sldId="324"/>
            <ac:cxnSpMk id="20" creationId="{30A7F529-3C57-48AC-B465-E50E6BB1A31C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31690006" sldId="325"/>
        </pc:sldMkLst>
      </pc:sldChg>
      <pc:sldChg chg="addSp delSp modSp add mod">
        <pc:chgData name="Thiago Felski Pereira" userId="a76654c4-f605-47da-b4a1-b46273390d5d" providerId="ADAL" clId="{2B4EFF79-BC4D-411A-B110-3F9AAC1D4AD0}" dt="2021-10-18T19:11:37.164" v="728" actId="20577"/>
        <pc:sldMkLst>
          <pc:docMk/>
          <pc:sldMk cId="377764334" sldId="325"/>
        </pc:sldMkLst>
        <pc:spChg chg="mod">
          <ac:chgData name="Thiago Felski Pereira" userId="a76654c4-f605-47da-b4a1-b46273390d5d" providerId="ADAL" clId="{2B4EFF79-BC4D-411A-B110-3F9AAC1D4AD0}" dt="2021-10-18T19:11:37.164" v="728" actId="20577"/>
          <ac:spMkLst>
            <pc:docMk/>
            <pc:sldMk cId="377764334" sldId="32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18T19:09:57.017" v="688" actId="1076"/>
          <ac:spMkLst>
            <pc:docMk/>
            <pc:sldMk cId="377764334" sldId="325"/>
            <ac:spMk id="14" creationId="{699FADD8-666B-4AEF-B091-32ED8EF07557}"/>
          </ac:spMkLst>
        </pc:spChg>
        <pc:spChg chg="mod">
          <ac:chgData name="Thiago Felski Pereira" userId="a76654c4-f605-47da-b4a1-b46273390d5d" providerId="ADAL" clId="{2B4EFF79-BC4D-411A-B110-3F9AAC1D4AD0}" dt="2021-10-18T19:08:08.925" v="624"/>
          <ac:spMkLst>
            <pc:docMk/>
            <pc:sldMk cId="377764334" sldId="325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0:48.444" v="723" actId="20577"/>
          <ac:spMkLst>
            <pc:docMk/>
            <pc:sldMk cId="377764334" sldId="325"/>
            <ac:spMk id="24" creationId="{0FC6AD84-7E12-4C37-80EE-41930A9AA633}"/>
          </ac:spMkLst>
        </pc:spChg>
        <pc:spChg chg="add del mod">
          <ac:chgData name="Thiago Felski Pereira" userId="a76654c4-f605-47da-b4a1-b46273390d5d" providerId="ADAL" clId="{2B4EFF79-BC4D-411A-B110-3F9AAC1D4AD0}" dt="2021-10-18T19:11:27.428" v="727"/>
          <ac:spMkLst>
            <pc:docMk/>
            <pc:sldMk cId="377764334" sldId="325"/>
            <ac:spMk id="31" creationId="{8B78B4DB-4CBB-46F7-89CF-2235D8B36C4D}"/>
          </ac:spMkLst>
        </pc:spChg>
        <pc:picChg chg="add mod ord">
          <ac:chgData name="Thiago Felski Pereira" userId="a76654c4-f605-47da-b4a1-b46273390d5d" providerId="ADAL" clId="{2B4EFF79-BC4D-411A-B110-3F9AAC1D4AD0}" dt="2021-10-18T19:07:43.839" v="623" actId="167"/>
          <ac:picMkLst>
            <pc:docMk/>
            <pc:sldMk cId="377764334" sldId="325"/>
            <ac:picMk id="4" creationId="{D41B2088-0FB8-40E8-8E2C-06610D03C2B4}"/>
          </ac:picMkLst>
        </pc:picChg>
        <pc:picChg chg="del">
          <ac:chgData name="Thiago Felski Pereira" userId="a76654c4-f605-47da-b4a1-b46273390d5d" providerId="ADAL" clId="{2B4EFF79-BC4D-411A-B110-3F9AAC1D4AD0}" dt="2021-10-18T19:07:07.484" v="619" actId="478"/>
          <ac:picMkLst>
            <pc:docMk/>
            <pc:sldMk cId="377764334" sldId="325"/>
            <ac:picMk id="9" creationId="{127CCD0A-5E3B-4143-92CD-47B38853BD86}"/>
          </ac:picMkLst>
        </pc:picChg>
        <pc:cxnChg chg="add mod">
          <ac:chgData name="Thiago Felski Pereira" userId="a76654c4-f605-47da-b4a1-b46273390d5d" providerId="ADAL" clId="{2B4EFF79-BC4D-411A-B110-3F9AAC1D4AD0}" dt="2021-10-18T19:10:05.652" v="689" actId="14100"/>
          <ac:cxnSpMkLst>
            <pc:docMk/>
            <pc:sldMk cId="377764334" sldId="325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08:52.115" v="627" actId="478"/>
          <ac:cxnSpMkLst>
            <pc:docMk/>
            <pc:sldMk cId="377764334" sldId="325"/>
            <ac:cxnSpMk id="16" creationId="{3FDA8413-E801-4980-B6CE-0B587D262F96}"/>
          </ac:cxnSpMkLst>
        </pc:cxnChg>
        <pc:cxnChg chg="mod">
          <ac:chgData name="Thiago Felski Pereira" userId="a76654c4-f605-47da-b4a1-b46273390d5d" providerId="ADAL" clId="{2B4EFF79-BC4D-411A-B110-3F9AAC1D4AD0}" dt="2021-10-18T19:07:37.249" v="622" actId="14100"/>
          <ac:cxnSpMkLst>
            <pc:docMk/>
            <pc:sldMk cId="377764334" sldId="325"/>
            <ac:cxnSpMk id="18" creationId="{803FCA19-C57E-4343-8E17-B936A914135B}"/>
          </ac:cxnSpMkLst>
        </pc:cxnChg>
        <pc:cxnChg chg="mod">
          <ac:chgData name="Thiago Felski Pereira" userId="a76654c4-f605-47da-b4a1-b46273390d5d" providerId="ADAL" clId="{2B4EFF79-BC4D-411A-B110-3F9AAC1D4AD0}" dt="2021-10-18T19:08:24.318" v="625" actId="14100"/>
          <ac:cxnSpMkLst>
            <pc:docMk/>
            <pc:sldMk cId="377764334" sldId="325"/>
            <ac:cxnSpMk id="20" creationId="{30A7F529-3C57-48AC-B465-E50E6BB1A31C}"/>
          </ac:cxnSpMkLst>
        </pc:cxnChg>
        <pc:cxnChg chg="add mod">
          <ac:chgData name="Thiago Felski Pereira" userId="a76654c4-f605-47da-b4a1-b46273390d5d" providerId="ADAL" clId="{2B4EFF79-BC4D-411A-B110-3F9AAC1D4AD0}" dt="2021-10-18T19:10:59.940" v="725" actId="14100"/>
          <ac:cxnSpMkLst>
            <pc:docMk/>
            <pc:sldMk cId="377764334" sldId="325"/>
            <ac:cxnSpMk id="25" creationId="{022F0B59-A69E-4CCA-AA18-E2EB5020C033}"/>
          </ac:cxnSpMkLst>
        </pc:cxnChg>
        <pc:cxnChg chg="add del mod">
          <ac:chgData name="Thiago Felski Pereira" userId="a76654c4-f605-47da-b4a1-b46273390d5d" providerId="ADAL" clId="{2B4EFF79-BC4D-411A-B110-3F9AAC1D4AD0}" dt="2021-10-18T19:11:27.428" v="727"/>
          <ac:cxnSpMkLst>
            <pc:docMk/>
            <pc:sldMk cId="377764334" sldId="325"/>
            <ac:cxnSpMk id="32" creationId="{32438DC0-3356-4DBD-A31E-019862347D63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70143630" sldId="326"/>
        </pc:sldMkLst>
      </pc:sldChg>
      <pc:sldChg chg="addSp delSp modSp add mod">
        <pc:chgData name="Thiago Felski Pereira" userId="a76654c4-f605-47da-b4a1-b46273390d5d" providerId="ADAL" clId="{2B4EFF79-BC4D-411A-B110-3F9AAC1D4AD0}" dt="2021-10-18T19:12:33.781" v="742" actId="1076"/>
        <pc:sldMkLst>
          <pc:docMk/>
          <pc:sldMk cId="483649587" sldId="326"/>
        </pc:sldMkLst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3" creationId="{587B3555-8F18-4B2B-8E08-00F1C294BAD1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16" creationId="{84AFB93D-F484-4B63-84E1-3C7478E3664A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1" creationId="{78C20F72-7C90-4DBB-974E-3BE9ACDFA3F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2" creationId="{D4ABAA37-FFE0-46A2-973B-0BADB2DBC34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3" creationId="{45B52989-7A8A-428C-86CC-CD9A18C9D6E8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24" creationId="{0FC6AD84-7E12-4C37-80EE-41930A9AA6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6" creationId="{5509BEC3-2BEA-410D-BA32-BACDAA00CBBE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7" creationId="{D574076B-A5E0-40FA-878C-C9404556792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8" creationId="{18237788-5146-4455-8090-658E97573A78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9" creationId="{284C9722-FA47-403B-944E-82882A5465DF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0" creationId="{1CAE7489-DE29-42AD-9C0D-BCDC6C8F57B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1" creationId="{C7F7C289-240E-4F43-882D-CE86F14CADF7}"/>
          </ac:spMkLst>
        </pc:spChg>
        <pc:spChg chg="add mod">
          <ac:chgData name="Thiago Felski Pereira" userId="a76654c4-f605-47da-b4a1-b46273390d5d" providerId="ADAL" clId="{2B4EFF79-BC4D-411A-B110-3F9AAC1D4AD0}" dt="2021-10-18T19:12:33.781" v="742" actId="1076"/>
          <ac:spMkLst>
            <pc:docMk/>
            <pc:sldMk cId="483649587" sldId="326"/>
            <ac:spMk id="32" creationId="{7FF31EF2-6528-4347-9AF6-78C158CD33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7" creationId="{80ABDCD3-FE8E-49E5-B58E-CB24C550CE9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8" creationId="{A945F4C1-713D-4F85-BF40-65D8DE1353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9" creationId="{C6FCADEF-1793-426C-9737-03CAF2D18F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0" creationId="{5D1C12AC-A741-4F27-8AAF-A20000E69C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1" creationId="{4638466A-ED92-4E8A-986A-324817E50A2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2" creationId="{F78CF543-8BBA-4E2D-867E-8ED6B07581D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3" creationId="{176704CA-B53C-439A-99FB-2AB0B2009F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4" creationId="{5737A964-2B39-44DE-A23A-61AF9438E0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5" creationId="{F3D9C703-1733-4F42-AA48-47B502858C0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6" creationId="{31D1DD62-AE4F-4729-B673-495B4F5B4C3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7" creationId="{9324D918-45A2-4F8B-8079-8CE7EC62F8E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8" creationId="{6A265929-1F11-41FC-839C-EC1806C75955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9" creationId="{67190862-7C0B-447B-918C-32DA91F1D64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0" creationId="{B4093A2F-4C8A-46E0-A802-A26F3F978F5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1" creationId="{E83B31D0-DEE5-4B61-8E7B-52243F60845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5" creationId="{7985D7F1-7656-4074-9573-C78E47C544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6" creationId="{EB31C1D5-ABD2-4C02-90E9-33B73C3DC392}"/>
          </ac:spMkLst>
        </pc:sp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17" creationId="{A94320A3-C452-4F08-9C6A-865E442E5B0A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4" creationId="{410BA973-2151-4ED5-87DC-A24CB68B0AA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5" creationId="{89AE3490-6AD7-478D-BA88-BA9D8841743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6" creationId="{FE16CAD3-C6F5-486F-8D3C-47F300D43F14}"/>
          </ac:graphicFrameMkLst>
        </pc:graphicFrameChg>
        <pc:picChg chg="del">
          <ac:chgData name="Thiago Felski Pereira" userId="a76654c4-f605-47da-b4a1-b46273390d5d" providerId="ADAL" clId="{2B4EFF79-BC4D-411A-B110-3F9AAC1D4AD0}" dt="2021-10-18T19:11:54.500" v="730" actId="478"/>
          <ac:picMkLst>
            <pc:docMk/>
            <pc:sldMk cId="483649587" sldId="326"/>
            <ac:picMk id="4" creationId="{D41B2088-0FB8-40E8-8E2C-06610D03C2B4}"/>
          </ac:picMkLst>
        </pc:pic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6" creationId="{CE9274B9-D8F3-452F-A0E0-A43D7369ED62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8" creationId="{803FCA19-C57E-4343-8E17-B936A914135B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0" creationId="{30A7F529-3C57-48AC-B465-E50E6BB1A31C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5" creationId="{022F0B59-A69E-4CCA-AA18-E2EB5020C033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33" creationId="{ACFD8F0D-3092-4813-98E3-B1CEE7394BD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2" creationId="{78AF43D8-1B4D-4DE1-9CAB-A1A0CAA716C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3" creationId="{DF238C85-9979-4FD8-BBCA-1B62007F5FCF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4" creationId="{45A12000-78B1-48A2-9FB8-38C42E0F603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81548949" sldId="327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61607546" sldId="32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67380351" sldId="32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24462731" sldId="33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2913287" sldId="33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3924658" sldId="33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20593667" sldId="333"/>
        </pc:sldMkLst>
      </pc:sldChg>
    </pc:docChg>
  </pc:docChgLst>
  <pc:docChgLst>
    <pc:chgData name="Thiago Felski Pereira" userId="a76654c4-f605-47da-b4a1-b46273390d5d" providerId="ADAL" clId="{641FFFD3-42EE-4BD7-99FF-E6E3F7596C5C}"/>
    <pc:docChg chg="undo custSel addSld delSld modSld sldOrd">
      <pc:chgData name="Thiago Felski Pereira" userId="a76654c4-f605-47da-b4a1-b46273390d5d" providerId="ADAL" clId="{641FFFD3-42EE-4BD7-99FF-E6E3F7596C5C}" dt="2022-11-11T17:39:55.966" v="1178" actId="20577"/>
      <pc:docMkLst>
        <pc:docMk/>
      </pc:docMkLst>
      <pc:sldChg chg="modSp mod">
        <pc:chgData name="Thiago Felski Pereira" userId="a76654c4-f605-47da-b4a1-b46273390d5d" providerId="ADAL" clId="{641FFFD3-42EE-4BD7-99FF-E6E3F7596C5C}" dt="2022-11-11T13:36:31.766" v="4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641FFFD3-42EE-4BD7-99FF-E6E3F7596C5C}" dt="2022-11-11T13:36:31.766" v="4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641FFFD3-42EE-4BD7-99FF-E6E3F7596C5C}" dt="2022-11-11T13:39:29.063" v="13"/>
        <pc:sldMkLst>
          <pc:docMk/>
          <pc:sldMk cId="3968537483" sldId="307"/>
        </pc:sldMkLst>
        <pc:spChg chg="add del">
          <ac:chgData name="Thiago Felski Pereira" userId="a76654c4-f605-47da-b4a1-b46273390d5d" providerId="ADAL" clId="{641FFFD3-42EE-4BD7-99FF-E6E3F7596C5C}" dt="2022-11-11T13:37:22.711" v="7" actId="22"/>
          <ac:spMkLst>
            <pc:docMk/>
            <pc:sldMk cId="3968537483" sldId="307"/>
            <ac:spMk id="4" creationId="{6B3EFCC2-0A33-1740-A560-841076D2E19B}"/>
          </ac:spMkLst>
        </pc:spChg>
        <pc:spChg chg="add del">
          <ac:chgData name="Thiago Felski Pereira" userId="a76654c4-f605-47da-b4a1-b46273390d5d" providerId="ADAL" clId="{641FFFD3-42EE-4BD7-99FF-E6E3F7596C5C}" dt="2022-11-11T13:38:11.079" v="9" actId="22"/>
          <ac:spMkLst>
            <pc:docMk/>
            <pc:sldMk cId="3968537483" sldId="307"/>
            <ac:spMk id="9" creationId="{5AE31A38-E837-D26D-566D-4385199889C5}"/>
          </ac:spMkLst>
        </pc:spChg>
        <pc:spChg chg="mod">
          <ac:chgData name="Thiago Felski Pereira" userId="a76654c4-f605-47da-b4a1-b46273390d5d" providerId="ADAL" clId="{641FFFD3-42EE-4BD7-99FF-E6E3F7596C5C}" dt="2022-11-11T13:39:29.063" v="13"/>
          <ac:spMkLst>
            <pc:docMk/>
            <pc:sldMk cId="3968537483" sldId="30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38:43.070" v="11" actId="1076"/>
          <ac:picMkLst>
            <pc:docMk/>
            <pc:sldMk cId="3968537483" sldId="307"/>
            <ac:picMk id="11" creationId="{1A95DAC1-B774-47B1-886B-B604D57B4C2E}"/>
          </ac:picMkLst>
        </pc:picChg>
        <pc:picChg chg="del">
          <ac:chgData name="Thiago Felski Pereira" userId="a76654c4-f605-47da-b4a1-b46273390d5d" providerId="ADAL" clId="{641FFFD3-42EE-4BD7-99FF-E6E3F7596C5C}" dt="2022-11-11T13:36:47.669" v="5" actId="478"/>
          <ac:picMkLst>
            <pc:docMk/>
            <pc:sldMk cId="3968537483" sldId="307"/>
            <ac:picMk id="1028" creationId="{AECA7811-E189-4D1C-8EAC-81034F801C98}"/>
          </ac:picMkLst>
        </pc:picChg>
      </pc:sldChg>
      <pc:sldChg chg="del">
        <pc:chgData name="Thiago Felski Pereira" userId="a76654c4-f605-47da-b4a1-b46273390d5d" providerId="ADAL" clId="{641FFFD3-42EE-4BD7-99FF-E6E3F7596C5C}" dt="2022-11-11T13:59:43.378" v="491" actId="47"/>
        <pc:sldMkLst>
          <pc:docMk/>
          <pc:sldMk cId="2583389577" sldId="308"/>
        </pc:sldMkLst>
      </pc:sldChg>
      <pc:sldChg chg="addSp delSp modSp mod">
        <pc:chgData name="Thiago Felski Pereira" userId="a76654c4-f605-47da-b4a1-b46273390d5d" providerId="ADAL" clId="{641FFFD3-42EE-4BD7-99FF-E6E3F7596C5C}" dt="2022-11-11T17:35:49.561" v="1011" actId="313"/>
        <pc:sldMkLst>
          <pc:docMk/>
          <pc:sldMk cId="1680167621" sldId="309"/>
        </pc:sldMkLst>
        <pc:spChg chg="mod">
          <ac:chgData name="Thiago Felski Pereira" userId="a76654c4-f605-47da-b4a1-b46273390d5d" providerId="ADAL" clId="{641FFFD3-42EE-4BD7-99FF-E6E3F7596C5C}" dt="2022-11-11T16:14:42.708" v="822" actId="20577"/>
          <ac:spMkLst>
            <pc:docMk/>
            <pc:sldMk cId="1680167621" sldId="30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5:49.561" v="1011" actId="3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27.040" v="942" actId="1076"/>
          <ac:picMkLst>
            <pc:docMk/>
            <pc:sldMk cId="1680167621" sldId="309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6:16:40.347" v="944"/>
          <ac:picMkLst>
            <pc:docMk/>
            <pc:sldMk cId="1680167621" sldId="309"/>
            <ac:picMk id="7" creationId="{0FC7ACB6-5981-F8B8-C5E3-D314338F7112}"/>
          </ac:picMkLst>
        </pc:picChg>
        <pc:picChg chg="del">
          <ac:chgData name="Thiago Felski Pereira" userId="a76654c4-f605-47da-b4a1-b46273390d5d" providerId="ADAL" clId="{641FFFD3-42EE-4BD7-99FF-E6E3F7596C5C}" dt="2022-11-11T15:57:07.905" v="638" actId="478"/>
          <ac:picMkLst>
            <pc:docMk/>
            <pc:sldMk cId="1680167621" sldId="309"/>
            <ac:picMk id="1026" creationId="{599EA805-CB5F-4DBE-B0B7-24B853F01C12}"/>
          </ac:picMkLst>
        </pc:picChg>
      </pc:sldChg>
      <pc:sldChg chg="del">
        <pc:chgData name="Thiago Felski Pereira" userId="a76654c4-f605-47da-b4a1-b46273390d5d" providerId="ADAL" clId="{641FFFD3-42EE-4BD7-99FF-E6E3F7596C5C}" dt="2022-11-11T16:12:48.446" v="798" actId="47"/>
        <pc:sldMkLst>
          <pc:docMk/>
          <pc:sldMk cId="2163044483" sldId="310"/>
        </pc:sldMkLst>
      </pc:sldChg>
      <pc:sldChg chg="del">
        <pc:chgData name="Thiago Felski Pereira" userId="a76654c4-f605-47da-b4a1-b46273390d5d" providerId="ADAL" clId="{641FFFD3-42EE-4BD7-99FF-E6E3F7596C5C}" dt="2022-11-11T16:12:48.985" v="799" actId="47"/>
        <pc:sldMkLst>
          <pc:docMk/>
          <pc:sldMk cId="4145212716" sldId="311"/>
        </pc:sldMkLst>
      </pc:sldChg>
      <pc:sldChg chg="del">
        <pc:chgData name="Thiago Felski Pereira" userId="a76654c4-f605-47da-b4a1-b46273390d5d" providerId="ADAL" clId="{641FFFD3-42EE-4BD7-99FF-E6E3F7596C5C}" dt="2022-11-11T16:12:51.102" v="800" actId="47"/>
        <pc:sldMkLst>
          <pc:docMk/>
          <pc:sldMk cId="710151935" sldId="313"/>
        </pc:sldMkLst>
      </pc:sldChg>
      <pc:sldChg chg="del">
        <pc:chgData name="Thiago Felski Pereira" userId="a76654c4-f605-47da-b4a1-b46273390d5d" providerId="ADAL" clId="{641FFFD3-42EE-4BD7-99FF-E6E3F7596C5C}" dt="2022-11-11T16:12:51.725" v="801" actId="47"/>
        <pc:sldMkLst>
          <pc:docMk/>
          <pc:sldMk cId="3968745077" sldId="314"/>
        </pc:sldMkLst>
      </pc:sldChg>
      <pc:sldChg chg="del">
        <pc:chgData name="Thiago Felski Pereira" userId="a76654c4-f605-47da-b4a1-b46273390d5d" providerId="ADAL" clId="{641FFFD3-42EE-4BD7-99FF-E6E3F7596C5C}" dt="2022-11-11T16:12:52.510" v="802" actId="47"/>
        <pc:sldMkLst>
          <pc:docMk/>
          <pc:sldMk cId="224991271" sldId="315"/>
        </pc:sldMkLst>
      </pc:sldChg>
      <pc:sldChg chg="del">
        <pc:chgData name="Thiago Felski Pereira" userId="a76654c4-f605-47da-b4a1-b46273390d5d" providerId="ADAL" clId="{641FFFD3-42EE-4BD7-99FF-E6E3F7596C5C}" dt="2022-11-11T16:12:53.850" v="803" actId="47"/>
        <pc:sldMkLst>
          <pc:docMk/>
          <pc:sldMk cId="3188323607" sldId="316"/>
        </pc:sldMkLst>
      </pc:sldChg>
      <pc:sldChg chg="addSp delSp modSp add mod">
        <pc:chgData name="Thiago Felski Pereira" userId="a76654c4-f605-47da-b4a1-b46273390d5d" providerId="ADAL" clId="{641FFFD3-42EE-4BD7-99FF-E6E3F7596C5C}" dt="2022-11-11T13:43:05.614" v="82"/>
        <pc:sldMkLst>
          <pc:docMk/>
          <pc:sldMk cId="3942613558" sldId="317"/>
        </pc:sldMkLst>
        <pc:spChg chg="mod">
          <ac:chgData name="Thiago Felski Pereira" userId="a76654c4-f605-47da-b4a1-b46273390d5d" providerId="ADAL" clId="{641FFFD3-42EE-4BD7-99FF-E6E3F7596C5C}" dt="2022-11-11T13:40:23.246" v="35" actId="20577"/>
          <ac:spMkLst>
            <pc:docMk/>
            <pc:sldMk cId="3942613558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42:57.579" v="80" actId="20577"/>
          <ac:spMkLst>
            <pc:docMk/>
            <pc:sldMk cId="3942613558" sldId="31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43:05.614" v="82"/>
          <ac:picMkLst>
            <pc:docMk/>
            <pc:sldMk cId="3942613558" sldId="317"/>
            <ac:picMk id="2" creationId="{582FC471-A9B5-ADB9-22F7-C2F6112BA56E}"/>
          </ac:picMkLst>
        </pc:picChg>
        <pc:picChg chg="del mod">
          <ac:chgData name="Thiago Felski Pereira" userId="a76654c4-f605-47da-b4a1-b46273390d5d" providerId="ADAL" clId="{641FFFD3-42EE-4BD7-99FF-E6E3F7596C5C}" dt="2022-11-11T13:43:05.309" v="81" actId="478"/>
          <ac:picMkLst>
            <pc:docMk/>
            <pc:sldMk cId="3942613558" sldId="317"/>
            <ac:picMk id="11" creationId="{1A95DAC1-B774-47B1-886B-B604D57B4C2E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2:11.630" v="382" actId="207"/>
        <pc:sldMkLst>
          <pc:docMk/>
          <pc:sldMk cId="558712203" sldId="318"/>
        </pc:sldMkLst>
        <pc:spChg chg="mod">
          <ac:chgData name="Thiago Felski Pereira" userId="a76654c4-f605-47da-b4a1-b46273390d5d" providerId="ADAL" clId="{641FFFD3-42EE-4BD7-99FF-E6E3F7596C5C}" dt="2022-11-11T13:45:37.929" v="91" actId="20577"/>
          <ac:spMkLst>
            <pc:docMk/>
            <pc:sldMk cId="558712203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2:11.630" v="382" actId="207"/>
          <ac:spMkLst>
            <pc:docMk/>
            <pc:sldMk cId="558712203" sldId="31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1:39.692" v="352" actId="1076"/>
          <ac:picMkLst>
            <pc:docMk/>
            <pc:sldMk cId="558712203" sldId="318"/>
            <ac:picMk id="7" creationId="{22589F9C-EB42-0D00-30E0-1544CA0688A4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7:37.166" v="490" actId="20577"/>
        <pc:sldMkLst>
          <pc:docMk/>
          <pc:sldMk cId="3180877990" sldId="319"/>
        </pc:sldMkLst>
        <pc:spChg chg="mod">
          <ac:chgData name="Thiago Felski Pereira" userId="a76654c4-f605-47da-b4a1-b46273390d5d" providerId="ADAL" clId="{641FFFD3-42EE-4BD7-99FF-E6E3F7596C5C}" dt="2022-11-11T13:54:22.386" v="399" actId="20577"/>
          <ac:spMkLst>
            <pc:docMk/>
            <pc:sldMk cId="3180877990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7:37.166" v="490" actId="20577"/>
          <ac:spMkLst>
            <pc:docMk/>
            <pc:sldMk cId="3180877990" sldId="31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6:04.586" v="446" actId="1076"/>
          <ac:picMkLst>
            <pc:docMk/>
            <pc:sldMk cId="3180877990" sldId="319"/>
            <ac:picMk id="7" creationId="{1DBAD522-36D9-13DC-9010-7AD218F60CEA}"/>
          </ac:picMkLst>
        </pc:picChg>
      </pc:sldChg>
      <pc:sldChg chg="add del">
        <pc:chgData name="Thiago Felski Pereira" userId="a76654c4-f605-47da-b4a1-b46273390d5d" providerId="ADAL" clId="{641FFFD3-42EE-4BD7-99FF-E6E3F7596C5C}" dt="2022-11-11T14:01:22.665" v="497"/>
        <pc:sldMkLst>
          <pc:docMk/>
          <pc:sldMk cId="1467340449" sldId="320"/>
        </pc:sldMkLst>
      </pc:sldChg>
      <pc:sldChg chg="delSp new add del mod">
        <pc:chgData name="Thiago Felski Pereira" userId="a76654c4-f605-47da-b4a1-b46273390d5d" providerId="ADAL" clId="{641FFFD3-42EE-4BD7-99FF-E6E3F7596C5C}" dt="2022-11-11T16:12:47.571" v="797" actId="47"/>
        <pc:sldMkLst>
          <pc:docMk/>
          <pc:sldMk cId="2694322166" sldId="320"/>
        </pc:sldMkLst>
        <pc:spChg chg="del">
          <ac:chgData name="Thiago Felski Pereira" userId="a76654c4-f605-47da-b4a1-b46273390d5d" providerId="ADAL" clId="{641FFFD3-42EE-4BD7-99FF-E6E3F7596C5C}" dt="2022-11-11T14:00:17.605" v="494" actId="478"/>
          <ac:spMkLst>
            <pc:docMk/>
            <pc:sldMk cId="2694322166" sldId="320"/>
            <ac:spMk id="2" creationId="{8E638C65-2FE3-8B66-EB11-9CCC590E54A5}"/>
          </ac:spMkLst>
        </pc:spChg>
        <pc:spChg chg="del">
          <ac:chgData name="Thiago Felski Pereira" userId="a76654c4-f605-47da-b4a1-b46273390d5d" providerId="ADAL" clId="{641FFFD3-42EE-4BD7-99FF-E6E3F7596C5C}" dt="2022-11-11T14:00:16.382" v="493" actId="478"/>
          <ac:spMkLst>
            <pc:docMk/>
            <pc:sldMk cId="2694322166" sldId="320"/>
            <ac:spMk id="3" creationId="{311890EA-6111-C02B-F62F-60CCD230CC25}"/>
          </ac:spMkLst>
        </pc:spChg>
      </pc:sldChg>
      <pc:sldChg chg="add del">
        <pc:chgData name="Thiago Felski Pereira" userId="a76654c4-f605-47da-b4a1-b46273390d5d" providerId="ADAL" clId="{641FFFD3-42EE-4BD7-99FF-E6E3F7596C5C}" dt="2022-11-11T14:01:26.729" v="500"/>
        <pc:sldMkLst>
          <pc:docMk/>
          <pc:sldMk cId="75078907" sldId="321"/>
        </pc:sldMkLst>
      </pc:sldChg>
      <pc:sldChg chg="addSp delSp modSp add mod">
        <pc:chgData name="Thiago Felski Pereira" userId="a76654c4-f605-47da-b4a1-b46273390d5d" providerId="ADAL" clId="{641FFFD3-42EE-4BD7-99FF-E6E3F7596C5C}" dt="2022-11-11T14:03:00.569" v="581" actId="1076"/>
        <pc:sldMkLst>
          <pc:docMk/>
          <pc:sldMk cId="882179084" sldId="321"/>
        </pc:sldMkLst>
        <pc:spChg chg="mod">
          <ac:chgData name="Thiago Felski Pereira" userId="a76654c4-f605-47da-b4a1-b46273390d5d" providerId="ADAL" clId="{641FFFD3-42EE-4BD7-99FF-E6E3F7596C5C}" dt="2022-11-11T14:01:47.629" v="517" actId="20577"/>
          <ac:spMkLst>
            <pc:docMk/>
            <pc:sldMk cId="882179084" sldId="32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4:02:13.559" v="578" actId="20577"/>
          <ac:spMkLst>
            <pc:docMk/>
            <pc:sldMk cId="882179084" sldId="32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4:01:55.845" v="519" actId="478"/>
          <ac:picMkLst>
            <pc:docMk/>
            <pc:sldMk cId="882179084" sldId="321"/>
            <ac:picMk id="7" creationId="{1DBAD522-36D9-13DC-9010-7AD218F60CEA}"/>
          </ac:picMkLst>
        </pc:picChg>
        <pc:picChg chg="add mod">
          <ac:chgData name="Thiago Felski Pereira" userId="a76654c4-f605-47da-b4a1-b46273390d5d" providerId="ADAL" clId="{641FFFD3-42EE-4BD7-99FF-E6E3F7596C5C}" dt="2022-11-11T14:03:00.569" v="581" actId="1076"/>
          <ac:picMkLst>
            <pc:docMk/>
            <pc:sldMk cId="882179084" sldId="321"/>
            <ac:picMk id="9" creationId="{FAB41746-0621-41BD-3B68-D8FDE99B1B67}"/>
          </ac:picMkLst>
        </pc:picChg>
      </pc:sldChg>
      <pc:sldChg chg="addSp modSp add mod ord">
        <pc:chgData name="Thiago Felski Pereira" userId="a76654c4-f605-47da-b4a1-b46273390d5d" providerId="ADAL" clId="{641FFFD3-42EE-4BD7-99FF-E6E3F7596C5C}" dt="2022-11-11T16:17:57.316" v="972" actId="20577"/>
        <pc:sldMkLst>
          <pc:docMk/>
          <pc:sldMk cId="863422358" sldId="322"/>
        </pc:sldMkLst>
        <pc:spChg chg="mod">
          <ac:chgData name="Thiago Felski Pereira" userId="a76654c4-f605-47da-b4a1-b46273390d5d" providerId="ADAL" clId="{641FFFD3-42EE-4BD7-99FF-E6E3F7596C5C}" dt="2022-11-11T16:17:57.316" v="972" actId="20577"/>
          <ac:spMkLst>
            <pc:docMk/>
            <pc:sldMk cId="863422358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38.891" v="943"/>
          <ac:picMkLst>
            <pc:docMk/>
            <pc:sldMk cId="863422358" sldId="322"/>
            <ac:picMk id="2" creationId="{EC0AD6F7-C353-0187-5245-B9E05536BEFF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3:56.641" v="976" actId="47"/>
        <pc:sldMkLst>
          <pc:docMk/>
          <pc:sldMk cId="1931312632" sldId="323"/>
        </pc:sldMkLst>
      </pc:sldChg>
      <pc:sldChg chg="addSp delSp modSp add mod">
        <pc:chgData name="Thiago Felski Pereira" userId="a76654c4-f605-47da-b4a1-b46273390d5d" providerId="ADAL" clId="{641FFFD3-42EE-4BD7-99FF-E6E3F7596C5C}" dt="2022-11-11T17:36:33.585" v="1014" actId="1076"/>
        <pc:sldMkLst>
          <pc:docMk/>
          <pc:sldMk cId="3480280101" sldId="323"/>
        </pc:sldMkLst>
        <pc:spChg chg="mod">
          <ac:chgData name="Thiago Felski Pereira" userId="a76654c4-f605-47da-b4a1-b46273390d5d" providerId="ADAL" clId="{641FFFD3-42EE-4BD7-99FF-E6E3F7596C5C}" dt="2022-11-11T17:35:42.197" v="1007"/>
          <ac:spMkLst>
            <pc:docMk/>
            <pc:sldMk cId="3480280101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6:29.867" v="1012" actId="478"/>
          <ac:picMkLst>
            <pc:docMk/>
            <pc:sldMk cId="3480280101" sldId="323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7:36:33.585" v="1014" actId="1076"/>
          <ac:picMkLst>
            <pc:docMk/>
            <pc:sldMk cId="3480280101" sldId="323"/>
            <ac:picMk id="9" creationId="{59D3F96E-9CA3-71CD-C643-81F315721022}"/>
          </ac:picMkLst>
        </pc:picChg>
      </pc:sldChg>
      <pc:sldChg chg="delSp modSp add mod">
        <pc:chgData name="Thiago Felski Pereira" userId="a76654c4-f605-47da-b4a1-b46273390d5d" providerId="ADAL" clId="{641FFFD3-42EE-4BD7-99FF-E6E3F7596C5C}" dt="2022-11-11T17:39:55.966" v="1178" actId="20577"/>
        <pc:sldMkLst>
          <pc:docMk/>
          <pc:sldMk cId="254542714" sldId="324"/>
        </pc:sldMkLst>
        <pc:spChg chg="mod">
          <ac:chgData name="Thiago Felski Pereira" userId="a76654c4-f605-47da-b4a1-b46273390d5d" providerId="ADAL" clId="{641FFFD3-42EE-4BD7-99FF-E6E3F7596C5C}" dt="2022-11-11T17:39:17.655" v="1077" actId="20577"/>
          <ac:spMkLst>
            <pc:docMk/>
            <pc:sldMk cId="254542714" sldId="32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9:55.966" v="1178" actId="20577"/>
          <ac:spMkLst>
            <pc:docMk/>
            <pc:sldMk cId="254542714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9:21.951" v="1078" actId="478"/>
          <ac:picMkLst>
            <pc:docMk/>
            <pc:sldMk cId="254542714" sldId="324"/>
            <ac:picMk id="9" creationId="{59D3F96E-9CA3-71CD-C643-81F315721022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4:00.533" v="977" actId="47"/>
        <pc:sldMkLst>
          <pc:docMk/>
          <pc:sldMk cId="2827203476" sldId="324"/>
        </pc:sldMkLst>
      </pc:sldChg>
      <pc:sldChg chg="add del">
        <pc:chgData name="Thiago Felski Pereira" userId="a76654c4-f605-47da-b4a1-b46273390d5d" providerId="ADAL" clId="{641FFFD3-42EE-4BD7-99FF-E6E3F7596C5C}" dt="2022-11-11T17:33:51.416" v="975" actId="47"/>
        <pc:sldMkLst>
          <pc:docMk/>
          <pc:sldMk cId="2923883107" sldId="325"/>
        </pc:sldMkLst>
      </pc:sldChg>
    </pc:docChg>
  </pc:docChgLst>
  <pc:docChgLst>
    <pc:chgData name="Thiago Felski Pereira" userId="a76654c4-f605-47da-b4a1-b46273390d5d" providerId="ADAL" clId="{959EDAA6-772C-4396-BAAB-1FA85FEF07AE}"/>
    <pc:docChg chg="undo custSel addSld delSld modSld sldOrd">
      <pc:chgData name="Thiago Felski Pereira" userId="a76654c4-f605-47da-b4a1-b46273390d5d" providerId="ADAL" clId="{959EDAA6-772C-4396-BAAB-1FA85FEF07AE}" dt="2021-10-04T20:48:15.897" v="1440" actId="14100"/>
      <pc:docMkLst>
        <pc:docMk/>
      </pc:docMkLst>
      <pc:sldChg chg="modSp mod">
        <pc:chgData name="Thiago Felski Pereira" userId="a76654c4-f605-47da-b4a1-b46273390d5d" providerId="ADAL" clId="{959EDAA6-772C-4396-BAAB-1FA85FEF07AE}" dt="2021-09-28T17:35:10.960" v="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959EDAA6-772C-4396-BAAB-1FA85FEF07AE}" dt="2021-09-28T17:35:10.960" v="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959EDAA6-772C-4396-BAAB-1FA85FEF07AE}" dt="2021-09-28T19:59:00.950" v="226" actId="47"/>
        <pc:sldMkLst>
          <pc:docMk/>
          <pc:sldMk cId="2481961666" sldId="305"/>
        </pc:sldMkLst>
        <pc:spChg chg="add mod">
          <ac:chgData name="Thiago Felski Pereira" userId="a76654c4-f605-47da-b4a1-b46273390d5d" providerId="ADAL" clId="{959EDAA6-772C-4396-BAAB-1FA85FEF07AE}" dt="2021-09-28T17:46:52.665" v="35" actId="20577"/>
          <ac:spMkLst>
            <pc:docMk/>
            <pc:sldMk cId="2481961666" sldId="30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8T17:46:10.085" v="11"/>
          <ac:spMkLst>
            <pc:docMk/>
            <pc:sldMk cId="2481961666" sldId="305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8T17:46:49.259" v="27" actId="478"/>
          <ac:spMkLst>
            <pc:docMk/>
            <pc:sldMk cId="2481961666" sldId="305"/>
            <ac:spMk id="7" creationId="{00000000-0000-0000-0000-000000000000}"/>
          </ac:spMkLst>
        </pc:spChg>
        <pc:spChg chg="del">
          <ac:chgData name="Thiago Felski Pereira" userId="a76654c4-f605-47da-b4a1-b46273390d5d" providerId="ADAL" clId="{959EDAA6-772C-4396-BAAB-1FA85FEF07AE}" dt="2021-09-28T17:47:06.321" v="36" actId="478"/>
          <ac:spMkLst>
            <pc:docMk/>
            <pc:sldMk cId="2481961666" sldId="305"/>
            <ac:spMk id="9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49:12.527" v="59" actId="1076"/>
          <ac:spMkLst>
            <pc:docMk/>
            <pc:sldMk cId="2481961666" sldId="305"/>
            <ac:spMk id="10" creationId="{00000000-0000-0000-0000-000000000000}"/>
          </ac:spMkLst>
        </pc:spChg>
        <pc:spChg chg="add mod">
          <ac:chgData name="Thiago Felski Pereira" userId="a76654c4-f605-47da-b4a1-b46273390d5d" providerId="ADAL" clId="{959EDAA6-772C-4396-BAAB-1FA85FEF07AE}" dt="2021-09-28T19:42:48.429" v="199" actId="20577"/>
          <ac:spMkLst>
            <pc:docMk/>
            <pc:sldMk cId="2481961666" sldId="30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8" creationId="{CC725E14-82AA-4DED-95D2-EF11B3175961}"/>
          </ac:picMkLst>
        </pc:pic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11" creationId="{D9006819-107A-455E-BA00-5E7F1C89F28A}"/>
          </ac:picMkLst>
        </pc:picChg>
        <pc:cxnChg chg="add mod">
          <ac:chgData name="Thiago Felski Pereira" userId="a76654c4-f605-47da-b4a1-b46273390d5d" providerId="ADAL" clId="{959EDAA6-772C-4396-BAAB-1FA85FEF07AE}" dt="2021-09-28T17:46:10.085" v="11"/>
          <ac:cxnSpMkLst>
            <pc:docMk/>
            <pc:sldMk cId="2481961666" sldId="305"/>
            <ac:cxnSpMk id="6" creationId="{CE9274B9-D8F3-452F-A0E0-A43D7369ED6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65527976" sldId="306"/>
        </pc:sldMkLst>
        <pc:spChg chg="add mod">
          <ac:chgData name="Thiago Felski Pereira" userId="a76654c4-f605-47da-b4a1-b46273390d5d" providerId="ADAL" clId="{959EDAA6-772C-4396-BAAB-1FA85FEF07AE}" dt="2021-09-28T17:46:11.753" v="12"/>
          <ac:spMkLst>
            <pc:docMk/>
            <pc:sldMk cId="465527976" sldId="306"/>
            <ac:spMk id="5" creationId="{03ABB44C-B988-49E4-BE6F-6AC0EB76DF42}"/>
          </ac:spMkLst>
        </pc:sp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8" creationId="{27EB5A2D-B6BA-4055-8BD2-D7D3C8F4F325}"/>
          </ac:picMkLst>
        </pc:pic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9" creationId="{BADA622F-6FD3-4974-A6BA-E913637B8959}"/>
          </ac:picMkLst>
        </pc:picChg>
        <pc:cxnChg chg="add mod">
          <ac:chgData name="Thiago Felski Pereira" userId="a76654c4-f605-47da-b4a1-b46273390d5d" providerId="ADAL" clId="{959EDAA6-772C-4396-BAAB-1FA85FEF07AE}" dt="2021-09-28T17:46:11.753" v="12"/>
          <ac:cxnSpMkLst>
            <pc:docMk/>
            <pc:sldMk cId="465527976" sldId="306"/>
            <ac:cxnSpMk id="7" creationId="{9BB86A87-EE37-4F5E-81D2-73AD2EBCDA0F}"/>
          </ac:cxnSpMkLst>
        </pc:cxnChg>
      </pc:sldChg>
      <pc:sldChg chg="addSp delSp modSp add del mod ord">
        <pc:chgData name="Thiago Felski Pereira" userId="a76654c4-f605-47da-b4a1-b46273390d5d" providerId="ADAL" clId="{959EDAA6-772C-4396-BAAB-1FA85FEF07AE}" dt="2021-09-28T19:59:01.566" v="227" actId="47"/>
        <pc:sldMkLst>
          <pc:docMk/>
          <pc:sldMk cId="504851766" sldId="306"/>
        </pc:sldMkLst>
        <pc:spChg chg="add mod">
          <ac:chgData name="Thiago Felski Pereira" userId="a76654c4-f605-47da-b4a1-b46273390d5d" providerId="ADAL" clId="{959EDAA6-772C-4396-BAAB-1FA85FEF07AE}" dt="2021-09-28T17:51:50.455" v="75" actId="113"/>
          <ac:spMkLst>
            <pc:docMk/>
            <pc:sldMk cId="504851766" sldId="306"/>
            <ac:spMk id="9" creationId="{209C7819-8D8C-4703-8433-09F0BBA7535F}"/>
          </ac:spMkLst>
        </pc:spChg>
        <pc:spChg chg="del">
          <ac:chgData name="Thiago Felski Pereira" userId="a76654c4-f605-47da-b4a1-b46273390d5d" providerId="ADAL" clId="{959EDAA6-772C-4396-BAAB-1FA85FEF07AE}" dt="2021-09-28T17:49:52.551" v="62" actId="478"/>
          <ac:spMkLst>
            <pc:docMk/>
            <pc:sldMk cId="504851766" sldId="306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51:42.633" v="73" actId="123"/>
          <ac:spMkLst>
            <pc:docMk/>
            <pc:sldMk cId="504851766" sldId="306"/>
            <ac:spMk id="12" creationId="{175EE159-79CC-4ED7-B3AA-C7CC3F5835A5}"/>
          </ac:spMkLst>
        </pc:spChg>
      </pc:sldChg>
      <pc:sldChg chg="delSp modSp add mod ord">
        <pc:chgData name="Thiago Felski Pereira" userId="a76654c4-f605-47da-b4a1-b46273390d5d" providerId="ADAL" clId="{959EDAA6-772C-4396-BAAB-1FA85FEF07AE}" dt="2021-09-28T19:58:48.939" v="225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959EDAA6-772C-4396-BAAB-1FA85FEF07AE}" dt="2021-09-28T19:35:58.977" v="86" actId="20577"/>
          <ac:spMkLst>
            <pc:docMk/>
            <pc:sldMk cId="3968537483" sldId="307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959EDAA6-772C-4396-BAAB-1FA85FEF07AE}" dt="2021-09-28T19:36:03.593" v="87" actId="478"/>
          <ac:spMkLst>
            <pc:docMk/>
            <pc:sldMk cId="3968537483" sldId="307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9:58:48.939" v="225" actId="20577"/>
          <ac:spMkLst>
            <pc:docMk/>
            <pc:sldMk cId="3968537483" sldId="307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226284943" sldId="307"/>
        </pc:sldMkLst>
        <pc:spChg chg="add mod">
          <ac:chgData name="Thiago Felski Pereira" userId="a76654c4-f605-47da-b4a1-b46273390d5d" providerId="ADAL" clId="{959EDAA6-772C-4396-BAAB-1FA85FEF07AE}" dt="2021-09-28T17:46:13.513" v="13"/>
          <ac:spMkLst>
            <pc:docMk/>
            <pc:sldMk cId="4226284943" sldId="307"/>
            <ac:spMk id="4" creationId="{11A0FF6F-248C-4B33-AC1E-C8EC0DA2BB51}"/>
          </ac:spMkLst>
        </pc:sp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7" creationId="{6E3FDD78-965D-42F5-81AB-F2A867F3EB4C}"/>
          </ac:picMkLst>
        </pc:pic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8" creationId="{171A1021-B905-4E68-9760-F0832A6EA53F}"/>
          </ac:picMkLst>
        </pc:picChg>
        <pc:cxnChg chg="add mod">
          <ac:chgData name="Thiago Felski Pereira" userId="a76654c4-f605-47da-b4a1-b46273390d5d" providerId="ADAL" clId="{959EDAA6-772C-4396-BAAB-1FA85FEF07AE}" dt="2021-09-28T17:46:13.513" v="13"/>
          <ac:cxnSpMkLst>
            <pc:docMk/>
            <pc:sldMk cId="4226284943" sldId="307"/>
            <ac:cxnSpMk id="6" creationId="{C5A8379C-621F-445C-B7FA-F26793048C76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784647955" sldId="308"/>
        </pc:sldMkLst>
        <pc:spChg chg="add mod">
          <ac:chgData name="Thiago Felski Pereira" userId="a76654c4-f605-47da-b4a1-b46273390d5d" providerId="ADAL" clId="{959EDAA6-772C-4396-BAAB-1FA85FEF07AE}" dt="2021-09-28T17:46:15.720" v="14"/>
          <ac:spMkLst>
            <pc:docMk/>
            <pc:sldMk cId="784647955" sldId="308"/>
            <ac:spMk id="11" creationId="{4EFB4453-BB0C-4757-A044-EBC4156F1970}"/>
          </ac:spMkLst>
        </pc:sp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5" creationId="{E553CE89-91E3-410B-802D-D76F73BEE32D}"/>
          </ac:picMkLst>
        </pc:pic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7" creationId="{714C3CAF-35F4-4373-B814-DC5843B04551}"/>
          </ac:picMkLst>
        </pc:picChg>
        <pc:cxnChg chg="add mod">
          <ac:chgData name="Thiago Felski Pereira" userId="a76654c4-f605-47da-b4a1-b46273390d5d" providerId="ADAL" clId="{959EDAA6-772C-4396-BAAB-1FA85FEF07AE}" dt="2021-09-28T17:46:15.720" v="14"/>
          <ac:cxnSpMkLst>
            <pc:docMk/>
            <pc:sldMk cId="784647955" sldId="308"/>
            <ac:cxnSpMk id="13" creationId="{B5D6B097-7A56-4DB3-B432-34DF9B662861}"/>
          </ac:cxnSpMkLst>
        </pc:cxnChg>
      </pc:sldChg>
      <pc:sldChg chg="modSp add mod">
        <pc:chgData name="Thiago Felski Pereira" userId="a76654c4-f605-47da-b4a1-b46273390d5d" providerId="ADAL" clId="{959EDAA6-772C-4396-BAAB-1FA85FEF07AE}" dt="2021-09-29T22:14:11.615" v="1311" actId="2711"/>
        <pc:sldMkLst>
          <pc:docMk/>
          <pc:sldMk cId="1708040243" sldId="308"/>
        </pc:sldMkLst>
        <pc:spChg chg="mod">
          <ac:chgData name="Thiago Felski Pereira" userId="a76654c4-f605-47da-b4a1-b46273390d5d" providerId="ADAL" clId="{959EDAA6-772C-4396-BAAB-1FA85FEF07AE}" dt="2021-09-28T19:59:25.252" v="238" actId="20577"/>
          <ac:spMkLst>
            <pc:docMk/>
            <pc:sldMk cId="1708040243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22:14:11.615" v="1311" actId="2711"/>
          <ac:spMkLst>
            <pc:docMk/>
            <pc:sldMk cId="1708040243" sldId="308"/>
            <ac:spMk id="12" creationId="{175EE159-79CC-4ED7-B3AA-C7CC3F5835A5}"/>
          </ac:spMkLst>
        </pc:spChg>
      </pc:sldChg>
      <pc:sldChg chg="delSp modSp add del mod">
        <pc:chgData name="Thiago Felski Pereira" userId="a76654c4-f605-47da-b4a1-b46273390d5d" providerId="ADAL" clId="{959EDAA6-772C-4396-BAAB-1FA85FEF07AE}" dt="2021-09-28T19:59:04.500" v="228" actId="47"/>
        <pc:sldMkLst>
          <pc:docMk/>
          <pc:sldMk cId="1713106343" sldId="308"/>
        </pc:sldMkLst>
        <pc:spChg chg="del">
          <ac:chgData name="Thiago Felski Pereira" userId="a76654c4-f605-47da-b4a1-b46273390d5d" providerId="ADAL" clId="{959EDAA6-772C-4396-BAAB-1FA85FEF07AE}" dt="2021-09-28T19:43:18.737" v="201" actId="478"/>
          <ac:spMkLst>
            <pc:docMk/>
            <pc:sldMk cId="1713106343" sldId="308"/>
            <ac:spMk id="9" creationId="{209C7819-8D8C-4703-8433-09F0BBA7535F}"/>
          </ac:spMkLst>
        </pc:spChg>
        <pc:spChg chg="mod">
          <ac:chgData name="Thiago Felski Pereira" userId="a76654c4-f605-47da-b4a1-b46273390d5d" providerId="ADAL" clId="{959EDAA6-772C-4396-BAAB-1FA85FEF07AE}" dt="2021-09-28T19:43:29.579" v="205" actId="20577"/>
          <ac:spMkLst>
            <pc:docMk/>
            <pc:sldMk cId="1713106343" sldId="308"/>
            <ac:spMk id="12" creationId="{175EE159-79CC-4ED7-B3AA-C7CC3F5835A5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18.445" v="792" actId="1076"/>
        <pc:sldMkLst>
          <pc:docMk/>
          <pc:sldMk cId="2430696045" sldId="309"/>
        </pc:sldMkLst>
        <pc:spChg chg="mod">
          <ac:chgData name="Thiago Felski Pereira" userId="a76654c4-f605-47da-b4a1-b46273390d5d" providerId="ADAL" clId="{959EDAA6-772C-4396-BAAB-1FA85FEF07AE}" dt="2021-09-29T18:00:18.445" v="792" actId="1076"/>
          <ac:spMkLst>
            <pc:docMk/>
            <pc:sldMk cId="2430696045" sldId="309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8T20:23:21.841" v="513" actId="478"/>
          <ac:picMkLst>
            <pc:docMk/>
            <pc:sldMk cId="2430696045" sldId="309"/>
            <ac:picMk id="4" creationId="{2F653885-5AE6-4E65-B09C-D684A455C25A}"/>
          </ac:picMkLst>
        </pc:picChg>
        <pc:picChg chg="add mod">
          <ac:chgData name="Thiago Felski Pereira" userId="a76654c4-f605-47da-b4a1-b46273390d5d" providerId="ADAL" clId="{959EDAA6-772C-4396-BAAB-1FA85FEF07AE}" dt="2021-09-28T20:21:00.900" v="388" actId="1076"/>
          <ac:picMkLst>
            <pc:docMk/>
            <pc:sldMk cId="2430696045" sldId="309"/>
            <ac:picMk id="9" creationId="{2B4C54CC-4D9C-4680-A0B3-EC75D8AC6280}"/>
          </ac:picMkLst>
        </pc:picChg>
        <pc:picChg chg="add mod">
          <ac:chgData name="Thiago Felski Pereira" userId="a76654c4-f605-47da-b4a1-b46273390d5d" providerId="ADAL" clId="{959EDAA6-772C-4396-BAAB-1FA85FEF07AE}" dt="2021-09-29T17:59:02.837" v="788" actId="14100"/>
          <ac:picMkLst>
            <pc:docMk/>
            <pc:sldMk cId="2430696045" sldId="309"/>
            <ac:picMk id="16" creationId="{D326B7EF-F175-4D05-820F-AB182EB91CF5}"/>
          </ac:picMkLst>
        </pc:picChg>
        <pc:cxnChg chg="add mod">
          <ac:chgData name="Thiago Felski Pereira" userId="a76654c4-f605-47da-b4a1-b46273390d5d" providerId="ADAL" clId="{959EDAA6-772C-4396-BAAB-1FA85FEF07AE}" dt="2021-09-28T20:22:16.729" v="512" actId="1582"/>
          <ac:cxnSpMkLst>
            <pc:docMk/>
            <pc:sldMk cId="2430696045" sldId="309"/>
            <ac:cxnSpMk id="13" creationId="{A1F16A8C-7987-4D91-9609-D056E4E6617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789862244" sldId="309"/>
        </pc:sldMkLst>
        <pc:spChg chg="add mod">
          <ac:chgData name="Thiago Felski Pereira" userId="a76654c4-f605-47da-b4a1-b46273390d5d" providerId="ADAL" clId="{959EDAA6-772C-4396-BAAB-1FA85FEF07AE}" dt="2021-09-28T17:46:18.543" v="15"/>
          <ac:spMkLst>
            <pc:docMk/>
            <pc:sldMk cId="3789862244" sldId="309"/>
            <ac:spMk id="13" creationId="{5941D1AD-ACC1-4904-9B35-028F6B21C5F2}"/>
          </ac:spMkLst>
        </pc:sp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6" creationId="{D9A6C721-4A9B-4580-891F-6DB75CABCED5}"/>
          </ac:picMkLst>
        </pc:pic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9" creationId="{192A3111-85A2-49F6-9611-85920AF14CF6}"/>
          </ac:picMkLst>
        </pc:picChg>
        <pc:cxnChg chg="add mod">
          <ac:chgData name="Thiago Felski Pereira" userId="a76654c4-f605-47da-b4a1-b46273390d5d" providerId="ADAL" clId="{959EDAA6-772C-4396-BAAB-1FA85FEF07AE}" dt="2021-09-28T17:46:18.543" v="15"/>
          <ac:cxnSpMkLst>
            <pc:docMk/>
            <pc:sldMk cId="3789862244" sldId="309"/>
            <ac:cxnSpMk id="15" creationId="{A41F2F08-1FB4-4130-B38A-BB2E561D6171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50931239" sldId="310"/>
        </pc:sldMkLst>
        <pc:spChg chg="add mod">
          <ac:chgData name="Thiago Felski Pereira" userId="a76654c4-f605-47da-b4a1-b46273390d5d" providerId="ADAL" clId="{959EDAA6-772C-4396-BAAB-1FA85FEF07AE}" dt="2021-09-28T17:46:20.187" v="16"/>
          <ac:spMkLst>
            <pc:docMk/>
            <pc:sldMk cId="1350931239" sldId="310"/>
            <ac:spMk id="14" creationId="{F6233FFF-5B21-4AC7-884B-A444C498D097}"/>
          </ac:spMkLst>
        </pc:sp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7" creationId="{8CBE7C03-DB3F-45BF-B929-13B72A737CF8}"/>
          </ac:picMkLst>
        </pc:pic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8" creationId="{5F8A45D4-0355-4113-B5B6-58C5343A6C58}"/>
          </ac:picMkLst>
        </pc:picChg>
        <pc:cxnChg chg="add mod">
          <ac:chgData name="Thiago Felski Pereira" userId="a76654c4-f605-47da-b4a1-b46273390d5d" providerId="ADAL" clId="{959EDAA6-772C-4396-BAAB-1FA85FEF07AE}" dt="2021-09-28T17:46:20.187" v="16"/>
          <ac:cxnSpMkLst>
            <pc:docMk/>
            <pc:sldMk cId="1350931239" sldId="310"/>
            <ac:cxnSpMk id="16" creationId="{23C04A0C-8A77-4126-8357-70FD6116E5A6}"/>
          </ac:cxnSpMkLst>
        </pc:cxnChg>
      </pc:sldChg>
      <pc:sldChg chg="modSp add del mod">
        <pc:chgData name="Thiago Felski Pereira" userId="a76654c4-f605-47da-b4a1-b46273390d5d" providerId="ADAL" clId="{959EDAA6-772C-4396-BAAB-1FA85FEF07AE}" dt="2021-09-29T17:59:20.615" v="789" actId="47"/>
        <pc:sldMkLst>
          <pc:docMk/>
          <pc:sldMk cId="2800944403" sldId="310"/>
        </pc:sldMkLst>
        <pc:picChg chg="mod">
          <ac:chgData name="Thiago Felski Pereira" userId="a76654c4-f605-47da-b4a1-b46273390d5d" providerId="ADAL" clId="{959EDAA6-772C-4396-BAAB-1FA85FEF07AE}" dt="2021-09-28T20:43:31.638" v="517" actId="14100"/>
          <ac:picMkLst>
            <pc:docMk/>
            <pc:sldMk cId="2800944403" sldId="310"/>
            <ac:picMk id="16" creationId="{D326B7EF-F175-4D05-820F-AB182EB91CF5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22:23:09.837" v="1315" actId="2711"/>
        <pc:sldMkLst>
          <pc:docMk/>
          <pc:sldMk cId="366742811" sldId="311"/>
        </pc:sldMkLst>
        <pc:spChg chg="mod">
          <ac:chgData name="Thiago Felski Pereira" userId="a76654c4-f605-47da-b4a1-b46273390d5d" providerId="ADAL" clId="{959EDAA6-772C-4396-BAAB-1FA85FEF07AE}" dt="2021-09-29T22:23:09.837" v="1315" actId="2711"/>
          <ac:spMkLst>
            <pc:docMk/>
            <pc:sldMk cId="366742811" sldId="31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9" creationId="{D8A9D937-F8F7-4F45-86E0-66BC033D0F13}"/>
          </ac:picMkLst>
        </pc:pic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13" creationId="{611660CA-33BF-41AC-8EA8-F00D1903CE98}"/>
          </ac:picMkLst>
        </pc:picChg>
        <pc:cxnChg chg="add mod">
          <ac:chgData name="Thiago Felski Pereira" userId="a76654c4-f605-47da-b4a1-b46273390d5d" providerId="ADAL" clId="{959EDAA6-772C-4396-BAAB-1FA85FEF07AE}" dt="2021-09-28T20:54:24.901" v="532"/>
          <ac:cxnSpMkLst>
            <pc:docMk/>
            <pc:sldMk cId="366742811" sldId="311"/>
            <ac:cxnSpMk id="10" creationId="{88052D8E-6A77-4771-8352-39B7D3383459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91826136" sldId="311"/>
        </pc:sldMkLst>
        <pc:spChg chg="add mod">
          <ac:chgData name="Thiago Felski Pereira" userId="a76654c4-f605-47da-b4a1-b46273390d5d" providerId="ADAL" clId="{959EDAA6-772C-4396-BAAB-1FA85FEF07AE}" dt="2021-09-28T17:46:21.473" v="17"/>
          <ac:spMkLst>
            <pc:docMk/>
            <pc:sldMk cId="1391826136" sldId="311"/>
            <ac:spMk id="21" creationId="{134D466F-4D51-490D-8767-CD234E536DB7}"/>
          </ac:spMkLst>
        </pc:sp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4" creationId="{3018C13B-D561-48F9-AD8A-C9B60868AA8C}"/>
          </ac:picMkLst>
        </pc:pic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5" creationId="{65A81C86-BBBB-42F9-B4C4-E4D46A795265}"/>
          </ac:picMkLst>
        </pc:picChg>
        <pc:cxnChg chg="add mod">
          <ac:chgData name="Thiago Felski Pereira" userId="a76654c4-f605-47da-b4a1-b46273390d5d" providerId="ADAL" clId="{959EDAA6-772C-4396-BAAB-1FA85FEF07AE}" dt="2021-09-28T17:46:21.473" v="17"/>
          <ac:cxnSpMkLst>
            <pc:docMk/>
            <pc:sldMk cId="1391826136" sldId="311"/>
            <ac:cxnSpMk id="23" creationId="{604B486B-E15C-4379-A92D-BAA5202BC75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11370912" sldId="312"/>
        </pc:sldMkLst>
        <pc:spChg chg="add mod">
          <ac:chgData name="Thiago Felski Pereira" userId="a76654c4-f605-47da-b4a1-b46273390d5d" providerId="ADAL" clId="{959EDAA6-772C-4396-BAAB-1FA85FEF07AE}" dt="2021-09-28T17:46:22.580" v="18"/>
          <ac:spMkLst>
            <pc:docMk/>
            <pc:sldMk cId="311370912" sldId="312"/>
            <ac:spMk id="14" creationId="{6729B040-7F71-4429-BD90-5C9379E81E5D}"/>
          </ac:spMkLst>
        </pc:sp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7" creationId="{E67580FF-D2BE-4F1F-B36D-0AB417A48823}"/>
          </ac:picMkLst>
        </pc:pic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8" creationId="{3952BC9B-0686-47F1-A812-B87CE3B2C2BF}"/>
          </ac:picMkLst>
        </pc:picChg>
        <pc:cxnChg chg="add mod">
          <ac:chgData name="Thiago Felski Pereira" userId="a76654c4-f605-47da-b4a1-b46273390d5d" providerId="ADAL" clId="{959EDAA6-772C-4396-BAAB-1FA85FEF07AE}" dt="2021-09-28T17:46:22.580" v="18"/>
          <ac:cxnSpMkLst>
            <pc:docMk/>
            <pc:sldMk cId="311370912" sldId="312"/>
            <ac:cxnSpMk id="16" creationId="{196471E0-03E3-48C6-B488-D9996F100672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8T20:57:57.841" v="564" actId="14100"/>
        <pc:sldMkLst>
          <pc:docMk/>
          <pc:sldMk cId="1162214686" sldId="312"/>
        </pc:sldMkLst>
        <pc:spChg chg="mod">
          <ac:chgData name="Thiago Felski Pereira" userId="a76654c4-f605-47da-b4a1-b46273390d5d" providerId="ADAL" clId="{959EDAA6-772C-4396-BAAB-1FA85FEF07AE}" dt="2021-09-28T20:55:52.815" v="543" actId="20577"/>
          <ac:spMkLst>
            <pc:docMk/>
            <pc:sldMk cId="1162214686" sldId="31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8T20:57:48.054" v="562" actId="15"/>
          <ac:spMkLst>
            <pc:docMk/>
            <pc:sldMk cId="1162214686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7:57.841" v="564" actId="14100"/>
          <ac:picMkLst>
            <pc:docMk/>
            <pc:sldMk cId="1162214686" sldId="312"/>
            <ac:picMk id="4" creationId="{3E1FCAA1-2EDD-41B9-9C8A-5CF82D1E15E2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486430482" sldId="313"/>
        </pc:sldMkLst>
        <pc:spChg chg="add mod">
          <ac:chgData name="Thiago Felski Pereira" userId="a76654c4-f605-47da-b4a1-b46273390d5d" providerId="ADAL" clId="{959EDAA6-772C-4396-BAAB-1FA85FEF07AE}" dt="2021-09-28T17:46:23.935" v="19"/>
          <ac:spMkLst>
            <pc:docMk/>
            <pc:sldMk cId="1486430482" sldId="313"/>
            <ac:spMk id="15" creationId="{662BAAD7-0C0E-4B20-9B9B-4681B66E63E1}"/>
          </ac:spMkLst>
        </pc:sp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8" creationId="{B37736F7-0BA3-4BD3-A6E9-71C73E051A85}"/>
          </ac:picMkLst>
        </pc:pic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9" creationId="{B12D2A1C-5E1B-47E2-BEF7-19AC8C093DCA}"/>
          </ac:picMkLst>
        </pc:picChg>
        <pc:cxnChg chg="add mod">
          <ac:chgData name="Thiago Felski Pereira" userId="a76654c4-f605-47da-b4a1-b46273390d5d" providerId="ADAL" clId="{959EDAA6-772C-4396-BAAB-1FA85FEF07AE}" dt="2021-09-28T17:46:23.935" v="19"/>
          <ac:cxnSpMkLst>
            <pc:docMk/>
            <pc:sldMk cId="1486430482" sldId="313"/>
            <ac:cxnSpMk id="16" creationId="{7D26383A-8370-4659-9222-453CFCE1C42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8T21:11:23.013" v="572" actId="14100"/>
        <pc:sldMkLst>
          <pc:docMk/>
          <pc:sldMk cId="3816641743" sldId="313"/>
        </pc:sldMkLst>
        <pc:spChg chg="mod">
          <ac:chgData name="Thiago Felski Pereira" userId="a76654c4-f605-47da-b4a1-b46273390d5d" providerId="ADAL" clId="{959EDAA6-772C-4396-BAAB-1FA85FEF07AE}" dt="2021-09-28T20:58:07.287" v="567" actId="20577"/>
          <ac:spMkLst>
            <pc:docMk/>
            <pc:sldMk cId="3816641743" sldId="31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8T21:10:49.208" v="568" actId="478"/>
          <ac:picMkLst>
            <pc:docMk/>
            <pc:sldMk cId="3816641743" sldId="313"/>
            <ac:picMk id="4" creationId="{3E1FCAA1-2EDD-41B9-9C8A-5CF82D1E15E2}"/>
          </ac:picMkLst>
        </pc:picChg>
        <pc:picChg chg="add mod">
          <ac:chgData name="Thiago Felski Pereira" userId="a76654c4-f605-47da-b4a1-b46273390d5d" providerId="ADAL" clId="{959EDAA6-772C-4396-BAAB-1FA85FEF07AE}" dt="2021-09-28T21:11:23.013" v="572" actId="14100"/>
          <ac:picMkLst>
            <pc:docMk/>
            <pc:sldMk cId="3816641743" sldId="313"/>
            <ac:picMk id="7" creationId="{BBED033F-FFF5-4CAC-AEA3-6D574D87114E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00:29:56.982" v="632" actId="2711"/>
        <pc:sldMkLst>
          <pc:docMk/>
          <pc:sldMk cId="143356123" sldId="314"/>
        </pc:sldMkLst>
        <pc:spChg chg="mod">
          <ac:chgData name="Thiago Felski Pereira" userId="a76654c4-f605-47da-b4a1-b46273390d5d" providerId="ADAL" clId="{959EDAA6-772C-4396-BAAB-1FA85FEF07AE}" dt="2021-09-28T21:11:58.402" v="581" actId="20577"/>
          <ac:spMkLst>
            <pc:docMk/>
            <pc:sldMk cId="143356123" sldId="31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00:29:56.982" v="632" actId="2711"/>
          <ac:spMkLst>
            <pc:docMk/>
            <pc:sldMk cId="143356123" sldId="314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150563565" sldId="314"/>
        </pc:sldMkLst>
        <pc:spChg chg="add mod">
          <ac:chgData name="Thiago Felski Pereira" userId="a76654c4-f605-47da-b4a1-b46273390d5d" providerId="ADAL" clId="{959EDAA6-772C-4396-BAAB-1FA85FEF07AE}" dt="2021-09-28T17:46:26.012" v="20"/>
          <ac:spMkLst>
            <pc:docMk/>
            <pc:sldMk cId="4150563565" sldId="314"/>
            <ac:spMk id="6" creationId="{97B177F0-FA55-4B09-B03E-DB7F3715A691}"/>
          </ac:spMkLst>
        </pc:sp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9" creationId="{A82C15EF-FB9F-4723-A3A3-E8D4F4621461}"/>
          </ac:picMkLst>
        </pc:pic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10" creationId="{9756370F-952A-45E7-953C-1BABB4349749}"/>
          </ac:picMkLst>
        </pc:picChg>
        <pc:cxnChg chg="add mod">
          <ac:chgData name="Thiago Felski Pereira" userId="a76654c4-f605-47da-b4a1-b46273390d5d" providerId="ADAL" clId="{959EDAA6-772C-4396-BAAB-1FA85FEF07AE}" dt="2021-09-28T17:46:26.012" v="20"/>
          <ac:cxnSpMkLst>
            <pc:docMk/>
            <pc:sldMk cId="4150563565" sldId="314"/>
            <ac:cxnSpMk id="8" creationId="{1C42DD27-9988-4FEF-9C96-7F0D272E711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79989838" sldId="315"/>
        </pc:sldMkLst>
        <pc:spChg chg="add mod">
          <ac:chgData name="Thiago Felski Pereira" userId="a76654c4-f605-47da-b4a1-b46273390d5d" providerId="ADAL" clId="{959EDAA6-772C-4396-BAAB-1FA85FEF07AE}" dt="2021-09-28T17:46:27.403" v="21"/>
          <ac:spMkLst>
            <pc:docMk/>
            <pc:sldMk cId="2779989838" sldId="315"/>
            <ac:spMk id="44" creationId="{D7000A95-3E5E-496E-AA66-DF26B2AA481D}"/>
          </ac:spMkLst>
        </pc:sp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7" creationId="{701D50B9-2675-49A4-B86D-59166C5DCEC3}"/>
          </ac:picMkLst>
        </pc:pic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8" creationId="{A2484FDE-E111-47DF-9B6B-7EC92AB5C087}"/>
          </ac:picMkLst>
        </pc:picChg>
        <pc:cxnChg chg="add mod">
          <ac:chgData name="Thiago Felski Pereira" userId="a76654c4-f605-47da-b4a1-b46273390d5d" providerId="ADAL" clId="{959EDAA6-772C-4396-BAAB-1FA85FEF07AE}" dt="2021-09-28T17:46:27.403" v="21"/>
          <ac:cxnSpMkLst>
            <pc:docMk/>
            <pc:sldMk cId="2779989838" sldId="315"/>
            <ac:cxnSpMk id="46" creationId="{BCB54A1B-2450-4264-98B0-B711A9B7FAED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4:17.362" v="702" actId="5793"/>
        <pc:sldMkLst>
          <pc:docMk/>
          <pc:sldMk cId="3377382412" sldId="315"/>
        </pc:sldMkLst>
        <pc:spChg chg="mod">
          <ac:chgData name="Thiago Felski Pereira" userId="a76654c4-f605-47da-b4a1-b46273390d5d" providerId="ADAL" clId="{959EDAA6-772C-4396-BAAB-1FA85FEF07AE}" dt="2021-09-29T01:14:11.265" v="700" actId="20577"/>
          <ac:spMkLst>
            <pc:docMk/>
            <pc:sldMk cId="3377382412" sldId="31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2:21.585" v="676" actId="1076"/>
          <ac:spMkLst>
            <pc:docMk/>
            <pc:sldMk cId="3377382412" sldId="315"/>
            <ac:spMk id="10" creationId="{8C91F543-835D-43A4-8241-214AA2033184}"/>
          </ac:spMkLst>
        </pc:spChg>
        <pc:spChg chg="mod">
          <ac:chgData name="Thiago Felski Pereira" userId="a76654c4-f605-47da-b4a1-b46273390d5d" providerId="ADAL" clId="{959EDAA6-772C-4396-BAAB-1FA85FEF07AE}" dt="2021-09-29T01:14:17.362" v="702" actId="5793"/>
          <ac:spMkLst>
            <pc:docMk/>
            <pc:sldMk cId="3377382412" sldId="315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1:39.588" v="671" actId="1076"/>
          <ac:spMkLst>
            <pc:docMk/>
            <pc:sldMk cId="3377382412" sldId="315"/>
            <ac:spMk id="13" creationId="{4741FC85-E7B8-4547-BFF2-B3D4A807C5CF}"/>
          </ac:spMkLst>
        </pc:spChg>
        <pc:spChg chg="add mod">
          <ac:chgData name="Thiago Felski Pereira" userId="a76654c4-f605-47da-b4a1-b46273390d5d" providerId="ADAL" clId="{959EDAA6-772C-4396-BAAB-1FA85FEF07AE}" dt="2021-09-29T01:12:25.477" v="677" actId="1076"/>
          <ac:spMkLst>
            <pc:docMk/>
            <pc:sldMk cId="3377382412" sldId="315"/>
            <ac:spMk id="14" creationId="{46816A77-924A-4E8A-8FA2-A3E5AE22F4CC}"/>
          </ac:spMkLst>
        </pc:spChg>
        <pc:spChg chg="add mod">
          <ac:chgData name="Thiago Felski Pereira" userId="a76654c4-f605-47da-b4a1-b46273390d5d" providerId="ADAL" clId="{959EDAA6-772C-4396-BAAB-1FA85FEF07AE}" dt="2021-09-29T01:12:17.323" v="675" actId="1076"/>
          <ac:spMkLst>
            <pc:docMk/>
            <pc:sldMk cId="3377382412" sldId="315"/>
            <ac:spMk id="15" creationId="{769396A8-7E3A-40B8-B37F-ED49A51B45D4}"/>
          </ac:spMkLst>
        </pc:spChg>
        <pc:picChg chg="add mod">
          <ac:chgData name="Thiago Felski Pereira" userId="a76654c4-f605-47da-b4a1-b46273390d5d" providerId="ADAL" clId="{959EDAA6-772C-4396-BAAB-1FA85FEF07AE}" dt="2021-09-29T01:10:43.232" v="667" actId="14100"/>
          <ac:picMkLst>
            <pc:docMk/>
            <pc:sldMk cId="3377382412" sldId="315"/>
            <ac:picMk id="4" creationId="{2548D2A1-1802-49D1-B355-01CB450E9B66}"/>
          </ac:picMkLst>
        </pc:picChg>
        <pc:cxnChg chg="add mod">
          <ac:chgData name="Thiago Felski Pereira" userId="a76654c4-f605-47da-b4a1-b46273390d5d" providerId="ADAL" clId="{959EDAA6-772C-4396-BAAB-1FA85FEF07AE}" dt="2021-09-29T01:13:45.404" v="691" actId="14100"/>
          <ac:cxnSpMkLst>
            <pc:docMk/>
            <pc:sldMk cId="3377382412" sldId="315"/>
            <ac:cxnSpMk id="9" creationId="{059F5112-8798-4303-87BF-BBB4A9080325}"/>
          </ac:cxnSpMkLst>
        </pc:cxnChg>
        <pc:cxnChg chg="add mod">
          <ac:chgData name="Thiago Felski Pereira" userId="a76654c4-f605-47da-b4a1-b46273390d5d" providerId="ADAL" clId="{959EDAA6-772C-4396-BAAB-1FA85FEF07AE}" dt="2021-09-29T01:13:17.257" v="686" actId="14100"/>
          <ac:cxnSpMkLst>
            <pc:docMk/>
            <pc:sldMk cId="3377382412" sldId="315"/>
            <ac:cxnSpMk id="16" creationId="{B8F229AE-F759-4797-BCBB-62B9759AA8DD}"/>
          </ac:cxnSpMkLst>
        </pc:cxnChg>
        <pc:cxnChg chg="add mod">
          <ac:chgData name="Thiago Felski Pereira" userId="a76654c4-f605-47da-b4a1-b46273390d5d" providerId="ADAL" clId="{959EDAA6-772C-4396-BAAB-1FA85FEF07AE}" dt="2021-09-29T01:13:13.604" v="685" actId="14100"/>
          <ac:cxnSpMkLst>
            <pc:docMk/>
            <pc:sldMk cId="3377382412" sldId="315"/>
            <ac:cxnSpMk id="18" creationId="{5301C022-92B7-4570-9233-625BC14E7EDC}"/>
          </ac:cxnSpMkLst>
        </pc:cxnChg>
        <pc:cxnChg chg="add mod">
          <ac:chgData name="Thiago Felski Pereira" userId="a76654c4-f605-47da-b4a1-b46273390d5d" providerId="ADAL" clId="{959EDAA6-772C-4396-BAAB-1FA85FEF07AE}" dt="2021-09-29T01:13:33.486" v="689" actId="14100"/>
          <ac:cxnSpMkLst>
            <pc:docMk/>
            <pc:sldMk cId="3377382412" sldId="315"/>
            <ac:cxnSpMk id="21" creationId="{3871AFA6-1E6C-407A-91B1-E85B2D8523B0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82406448" sldId="316"/>
        </pc:sldMkLst>
        <pc:spChg chg="add mod">
          <ac:chgData name="Thiago Felski Pereira" userId="a76654c4-f605-47da-b4a1-b46273390d5d" providerId="ADAL" clId="{959EDAA6-772C-4396-BAAB-1FA85FEF07AE}" dt="2021-09-28T17:46:28.767" v="22"/>
          <ac:spMkLst>
            <pc:docMk/>
            <pc:sldMk cId="1382406448" sldId="316"/>
            <ac:spMk id="4" creationId="{CA555CDD-FA8B-4D94-BAF7-C2684850D7DE}"/>
          </ac:spMkLst>
        </pc:sp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7" creationId="{C1ECE7C1-2873-473A-A99D-65855D029B9D}"/>
          </ac:picMkLst>
        </pc:pic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8" creationId="{1FEEF2BD-2F5F-4334-AA0F-CFD3DA10F61B}"/>
          </ac:picMkLst>
        </pc:picChg>
        <pc:cxnChg chg="add mod">
          <ac:chgData name="Thiago Felski Pereira" userId="a76654c4-f605-47da-b4a1-b46273390d5d" providerId="ADAL" clId="{959EDAA6-772C-4396-BAAB-1FA85FEF07AE}" dt="2021-09-28T17:46:28.767" v="22"/>
          <ac:cxnSpMkLst>
            <pc:docMk/>
            <pc:sldMk cId="1382406448" sldId="316"/>
            <ac:cxnSpMk id="6" creationId="{6D406686-818A-435B-88C9-C3CB32EC6DDB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8:15.518" v="732"/>
        <pc:sldMkLst>
          <pc:docMk/>
          <pc:sldMk cId="2276704320" sldId="316"/>
        </pc:sldMkLst>
        <pc:spChg chg="mod">
          <ac:chgData name="Thiago Felski Pereira" userId="a76654c4-f605-47da-b4a1-b46273390d5d" providerId="ADAL" clId="{959EDAA6-772C-4396-BAAB-1FA85FEF07AE}" dt="2021-09-29T01:14:40.632" v="712" actId="20577"/>
          <ac:spMkLst>
            <pc:docMk/>
            <pc:sldMk cId="2276704320" sldId="316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9" creationId="{57132FB4-8A5D-46C5-9AED-168DA563CB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01:15:05.844" v="714"/>
          <ac:spMkLst>
            <pc:docMk/>
            <pc:sldMk cId="2276704320" sldId="316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7:54.623" v="730" actId="1076"/>
          <ac:spMkLst>
            <pc:docMk/>
            <pc:sldMk cId="2276704320" sldId="316"/>
            <ac:spMk id="13" creationId="{6028DF9A-598D-4F05-93E9-CE330BE4AA94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4" creationId="{FD7560FE-9743-4D34-9256-1D68539D95C9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5" creationId="{F56B794E-9A14-4645-AC13-0B61990CADEE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6" creationId="{570910DB-FDB1-453E-B871-21532769094B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7" creationId="{5C4DCB0F-17E3-4A6E-B633-A7B63DB4A7CF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8:15.518" v="732"/>
          <ac:spMkLst>
            <pc:docMk/>
            <pc:sldMk cId="2276704320" sldId="316"/>
            <ac:spMk id="20" creationId="{60B0CA18-4D35-4124-A771-DC19E86D248D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34.740" v="799"/>
        <pc:sldMkLst>
          <pc:docMk/>
          <pc:sldMk cId="197201314" sldId="317"/>
        </pc:sldMkLst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9" creationId="{57132FB4-8A5D-46C5-9AED-168DA563CB17}"/>
          </ac:spMkLst>
        </pc:spChg>
        <pc:spChg chg="del mod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17:05:07.066" v="769" actId="2711"/>
          <ac:spMkLst>
            <pc:docMk/>
            <pc:sldMk cId="197201314" sldId="317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3" creationId="{6028DF9A-598D-4F05-93E9-CE330BE4AA94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4" creationId="{FD7560FE-9743-4D34-9256-1D68539D95C9}"/>
          </ac:spMkLst>
        </pc:spChg>
        <pc:spChg chg="add del mod">
          <ac:chgData name="Thiago Felski Pereira" userId="a76654c4-f605-47da-b4a1-b46273390d5d" providerId="ADAL" clId="{959EDAA6-772C-4396-BAAB-1FA85FEF07AE}" dt="2021-09-29T18:00:33.677" v="798"/>
          <ac:spMkLst>
            <pc:docMk/>
            <pc:sldMk cId="197201314" sldId="317"/>
            <ac:spMk id="15" creationId="{978B3DB0-D8CF-4D93-8A35-5404376402F7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5" creationId="{F56B794E-9A14-4645-AC13-0B61990CADEE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6" creationId="{570910DB-FDB1-453E-B871-21532769094B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7" creationId="{5C4DCB0F-17E3-4A6E-B633-A7B63DB4A7CF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18:00:34.740" v="799"/>
          <ac:spMkLst>
            <pc:docMk/>
            <pc:sldMk cId="197201314" sldId="317"/>
            <ac:spMk id="18" creationId="{DCA6E1BD-A8B2-4BA7-9863-FAC5BF0BAF71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0" creationId="{CA2348B3-C2C6-431F-92B4-7B089CD219B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1" creationId="{79E5DFBD-B4FE-44F9-A250-7DA78C5D4D4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2" creationId="{5DE7F5E2-50CF-46E2-9FA7-889EDE89E55F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3" creationId="{D7B695C2-315B-4A97-8A5B-68E59A384AC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4" creationId="{2FE79A4D-E630-495E-8A79-6DD943BD6197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5" creationId="{A9B2ED7B-3262-4A94-A6E4-B73E41651054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7" creationId="{69C2748F-7330-45AE-B66B-B69C5E0FFE6A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8" creationId="{F18F95D1-467C-4AFE-9865-EB629BAF6BE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9" creationId="{13AE34F2-C851-4BAD-80BA-F26C299F93A0}"/>
          </ac:spMkLst>
        </pc:sp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8" creationId="{CC725E14-82AA-4DED-95D2-EF11B3175961}"/>
          </ac:picMkLst>
        </pc:pic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6" creationId="{DFC2AD98-C930-4FA5-A818-F524B73DE29D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7" creationId="{70B539C5-5AA3-4D19-B43F-E773C429FED8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19" creationId="{7C99FD81-0B6F-4DCF-A3C0-C20E220C45C4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30" creationId="{38E04742-C68A-40AC-A6EE-6DFB8EA19277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81994631" sldId="317"/>
        </pc:sldMkLst>
        <pc:spChg chg="add mod">
          <ac:chgData name="Thiago Felski Pereira" userId="a76654c4-f605-47da-b4a1-b46273390d5d" providerId="ADAL" clId="{959EDAA6-772C-4396-BAAB-1FA85FEF07AE}" dt="2021-09-28T17:46:31.829" v="23"/>
          <ac:spMkLst>
            <pc:docMk/>
            <pc:sldMk cId="381994631" sldId="317"/>
            <ac:spMk id="4" creationId="{71EDEA7D-EB92-41F4-8651-F440556871D1}"/>
          </ac:spMkLst>
        </pc:sp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7" creationId="{680017D1-A63B-46CA-8E89-F37F236DAFF1}"/>
          </ac:picMkLst>
        </pc:pic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8" creationId="{EA309B8D-4187-452B-B43F-05867A00B122}"/>
          </ac:picMkLst>
        </pc:picChg>
        <pc:cxnChg chg="add mod">
          <ac:chgData name="Thiago Felski Pereira" userId="a76654c4-f605-47da-b4a1-b46273390d5d" providerId="ADAL" clId="{959EDAA6-772C-4396-BAAB-1FA85FEF07AE}" dt="2021-09-28T17:46:31.829" v="23"/>
          <ac:cxnSpMkLst>
            <pc:docMk/>
            <pc:sldMk cId="381994631" sldId="317"/>
            <ac:cxnSpMk id="5" creationId="{92809B4D-3665-440A-9CC9-E76D00782D4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864944106" sldId="318"/>
        </pc:sldMkLst>
        <pc:spChg chg="add mod">
          <ac:chgData name="Thiago Felski Pereira" userId="a76654c4-f605-47da-b4a1-b46273390d5d" providerId="ADAL" clId="{959EDAA6-772C-4396-BAAB-1FA85FEF07AE}" dt="2021-09-28T17:46:32.703" v="24"/>
          <ac:spMkLst>
            <pc:docMk/>
            <pc:sldMk cId="864944106" sldId="318"/>
            <ac:spMk id="5" creationId="{EA2C8CB0-5D9C-4852-855E-3286003E5405}"/>
          </ac:spMkLst>
        </pc:sp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9" creationId="{BAD26805-1B6D-4B37-8FFC-9D642B6E52B6}"/>
          </ac:picMkLst>
        </pc:pic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10" creationId="{FB9FA32E-0E33-40CC-AAEA-6102ED647EF4}"/>
          </ac:picMkLst>
        </pc:picChg>
        <pc:cxnChg chg="add mod">
          <ac:chgData name="Thiago Felski Pereira" userId="a76654c4-f605-47da-b4a1-b46273390d5d" providerId="ADAL" clId="{959EDAA6-772C-4396-BAAB-1FA85FEF07AE}" dt="2021-09-28T17:46:32.703" v="24"/>
          <ac:cxnSpMkLst>
            <pc:docMk/>
            <pc:sldMk cId="864944106" sldId="318"/>
            <ac:cxnSpMk id="8" creationId="{604EFD0D-2DF0-4645-AE53-85D2D073545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22:56:35.747" v="1317" actId="20577"/>
        <pc:sldMkLst>
          <pc:docMk/>
          <pc:sldMk cId="2700175877" sldId="318"/>
        </pc:sldMkLst>
        <pc:spChg chg="mod">
          <ac:chgData name="Thiago Felski Pereira" userId="a76654c4-f605-47da-b4a1-b46273390d5d" providerId="ADAL" clId="{959EDAA6-772C-4396-BAAB-1FA85FEF07AE}" dt="2021-09-29T22:56:35.747" v="1317" actId="20577"/>
          <ac:spMkLst>
            <pc:docMk/>
            <pc:sldMk cId="2700175877" sldId="318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0:43.520" v="745" actId="207"/>
          <ac:spMkLst>
            <pc:docMk/>
            <pc:sldMk cId="2700175877" sldId="318"/>
            <ac:spMk id="15" creationId="{E432D4D0-3AE7-4D6F-8376-5AA640ACE49A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6" creationId="{89A9A17B-F452-4F30-99EA-23D519631D42}"/>
          </ac:spMkLst>
        </pc:spChg>
        <pc:spChg chg="add mod">
          <ac:chgData name="Thiago Felski Pereira" userId="a76654c4-f605-47da-b4a1-b46273390d5d" providerId="ADAL" clId="{959EDAA6-772C-4396-BAAB-1FA85FEF07AE}" dt="2021-09-29T17:00:49.208" v="747" actId="207"/>
          <ac:spMkLst>
            <pc:docMk/>
            <pc:sldMk cId="2700175877" sldId="318"/>
            <ac:spMk id="17" creationId="{15D29F4C-2E33-4EFB-9EFC-882CA831803C}"/>
          </ac:spMkLst>
        </pc:spChg>
        <pc:spChg chg="add mod">
          <ac:chgData name="Thiago Felski Pereira" userId="a76654c4-f605-47da-b4a1-b46273390d5d" providerId="ADAL" clId="{959EDAA6-772C-4396-BAAB-1FA85FEF07AE}" dt="2021-09-29T17:00:46.503" v="746" actId="207"/>
          <ac:spMkLst>
            <pc:docMk/>
            <pc:sldMk cId="2700175877" sldId="318"/>
            <ac:spMk id="18" creationId="{622E464F-494C-4F97-82E0-D8D5C240949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9" creationId="{FE7ECE6F-5C25-439F-BD9D-12331D5AF441}"/>
          </ac:spMkLst>
        </pc:spChg>
        <pc:spChg chg="mod">
          <ac:chgData name="Thiago Felski Pereira" userId="a76654c4-f605-47da-b4a1-b46273390d5d" providerId="ADAL" clId="{959EDAA6-772C-4396-BAAB-1FA85FEF07AE}" dt="2021-09-29T16:59:39.778" v="742" actId="403"/>
          <ac:spMkLst>
            <pc:docMk/>
            <pc:sldMk cId="2700175877" sldId="318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6.891" v="800"/>
          <ac:spMkLst>
            <pc:docMk/>
            <pc:sldMk cId="2700175877" sldId="318"/>
            <ac:spMk id="32" creationId="{DFB20A1A-454D-4E0B-9640-8F311A90515C}"/>
          </ac:spMkLst>
        </pc:sp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3" creationId="{478066FB-DF92-4221-88E1-7AE75471895D}"/>
          </ac:picMkLst>
        </pc:pic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4" creationId="{A9046C0D-3C96-4BEB-BF75-58DE78E00F02}"/>
          </ac:picMkLst>
        </pc:picChg>
        <pc:cxnChg chg="add mod">
          <ac:chgData name="Thiago Felski Pereira" userId="a76654c4-f605-47da-b4a1-b46273390d5d" providerId="ADAL" clId="{959EDAA6-772C-4396-BAAB-1FA85FEF07AE}" dt="2021-09-29T17:00:32.272" v="744" actId="1076"/>
          <ac:cxnSpMkLst>
            <pc:docMk/>
            <pc:sldMk cId="2700175877" sldId="318"/>
            <ac:cxnSpMk id="31" creationId="{530E7DFE-6222-48EE-97E6-E03C1B37140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34543138" sldId="319"/>
        </pc:sldMkLst>
        <pc:spChg chg="add mod">
          <ac:chgData name="Thiago Felski Pereira" userId="a76654c4-f605-47da-b4a1-b46273390d5d" providerId="ADAL" clId="{959EDAA6-772C-4396-BAAB-1FA85FEF07AE}" dt="2021-09-28T17:46:33.881" v="25"/>
          <ac:spMkLst>
            <pc:docMk/>
            <pc:sldMk cId="2734543138" sldId="319"/>
            <ac:spMk id="70" creationId="{DDD0D82D-A06F-42AC-B0BA-C9EEFF85BF0C}"/>
          </ac:spMkLst>
        </pc:sp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3" creationId="{DCE18578-9FE4-4EC3-8AFD-849555D11303}"/>
          </ac:picMkLst>
        </pc:pic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4" creationId="{7527D8DF-4B78-4CFD-8CA5-8A53677AE806}"/>
          </ac:picMkLst>
        </pc:picChg>
        <pc:cxnChg chg="add mod">
          <ac:chgData name="Thiago Felski Pereira" userId="a76654c4-f605-47da-b4a1-b46273390d5d" providerId="ADAL" clId="{959EDAA6-772C-4396-BAAB-1FA85FEF07AE}" dt="2021-09-28T17:46:33.881" v="25"/>
          <ac:cxnSpMkLst>
            <pc:docMk/>
            <pc:sldMk cId="2734543138" sldId="319"/>
            <ac:cxnSpMk id="72" creationId="{B099D00B-BDD8-4E2B-9D30-3A5CF79EA70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9T18:00:38.803" v="801"/>
        <pc:sldMkLst>
          <pc:docMk/>
          <pc:sldMk cId="3653175785" sldId="319"/>
        </pc:sldMkLst>
        <pc:spChg chg="mod">
          <ac:chgData name="Thiago Felski Pereira" userId="a76654c4-f605-47da-b4a1-b46273390d5d" providerId="ADAL" clId="{959EDAA6-772C-4396-BAAB-1FA85FEF07AE}" dt="2021-09-29T17:04:37.150" v="766" actId="2711"/>
          <ac:spMkLst>
            <pc:docMk/>
            <pc:sldMk cId="3653175785" sldId="319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5" creationId="{E432D4D0-3AE7-4D6F-8376-5AA640ACE49A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6" creationId="{89A9A17B-F452-4F30-99EA-23D519631D4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7" creationId="{15D29F4C-2E33-4EFB-9EFC-882CA831803C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8" creationId="{622E464F-494C-4F97-82E0-D8D5C240949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9" creationId="{FE7ECE6F-5C25-439F-BD9D-12331D5AF441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8.803" v="801"/>
          <ac:spMkLst>
            <pc:docMk/>
            <pc:sldMk cId="3653175785" sldId="319"/>
            <ac:spMk id="32" creationId="{255C0DB9-5E4C-4ECC-9466-CE108F7D0431}"/>
          </ac:spMkLst>
        </pc:sp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3" creationId="{665213EE-C982-4DD7-A1F1-82D7BAAC91BC}"/>
          </ac:picMkLst>
        </pc:pic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4" creationId="{E3206A3D-689E-44F2-AE4A-C47A7D656548}"/>
          </ac:picMkLst>
        </pc:picChg>
        <pc:cxnChg chg="del mod">
          <ac:chgData name="Thiago Felski Pereira" userId="a76654c4-f605-47da-b4a1-b46273390d5d" providerId="ADAL" clId="{959EDAA6-772C-4396-BAAB-1FA85FEF07AE}" dt="2021-09-29T17:02:49.773" v="760" actId="478"/>
          <ac:cxnSpMkLst>
            <pc:docMk/>
            <pc:sldMk cId="3653175785" sldId="319"/>
            <ac:cxnSpMk id="31" creationId="{530E7DFE-6222-48EE-97E6-E03C1B37140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18:00:40.411" v="802"/>
        <pc:sldMkLst>
          <pc:docMk/>
          <pc:sldMk cId="596379998" sldId="320"/>
        </pc:sldMkLst>
        <pc:spChg chg="mod">
          <ac:chgData name="Thiago Felski Pereira" userId="a76654c4-f605-47da-b4a1-b46273390d5d" providerId="ADAL" clId="{959EDAA6-772C-4396-BAAB-1FA85FEF07AE}" dt="2021-09-29T17:05:31.771" v="783" actId="2711"/>
          <ac:spMkLst>
            <pc:docMk/>
            <pc:sldMk cId="596379998" sldId="320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6:24.882" v="786" actId="1582"/>
          <ac:spMkLst>
            <pc:docMk/>
            <pc:sldMk cId="596379998" sldId="320"/>
            <ac:spMk id="15" creationId="{8585E766-19A2-49FB-B676-926E32180232}"/>
          </ac:spMkLst>
        </pc:spChg>
        <pc:spChg chg="add mod">
          <ac:chgData name="Thiago Felski Pereira" userId="a76654c4-f605-47da-b4a1-b46273390d5d" providerId="ADAL" clId="{959EDAA6-772C-4396-BAAB-1FA85FEF07AE}" dt="2021-09-29T18:00:40.411" v="802"/>
          <ac:spMkLst>
            <pc:docMk/>
            <pc:sldMk cId="596379998" sldId="320"/>
            <ac:spMk id="16" creationId="{CECEE8D5-4DCC-4635-8507-530EE6425D63}"/>
          </ac:spMkLst>
        </pc:sp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7" creationId="{4E4FCD32-2521-477D-B3D5-15A455577DB4}"/>
          </ac:picMkLst>
        </pc:pic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8" creationId="{5EC9FD7A-7DF4-44C7-8790-3605AF34B9F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8:07:26.648" v="811" actId="1035"/>
        <pc:sldMkLst>
          <pc:docMk/>
          <pc:sldMk cId="4161911678" sldId="321"/>
        </pc:sldMkLst>
        <pc:spChg chg="mod">
          <ac:chgData name="Thiago Felski Pereira" userId="a76654c4-f605-47da-b4a1-b46273390d5d" providerId="ADAL" clId="{959EDAA6-772C-4396-BAAB-1FA85FEF07AE}" dt="2021-09-29T18:05:44.323" v="806"/>
          <ac:spMkLst>
            <pc:docMk/>
            <pc:sldMk cId="4161911678" sldId="32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8:06:32.454" v="808" actId="1076"/>
          <ac:picMkLst>
            <pc:docMk/>
            <pc:sldMk cId="4161911678" sldId="321"/>
            <ac:picMk id="4" creationId="{EB3AD70B-AB6C-44C1-9BFA-39B11E189076}"/>
          </ac:picMkLst>
        </pc:picChg>
        <pc:picChg chg="del">
          <ac:chgData name="Thiago Felski Pereira" userId="a76654c4-f605-47da-b4a1-b46273390d5d" providerId="ADAL" clId="{959EDAA6-772C-4396-BAAB-1FA85FEF07AE}" dt="2021-09-29T18:00:49.970" v="805" actId="478"/>
          <ac:picMkLst>
            <pc:docMk/>
            <pc:sldMk cId="4161911678" sldId="321"/>
            <ac:picMk id="7" creationId="{BBED033F-FFF5-4CAC-AEA3-6D574D87114E}"/>
          </ac:picMkLst>
        </pc:picChg>
        <pc:picChg chg="add mod">
          <ac:chgData name="Thiago Felski Pereira" userId="a76654c4-f605-47da-b4a1-b46273390d5d" providerId="ADAL" clId="{959EDAA6-772C-4396-BAAB-1FA85FEF07AE}" dt="2021-09-29T18:07:26.648" v="811" actId="1035"/>
          <ac:picMkLst>
            <pc:docMk/>
            <pc:sldMk cId="4161911678" sldId="321"/>
            <ac:picMk id="10" creationId="{7CBEC8E2-BD7E-4C01-8269-0F0B26967F0E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19:27:45.852" v="984" actId="6549"/>
        <pc:sldMkLst>
          <pc:docMk/>
          <pc:sldMk cId="2172699165" sldId="322"/>
        </pc:sldMkLst>
        <pc:spChg chg="mod">
          <ac:chgData name="Thiago Felski Pereira" userId="a76654c4-f605-47da-b4a1-b46273390d5d" providerId="ADAL" clId="{959EDAA6-772C-4396-BAAB-1FA85FEF07AE}" dt="2021-09-29T18:59:51.853" v="823" actId="20577"/>
          <ac:spMkLst>
            <pc:docMk/>
            <pc:sldMk cId="2172699165" sldId="32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19:27:45.852" v="984" actId="6549"/>
          <ac:spMkLst>
            <pc:docMk/>
            <pc:sldMk cId="2172699165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9:05:32.091" v="850" actId="1076"/>
          <ac:picMkLst>
            <pc:docMk/>
            <pc:sldMk cId="2172699165" sldId="322"/>
            <ac:picMk id="4" creationId="{601C97CE-952F-4651-94E9-61F352752F9F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9:38:58.234" v="1026" actId="1076"/>
        <pc:sldMkLst>
          <pc:docMk/>
          <pc:sldMk cId="485666916" sldId="323"/>
        </pc:sldMkLst>
        <pc:spChg chg="mod">
          <ac:chgData name="Thiago Felski Pereira" userId="a76654c4-f605-47da-b4a1-b46273390d5d" providerId="ADAL" clId="{959EDAA6-772C-4396-BAAB-1FA85FEF07AE}" dt="2021-09-29T19:38:54.203" v="1025" actId="6549"/>
          <ac:spMkLst>
            <pc:docMk/>
            <pc:sldMk cId="485666916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23:09.649" v="977" actId="478"/>
          <ac:picMkLst>
            <pc:docMk/>
            <pc:sldMk cId="485666916" sldId="323"/>
            <ac:picMk id="4" creationId="{601C97CE-952F-4651-94E9-61F352752F9F}"/>
          </ac:picMkLst>
        </pc:picChg>
        <pc:picChg chg="add mod">
          <ac:chgData name="Thiago Felski Pereira" userId="a76654c4-f605-47da-b4a1-b46273390d5d" providerId="ADAL" clId="{959EDAA6-772C-4396-BAAB-1FA85FEF07AE}" dt="2021-09-29T19:24:09.938" v="979" actId="1076"/>
          <ac:picMkLst>
            <pc:docMk/>
            <pc:sldMk cId="485666916" sldId="323"/>
            <ac:picMk id="7" creationId="{2C03EFC1-F4AA-4258-BD77-1DE9D6B8F879}"/>
          </ac:picMkLst>
        </pc:picChg>
        <pc:picChg chg="add mod">
          <ac:chgData name="Thiago Felski Pereira" userId="a76654c4-f605-47da-b4a1-b46273390d5d" providerId="ADAL" clId="{959EDAA6-772C-4396-BAAB-1FA85FEF07AE}" dt="2021-09-29T19:38:50.047" v="1016" actId="1076"/>
          <ac:picMkLst>
            <pc:docMk/>
            <pc:sldMk cId="485666916" sldId="323"/>
            <ac:picMk id="10" creationId="{0AA3A781-3BA5-4CAA-AB3A-6A25C6694932}"/>
          </ac:picMkLst>
        </pc:picChg>
        <pc:picChg chg="add mod">
          <ac:chgData name="Thiago Felski Pereira" userId="a76654c4-f605-47da-b4a1-b46273390d5d" providerId="ADAL" clId="{959EDAA6-772C-4396-BAAB-1FA85FEF07AE}" dt="2021-09-29T19:38:58.234" v="1026" actId="1076"/>
          <ac:picMkLst>
            <pc:docMk/>
            <pc:sldMk cId="485666916" sldId="323"/>
            <ac:picMk id="14" creationId="{04CA974D-7E2E-40F1-AA9E-3E5C8368547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08:04.258" v="1153" actId="20577"/>
        <pc:sldMkLst>
          <pc:docMk/>
          <pc:sldMk cId="2315949116" sldId="324"/>
        </pc:sldMkLst>
        <pc:spChg chg="mod">
          <ac:chgData name="Thiago Felski Pereira" userId="a76654c4-f605-47da-b4a1-b46273390d5d" providerId="ADAL" clId="{959EDAA6-772C-4396-BAAB-1FA85FEF07AE}" dt="2021-09-29T20:08:04.258" v="1153" actId="20577"/>
          <ac:spMkLst>
            <pc:docMk/>
            <pc:sldMk cId="2315949116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50:05.937" v="1028" actId="478"/>
          <ac:picMkLst>
            <pc:docMk/>
            <pc:sldMk cId="2315949116" sldId="324"/>
            <ac:picMk id="4" creationId="{EB3AD70B-AB6C-44C1-9BFA-39B11E189076}"/>
          </ac:picMkLst>
        </pc:picChg>
        <pc:picChg chg="add mod">
          <ac:chgData name="Thiago Felski Pereira" userId="a76654c4-f605-47da-b4a1-b46273390d5d" providerId="ADAL" clId="{959EDAA6-772C-4396-BAAB-1FA85FEF07AE}" dt="2021-09-29T19:58:46.078" v="1119" actId="1076"/>
          <ac:picMkLst>
            <pc:docMk/>
            <pc:sldMk cId="2315949116" sldId="324"/>
            <ac:picMk id="7" creationId="{3E77187F-28AD-485D-BA8F-DA97E13ACDE8}"/>
          </ac:picMkLst>
        </pc:picChg>
        <pc:picChg chg="del">
          <ac:chgData name="Thiago Felski Pereira" userId="a76654c4-f605-47da-b4a1-b46273390d5d" providerId="ADAL" clId="{959EDAA6-772C-4396-BAAB-1FA85FEF07AE}" dt="2021-09-29T19:50:06.745" v="1029" actId="478"/>
          <ac:picMkLst>
            <pc:docMk/>
            <pc:sldMk cId="2315949116" sldId="324"/>
            <ac:picMk id="10" creationId="{7CBEC8E2-BD7E-4C01-8269-0F0B26967F0E}"/>
          </ac:picMkLst>
        </pc:picChg>
      </pc:sldChg>
      <pc:sldChg chg="delSp modSp add mod">
        <pc:chgData name="Thiago Felski Pereira" userId="a76654c4-f605-47da-b4a1-b46273390d5d" providerId="ADAL" clId="{959EDAA6-772C-4396-BAAB-1FA85FEF07AE}" dt="2021-09-29T20:08:07.916" v="1154" actId="20577"/>
        <pc:sldMkLst>
          <pc:docMk/>
          <pc:sldMk cId="131690006" sldId="325"/>
        </pc:sldMkLst>
        <pc:spChg chg="mod">
          <ac:chgData name="Thiago Felski Pereira" userId="a76654c4-f605-47da-b4a1-b46273390d5d" providerId="ADAL" clId="{959EDAA6-772C-4396-BAAB-1FA85FEF07AE}" dt="2021-09-29T20:08:07.916" v="1154" actId="20577"/>
          <ac:spMkLst>
            <pc:docMk/>
            <pc:sldMk cId="131690006" sldId="32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06:07.729" v="1148" actId="478"/>
          <ac:picMkLst>
            <pc:docMk/>
            <pc:sldMk cId="131690006" sldId="325"/>
            <ac:picMk id="7" creationId="{3E77187F-28AD-485D-BA8F-DA97E13ACDE8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30T00:53:39.146" v="1338" actId="20577"/>
        <pc:sldMkLst>
          <pc:docMk/>
          <pc:sldMk cId="470143630" sldId="326"/>
        </pc:sldMkLst>
        <pc:spChg chg="mod">
          <ac:chgData name="Thiago Felski Pereira" userId="a76654c4-f605-47da-b4a1-b46273390d5d" providerId="ADAL" clId="{959EDAA6-772C-4396-BAAB-1FA85FEF07AE}" dt="2021-09-29T20:09:15.273" v="1169" actId="20577"/>
          <ac:spMkLst>
            <pc:docMk/>
            <pc:sldMk cId="470143630" sldId="326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959EDAA6-772C-4396-BAAB-1FA85FEF07AE}" dt="2021-09-29T20:37:35.455" v="1189"/>
          <ac:spMkLst>
            <pc:docMk/>
            <pc:sldMk cId="470143630" sldId="326"/>
            <ac:spMk id="10" creationId="{8AEDD1B2-8631-4BDB-9F00-7C9BF9E4D151}"/>
          </ac:spMkLst>
        </pc:spChg>
        <pc:spChg chg="mod">
          <ac:chgData name="Thiago Felski Pereira" userId="a76654c4-f605-47da-b4a1-b46273390d5d" providerId="ADAL" clId="{959EDAA6-772C-4396-BAAB-1FA85FEF07AE}" dt="2021-09-30T00:53:39.146" v="1338" actId="20577"/>
          <ac:spMkLst>
            <pc:docMk/>
            <pc:sldMk cId="470143630" sldId="326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9T20:35:09.672" v="1175" actId="478"/>
          <ac:picMkLst>
            <pc:docMk/>
            <pc:sldMk cId="470143630" sldId="326"/>
            <ac:picMk id="4" creationId="{97B57418-23B7-4FDE-8C11-C78B42ED698D}"/>
          </ac:picMkLst>
        </pc:picChg>
        <pc:picChg chg="add mod">
          <ac:chgData name="Thiago Felski Pereira" userId="a76654c4-f605-47da-b4a1-b46273390d5d" providerId="ADAL" clId="{959EDAA6-772C-4396-BAAB-1FA85FEF07AE}" dt="2021-09-29T20:35:35.653" v="1177" actId="1076"/>
          <ac:picMkLst>
            <pc:docMk/>
            <pc:sldMk cId="470143630" sldId="326"/>
            <ac:picMk id="9" creationId="{5ECF0E0D-8F0B-4905-9108-B5E9A04662A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3:09.682" v="1222"/>
        <pc:sldMkLst>
          <pc:docMk/>
          <pc:sldMk cId="2281548949" sldId="327"/>
        </pc:sldMkLst>
        <pc:spChg chg="mod">
          <ac:chgData name="Thiago Felski Pereira" userId="a76654c4-f605-47da-b4a1-b46273390d5d" providerId="ADAL" clId="{959EDAA6-772C-4396-BAAB-1FA85FEF07AE}" dt="2021-09-29T20:53:09.682" v="1222"/>
          <ac:spMkLst>
            <pc:docMk/>
            <pc:sldMk cId="2281548949" sldId="32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0:40:27.541" v="1206" actId="1076"/>
          <ac:picMkLst>
            <pc:docMk/>
            <pc:sldMk cId="2281548949" sldId="327"/>
            <ac:picMk id="4" creationId="{B96C6AE2-6806-41FC-848B-1CC9F19EE5F4}"/>
          </ac:picMkLst>
        </pc:picChg>
        <pc:picChg chg="del">
          <ac:chgData name="Thiago Felski Pereira" userId="a76654c4-f605-47da-b4a1-b46273390d5d" providerId="ADAL" clId="{959EDAA6-772C-4396-BAAB-1FA85FEF07AE}" dt="2021-09-29T20:37:44.822" v="1191" actId="478"/>
          <ac:picMkLst>
            <pc:docMk/>
            <pc:sldMk cId="2281548949" sldId="327"/>
            <ac:picMk id="9" creationId="{5ECF0E0D-8F0B-4905-9108-B5E9A04662A9}"/>
          </ac:picMkLst>
        </pc:picChg>
        <pc:picChg chg="add mod">
          <ac:chgData name="Thiago Felski Pereira" userId="a76654c4-f605-47da-b4a1-b46273390d5d" providerId="ADAL" clId="{959EDAA6-772C-4396-BAAB-1FA85FEF07AE}" dt="2021-09-29T20:46:03.552" v="1215" actId="1076"/>
          <ac:picMkLst>
            <pc:docMk/>
            <pc:sldMk cId="2281548949" sldId="327"/>
            <ac:picMk id="10" creationId="{D185577E-9EE1-4C09-8524-D8FA038224C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5:45.244" v="1247" actId="313"/>
        <pc:sldMkLst>
          <pc:docMk/>
          <pc:sldMk cId="4261607546" sldId="328"/>
        </pc:sldMkLst>
        <pc:spChg chg="mod">
          <ac:chgData name="Thiago Felski Pereira" userId="a76654c4-f605-47da-b4a1-b46273390d5d" providerId="ADAL" clId="{959EDAA6-772C-4396-BAAB-1FA85FEF07AE}" dt="2021-09-29T20:55:45.244" v="1247" actId="313"/>
          <ac:spMkLst>
            <pc:docMk/>
            <pc:sldMk cId="4261607546" sldId="32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53:24.123" v="1224" actId="478"/>
          <ac:picMkLst>
            <pc:docMk/>
            <pc:sldMk cId="4261607546" sldId="328"/>
            <ac:picMk id="4" creationId="{B96C6AE2-6806-41FC-848B-1CC9F19EE5F4}"/>
          </ac:picMkLst>
        </pc:picChg>
        <pc:picChg chg="add mod">
          <ac:chgData name="Thiago Felski Pereira" userId="a76654c4-f605-47da-b4a1-b46273390d5d" providerId="ADAL" clId="{959EDAA6-772C-4396-BAAB-1FA85FEF07AE}" dt="2021-09-29T20:54:42.014" v="1238" actId="1076"/>
          <ac:picMkLst>
            <pc:docMk/>
            <pc:sldMk cId="4261607546" sldId="328"/>
            <ac:picMk id="7" creationId="{E6EF49C8-F858-4161-8644-C153306334DE}"/>
          </ac:picMkLst>
        </pc:picChg>
        <pc:picChg chg="mod">
          <ac:chgData name="Thiago Felski Pereira" userId="a76654c4-f605-47da-b4a1-b46273390d5d" providerId="ADAL" clId="{959EDAA6-772C-4396-BAAB-1FA85FEF07AE}" dt="2021-09-29T20:53:38.612" v="1231" actId="1076"/>
          <ac:picMkLst>
            <pc:docMk/>
            <pc:sldMk cId="4261607546" sldId="328"/>
            <ac:picMk id="10" creationId="{D185577E-9EE1-4C09-8524-D8FA038224C6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21:07:57.543" v="1269" actId="20577"/>
        <pc:sldMkLst>
          <pc:docMk/>
          <pc:sldMk cId="1467380351" sldId="329"/>
        </pc:sldMkLst>
        <pc:spChg chg="mod">
          <ac:chgData name="Thiago Felski Pereira" userId="a76654c4-f605-47da-b4a1-b46273390d5d" providerId="ADAL" clId="{959EDAA6-772C-4396-BAAB-1FA85FEF07AE}" dt="2021-09-29T21:07:57.543" v="1269" actId="20577"/>
          <ac:spMkLst>
            <pc:docMk/>
            <pc:sldMk cId="1467380351" sldId="329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959EDAA6-772C-4396-BAAB-1FA85FEF07AE}" dt="2021-09-29T21:05:24.535" v="1253"/>
        <pc:sldMkLst>
          <pc:docMk/>
          <pc:sldMk cId="303956213" sldId="330"/>
        </pc:sldMkLst>
      </pc:sldChg>
      <pc:sldChg chg="addSp modSp add mod">
        <pc:chgData name="Thiago Felski Pereira" userId="a76654c4-f605-47da-b4a1-b46273390d5d" providerId="ADAL" clId="{959EDAA6-772C-4396-BAAB-1FA85FEF07AE}" dt="2021-09-29T21:09:47.004" v="1310" actId="20577"/>
        <pc:sldMkLst>
          <pc:docMk/>
          <pc:sldMk cId="3324462731" sldId="330"/>
        </pc:sldMkLst>
        <pc:spChg chg="mod">
          <ac:chgData name="Thiago Felski Pereira" userId="a76654c4-f605-47da-b4a1-b46273390d5d" providerId="ADAL" clId="{959EDAA6-772C-4396-BAAB-1FA85FEF07AE}" dt="2021-09-29T21:09:47.004" v="1310" actId="20577"/>
          <ac:spMkLst>
            <pc:docMk/>
            <pc:sldMk cId="3324462731" sldId="33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1:09:43.453" v="1304" actId="1076"/>
          <ac:picMkLst>
            <pc:docMk/>
            <pc:sldMk cId="3324462731" sldId="330"/>
            <ac:picMk id="4" creationId="{6F324171-A1EB-40B6-B090-139029595EC4}"/>
          </ac:picMkLst>
        </pc:picChg>
      </pc:sldChg>
      <pc:sldChg chg="modSp add mod">
        <pc:chgData name="Thiago Felski Pereira" userId="a76654c4-f605-47da-b4a1-b46273390d5d" providerId="ADAL" clId="{959EDAA6-772C-4396-BAAB-1FA85FEF07AE}" dt="2021-10-04T20:41:19.797" v="1387" actId="2711"/>
        <pc:sldMkLst>
          <pc:docMk/>
          <pc:sldMk cId="2712913287" sldId="331"/>
        </pc:sldMkLst>
        <pc:spChg chg="mod">
          <ac:chgData name="Thiago Felski Pereira" userId="a76654c4-f605-47da-b4a1-b46273390d5d" providerId="ADAL" clId="{959EDAA6-772C-4396-BAAB-1FA85FEF07AE}" dt="2021-10-04T20:40:28.250" v="1380" actId="20577"/>
          <ac:spMkLst>
            <pc:docMk/>
            <pc:sldMk cId="2712913287" sldId="33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10-04T20:41:19.797" v="1387" actId="2711"/>
          <ac:spMkLst>
            <pc:docMk/>
            <pc:sldMk cId="2712913287" sldId="331"/>
            <ac:spMk id="12" creationId="{175EE159-79CC-4ED7-B3AA-C7CC3F5835A5}"/>
          </ac:spMkLst>
        </pc:spChg>
      </pc:sldChg>
      <pc:sldChg chg="addSp modSp add mod">
        <pc:chgData name="Thiago Felski Pereira" userId="a76654c4-f605-47da-b4a1-b46273390d5d" providerId="ADAL" clId="{959EDAA6-772C-4396-BAAB-1FA85FEF07AE}" dt="2021-10-04T20:47:26.097" v="1432" actId="20577"/>
        <pc:sldMkLst>
          <pc:docMk/>
          <pc:sldMk cId="2713924658" sldId="332"/>
        </pc:sldMkLst>
        <pc:spChg chg="mod">
          <ac:chgData name="Thiago Felski Pereira" userId="a76654c4-f605-47da-b4a1-b46273390d5d" providerId="ADAL" clId="{959EDAA6-772C-4396-BAAB-1FA85FEF07AE}" dt="2021-10-04T20:47:26.097" v="1432" actId="20577"/>
          <ac:spMkLst>
            <pc:docMk/>
            <pc:sldMk cId="2713924658" sldId="33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10-04T20:43:56.015" v="1392" actId="14100"/>
          <ac:picMkLst>
            <pc:docMk/>
            <pc:sldMk cId="2713924658" sldId="332"/>
            <ac:picMk id="4" creationId="{3EDC8D8B-F458-4234-B2F0-AA79DBAD0753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10-04T20:48:15.897" v="1440" actId="14100"/>
        <pc:sldMkLst>
          <pc:docMk/>
          <pc:sldMk cId="4220593667" sldId="333"/>
        </pc:sldMkLst>
        <pc:spChg chg="mod">
          <ac:chgData name="Thiago Felski Pereira" userId="a76654c4-f605-47da-b4a1-b46273390d5d" providerId="ADAL" clId="{959EDAA6-772C-4396-BAAB-1FA85FEF07AE}" dt="2021-10-04T20:47:14.659" v="1430" actId="20577"/>
          <ac:spMkLst>
            <pc:docMk/>
            <pc:sldMk cId="4220593667" sldId="33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10-04T20:47:29.365" v="1433" actId="478"/>
          <ac:picMkLst>
            <pc:docMk/>
            <pc:sldMk cId="4220593667" sldId="333"/>
            <ac:picMk id="4" creationId="{3EDC8D8B-F458-4234-B2F0-AA79DBAD0753}"/>
          </ac:picMkLst>
        </pc:picChg>
        <pc:picChg chg="add del mod">
          <ac:chgData name="Thiago Felski Pereira" userId="a76654c4-f605-47da-b4a1-b46273390d5d" providerId="ADAL" clId="{959EDAA6-772C-4396-BAAB-1FA85FEF07AE}" dt="2021-10-04T20:47:54.028" v="1437" actId="22"/>
          <ac:picMkLst>
            <pc:docMk/>
            <pc:sldMk cId="4220593667" sldId="333"/>
            <ac:picMk id="7" creationId="{3E4035F0-4C09-4D22-A833-BBAD8769B504}"/>
          </ac:picMkLst>
        </pc:picChg>
        <pc:picChg chg="add mod">
          <ac:chgData name="Thiago Felski Pereira" userId="a76654c4-f605-47da-b4a1-b46273390d5d" providerId="ADAL" clId="{959EDAA6-772C-4396-BAAB-1FA85FEF07AE}" dt="2021-10-04T20:48:15.897" v="1440" actId="14100"/>
          <ac:picMkLst>
            <pc:docMk/>
            <pc:sldMk cId="4220593667" sldId="333"/>
            <ac:picMk id="10" creationId="{3E267261-9A39-4E5A-B3BB-0607310A5901}"/>
          </ac:picMkLst>
        </pc:picChg>
      </pc:sldChg>
      <pc:sldChg chg="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2499868" sldId="504"/>
        </pc:sldMkLst>
      </pc:sldChg>
      <pc:sldChg chg="del">
        <pc:chgData name="Thiago Felski Pereira" userId="a76654c4-f605-47da-b4a1-b46273390d5d" providerId="ADAL" clId="{959EDAA6-772C-4396-BAAB-1FA85FEF07AE}" dt="2021-09-28T17:46:41.327" v="26" actId="47"/>
        <pc:sldMkLst>
          <pc:docMk/>
          <pc:sldMk cId="4178323630" sldId="50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640579400" sldId="50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9187223" sldId="50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4014739655" sldId="50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68240405" sldId="51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550377629" sldId="51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17430110" sldId="512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06664276" sldId="513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465404684" sldId="514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578668686" sldId="51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715844069" sldId="51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261683138" sldId="517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709673186" sldId="51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170986579" sldId="51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73326447" sldId="52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53151645" sldId="52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964980048" sldId="522"/>
        </pc:sldMkLst>
      </pc:sldChg>
    </pc:docChg>
  </pc:docChgLst>
  <pc:docChgLst>
    <pc:chgData name="Thiago Felski Pereira" userId="a76654c4-f605-47da-b4a1-b46273390d5d" providerId="ADAL" clId="{286427F5-2E5B-433D-AC6C-3F0E744A9262}"/>
    <pc:docChg chg="undo custSel addSld delSld modSld">
      <pc:chgData name="Thiago Felski Pereira" userId="a76654c4-f605-47da-b4a1-b46273390d5d" providerId="ADAL" clId="{286427F5-2E5B-433D-AC6C-3F0E744A9262}" dt="2021-09-14T01:09:27.269" v="4057" actId="20577"/>
      <pc:docMkLst>
        <pc:docMk/>
      </pc:docMkLst>
      <pc:sldChg chg="modSp mod">
        <pc:chgData name="Thiago Felski Pereira" userId="a76654c4-f605-47da-b4a1-b46273390d5d" providerId="ADAL" clId="{286427F5-2E5B-433D-AC6C-3F0E744A9262}" dt="2021-09-13T15:51:35.404" v="9" actId="27636"/>
        <pc:sldMkLst>
          <pc:docMk/>
          <pc:sldMk cId="3218115137" sldId="256"/>
        </pc:sldMkLst>
        <pc:spChg chg="mod">
          <ac:chgData name="Thiago Felski Pereira" userId="a76654c4-f605-47da-b4a1-b46273390d5d" providerId="ADAL" clId="{286427F5-2E5B-433D-AC6C-3F0E744A9262}" dt="2021-09-13T15:51:30.751" v="7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15:51:35.404" v="9" actId="27636"/>
          <ac:spMkLst>
            <pc:docMk/>
            <pc:sldMk cId="3218115137" sldId="256"/>
            <ac:spMk id="3" creationId="{00000000-0000-0000-0000-000000000000}"/>
          </ac:spMkLst>
        </pc:spChg>
      </pc:sldChg>
      <pc:sldChg chg="del">
        <pc:chgData name="Thiago Felski Pereira" userId="a76654c4-f605-47da-b4a1-b46273390d5d" providerId="ADAL" clId="{286427F5-2E5B-433D-AC6C-3F0E744A9262}" dt="2021-09-13T15:51:53.339" v="10" actId="47"/>
        <pc:sldMkLst>
          <pc:docMk/>
          <pc:sldMk cId="1569872837" sldId="304"/>
        </pc:sldMkLst>
      </pc:sldChg>
      <pc:sldChg chg="del">
        <pc:chgData name="Thiago Felski Pereira" userId="a76654c4-f605-47da-b4a1-b46273390d5d" providerId="ADAL" clId="{286427F5-2E5B-433D-AC6C-3F0E744A9262}" dt="2021-09-13T17:13:02.915" v="130" actId="47"/>
        <pc:sldMkLst>
          <pc:docMk/>
          <pc:sldMk cId="2307461812" sldId="305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651509772" sldId="3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577022971" sldId="307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643101621" sldId="308"/>
        </pc:sldMkLst>
      </pc:sldChg>
      <pc:sldChg chg="addSp modSp add del">
        <pc:chgData name="Thiago Felski Pereira" userId="a76654c4-f605-47da-b4a1-b46273390d5d" providerId="ADAL" clId="{286427F5-2E5B-433D-AC6C-3F0E744A9262}" dt="2021-09-13T17:13:06.815" v="131" actId="47"/>
        <pc:sldMkLst>
          <pc:docMk/>
          <pc:sldMk cId="3034761141" sldId="314"/>
        </pc:sldMkLst>
        <pc:spChg chg="add mod">
          <ac:chgData name="Thiago Felski Pereira" userId="a76654c4-f605-47da-b4a1-b46273390d5d" providerId="ADAL" clId="{286427F5-2E5B-433D-AC6C-3F0E744A9262}" dt="2021-09-13T15:56:27.571" v="107"/>
          <ac:spMkLst>
            <pc:docMk/>
            <pc:sldMk cId="3034761141" sldId="314"/>
            <ac:spMk id="4" creationId="{A33E5D3E-E785-415E-BFAB-F5DBC785A107}"/>
          </ac:spMkLst>
        </pc:sp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5" creationId="{86D0D60A-1F22-4532-AD46-1AE7F8DAE212}"/>
          </ac:picMkLst>
        </pc:pic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8" creationId="{A501B806-ED4F-4965-A388-CC9B98D137E5}"/>
          </ac:picMkLst>
        </pc:picChg>
        <pc:cxnChg chg="add mod">
          <ac:chgData name="Thiago Felski Pereira" userId="a76654c4-f605-47da-b4a1-b46273390d5d" providerId="ADAL" clId="{286427F5-2E5B-433D-AC6C-3F0E744A9262}" dt="2021-09-13T15:56:27.571" v="107"/>
          <ac:cxnSpMkLst>
            <pc:docMk/>
            <pc:sldMk cId="3034761141" sldId="314"/>
            <ac:cxnSpMk id="9" creationId="{B66EB5E9-9DBF-44BC-B877-4B34228F415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3.639" v="1052" actId="47"/>
        <pc:sldMkLst>
          <pc:docMk/>
          <pc:sldMk cId="3913651895" sldId="315"/>
        </pc:sldMkLst>
        <pc:spChg chg="del">
          <ac:chgData name="Thiago Felski Pereira" userId="a76654c4-f605-47da-b4a1-b46273390d5d" providerId="ADAL" clId="{286427F5-2E5B-433D-AC6C-3F0E744A9262}" dt="2021-09-13T15:53:34.031" v="15" actId="478"/>
          <ac:spMkLst>
            <pc:docMk/>
            <pc:sldMk cId="3913651895" sldId="31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35.646" v="16"/>
          <ac:spMkLst>
            <pc:docMk/>
            <pc:sldMk cId="3913651895" sldId="315"/>
            <ac:spMk id="5" creationId="{9D9878E5-B7BC-4C40-9912-0C9E7636DBCF}"/>
          </ac:spMkLst>
        </pc:spChg>
        <pc:spChg chg="add mod">
          <ac:chgData name="Thiago Felski Pereira" userId="a76654c4-f605-47da-b4a1-b46273390d5d" providerId="ADAL" clId="{286427F5-2E5B-433D-AC6C-3F0E744A9262}" dt="2021-09-13T15:56:29.455" v="108"/>
          <ac:spMkLst>
            <pc:docMk/>
            <pc:sldMk cId="3913651895" sldId="315"/>
            <ac:spMk id="6" creationId="{5C2EB1F4-9C5A-4028-AF5D-299F8430BE1D}"/>
          </ac:spMkLst>
        </pc:sp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7" creationId="{C0C8C213-874C-4B47-BCA2-8505C4487996}"/>
          </ac:picMkLst>
        </pc:pic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8" creationId="{78CED0A4-E96F-498A-ADE8-4236415E22FC}"/>
          </ac:picMkLst>
        </pc:picChg>
        <pc:cxnChg chg="add mod">
          <ac:chgData name="Thiago Felski Pereira" userId="a76654c4-f605-47da-b4a1-b46273390d5d" providerId="ADAL" clId="{286427F5-2E5B-433D-AC6C-3F0E744A9262}" dt="2021-09-13T15:56:29.455" v="108"/>
          <ac:cxnSpMkLst>
            <pc:docMk/>
            <pc:sldMk cId="3913651895" sldId="315"/>
            <ac:cxnSpMk id="9" creationId="{30AAC938-9EA2-44E6-A45E-E7D9E2D831CA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5.936" v="1053" actId="47"/>
        <pc:sldMkLst>
          <pc:docMk/>
          <pc:sldMk cId="867898206" sldId="316"/>
        </pc:sldMkLst>
        <pc:spChg chg="add mod">
          <ac:chgData name="Thiago Felski Pereira" userId="a76654c4-f605-47da-b4a1-b46273390d5d" providerId="ADAL" clId="{286427F5-2E5B-433D-AC6C-3F0E744A9262}" dt="2021-09-13T15:53:42.088" v="18"/>
          <ac:spMkLst>
            <pc:docMk/>
            <pc:sldMk cId="867898206" sldId="316"/>
            <ac:spMk id="4" creationId="{06F3C6F6-DBC3-439A-BE11-33FD346963E1}"/>
          </ac:spMkLst>
        </pc:spChg>
        <pc:spChg chg="del">
          <ac:chgData name="Thiago Felski Pereira" userId="a76654c4-f605-47da-b4a1-b46273390d5d" providerId="ADAL" clId="{286427F5-2E5B-433D-AC6C-3F0E744A9262}" dt="2021-09-13T15:53:40.871" v="17" actId="478"/>
          <ac:spMkLst>
            <pc:docMk/>
            <pc:sldMk cId="867898206" sldId="316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31.443" v="109"/>
          <ac:spMkLst>
            <pc:docMk/>
            <pc:sldMk cId="867898206" sldId="316"/>
            <ac:spMk id="6" creationId="{7734C937-9BB8-4CEA-853C-D328A573E4EF}"/>
          </ac:spMkLst>
        </pc:sp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7" creationId="{09150E92-4317-4E10-AB9E-A5F7D38F13D8}"/>
          </ac:picMkLst>
        </pc:pic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8" creationId="{A11097C1-5678-4072-89A9-F950AD2B5C49}"/>
          </ac:picMkLst>
        </pc:picChg>
        <pc:cxnChg chg="add mod">
          <ac:chgData name="Thiago Felski Pereira" userId="a76654c4-f605-47da-b4a1-b46273390d5d" providerId="ADAL" clId="{286427F5-2E5B-433D-AC6C-3F0E744A9262}" dt="2021-09-13T15:56:31.443" v="109"/>
          <ac:cxnSpMkLst>
            <pc:docMk/>
            <pc:sldMk cId="867898206" sldId="316"/>
            <ac:cxnSpMk id="9" creationId="{AE0B3D8D-44AB-4AEA-BECE-E250FA7F4D0F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20:45:33.441" v="2961" actId="20577"/>
        <pc:sldMkLst>
          <pc:docMk/>
          <pc:sldMk cId="1599759869" sldId="317"/>
        </pc:sldMkLst>
        <pc:spChg chg="del">
          <ac:chgData name="Thiago Felski Pereira" userId="a76654c4-f605-47da-b4a1-b46273390d5d" providerId="ADAL" clId="{286427F5-2E5B-433D-AC6C-3F0E744A9262}" dt="2021-09-13T15:53:47.852" v="19" actId="478"/>
          <ac:spMkLst>
            <pc:docMk/>
            <pc:sldMk cId="1599759869" sldId="317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1:21.288" v="1056" actId="478"/>
          <ac:spMkLst>
            <pc:docMk/>
            <pc:sldMk cId="1599759869" sldId="317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57.286" v="51" actId="20577"/>
          <ac:spMkLst>
            <pc:docMk/>
            <pc:sldMk cId="1599759869" sldId="317"/>
            <ac:spMk id="5" creationId="{BC723571-55A9-4129-BF10-B3FDC1BAC7AF}"/>
          </ac:spMkLst>
        </pc:spChg>
        <pc:spChg chg="add mod">
          <ac:chgData name="Thiago Felski Pereira" userId="a76654c4-f605-47da-b4a1-b46273390d5d" providerId="ADAL" clId="{286427F5-2E5B-433D-AC6C-3F0E744A9262}" dt="2021-09-13T15:56:33.416" v="110"/>
          <ac:spMkLst>
            <pc:docMk/>
            <pc:sldMk cId="1599759869" sldId="317"/>
            <ac:spMk id="6" creationId="{47026664-F0E7-46DC-B399-0C3528BD9666}"/>
          </ac:spMkLst>
        </pc:spChg>
        <pc:spChg chg="add mod">
          <ac:chgData name="Thiago Felski Pereira" userId="a76654c4-f605-47da-b4a1-b46273390d5d" providerId="ADAL" clId="{286427F5-2E5B-433D-AC6C-3F0E744A9262}" dt="2021-09-13T20:45:33.441" v="2961" actId="20577"/>
          <ac:spMkLst>
            <pc:docMk/>
            <pc:sldMk cId="1599759869" sldId="317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7" creationId="{944FFFFD-C746-40B9-9189-C2F7D493A8C5}"/>
          </ac:picMkLst>
        </pc:pic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8" creationId="{FECDBA3D-1073-44A6-AD84-32A485888EA5}"/>
          </ac:picMkLst>
        </pc:picChg>
        <pc:picChg chg="add mod">
          <ac:chgData name="Thiago Felski Pereira" userId="a76654c4-f605-47da-b4a1-b46273390d5d" providerId="ADAL" clId="{286427F5-2E5B-433D-AC6C-3F0E744A9262}" dt="2021-09-13T17:55:54.471" v="1377" actId="1076"/>
          <ac:picMkLst>
            <pc:docMk/>
            <pc:sldMk cId="1599759869" sldId="317"/>
            <ac:picMk id="13" creationId="{A006D978-4FCB-44B0-A473-A11E2929324B}"/>
          </ac:picMkLst>
        </pc:picChg>
        <pc:picChg chg="add mod">
          <ac:chgData name="Thiago Felski Pereira" userId="a76654c4-f605-47da-b4a1-b46273390d5d" providerId="ADAL" clId="{286427F5-2E5B-433D-AC6C-3F0E744A9262}" dt="2021-09-13T17:55:51.310" v="1376" actId="1076"/>
          <ac:picMkLst>
            <pc:docMk/>
            <pc:sldMk cId="1599759869" sldId="317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17:56:35.250" v="1381" actId="1076"/>
          <ac:picMkLst>
            <pc:docMk/>
            <pc:sldMk cId="1599759869" sldId="317"/>
            <ac:picMk id="17" creationId="{150DC6C3-1FF3-4A24-86A3-A94057B8B263}"/>
          </ac:picMkLst>
        </pc:picChg>
        <pc:picChg chg="add mod">
          <ac:chgData name="Thiago Felski Pereira" userId="a76654c4-f605-47da-b4a1-b46273390d5d" providerId="ADAL" clId="{286427F5-2E5B-433D-AC6C-3F0E744A9262}" dt="2021-09-13T17:57:24.337" v="1383" actId="1076"/>
          <ac:picMkLst>
            <pc:docMk/>
            <pc:sldMk cId="1599759869" sldId="317"/>
            <ac:picMk id="19" creationId="{ECCF2B47-2FA0-465D-A2E0-6B5EB8BF2A6C}"/>
          </ac:picMkLst>
        </pc:picChg>
        <pc:cxnChg chg="add mod">
          <ac:chgData name="Thiago Felski Pereira" userId="a76654c4-f605-47da-b4a1-b46273390d5d" providerId="ADAL" clId="{286427F5-2E5B-433D-AC6C-3F0E744A9262}" dt="2021-09-13T15:56:33.416" v="110"/>
          <ac:cxnSpMkLst>
            <pc:docMk/>
            <pc:sldMk cId="1599759869" sldId="317"/>
            <ac:cxnSpMk id="9" creationId="{47AEB522-9467-4DFE-B609-BC49B90D898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7:41.048" v="1384" actId="47"/>
        <pc:sldMkLst>
          <pc:docMk/>
          <pc:sldMk cId="2122719792" sldId="318"/>
        </pc:sldMkLst>
        <pc:spChg chg="del">
          <ac:chgData name="Thiago Felski Pereira" userId="a76654c4-f605-47da-b4a1-b46273390d5d" providerId="ADAL" clId="{286427F5-2E5B-433D-AC6C-3F0E744A9262}" dt="2021-09-13T15:54:07.108" v="52" actId="478"/>
          <ac:spMkLst>
            <pc:docMk/>
            <pc:sldMk cId="2122719792" sldId="31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0.135" v="55"/>
          <ac:spMkLst>
            <pc:docMk/>
            <pc:sldMk cId="2122719792" sldId="318"/>
            <ac:spMk id="5" creationId="{5CFAAF0E-CF9F-4681-88F4-D8E855E4F659}"/>
          </ac:spMkLst>
        </pc:spChg>
        <pc:spChg chg="add del">
          <ac:chgData name="Thiago Felski Pereira" userId="a76654c4-f605-47da-b4a1-b46273390d5d" providerId="ADAL" clId="{286427F5-2E5B-433D-AC6C-3F0E744A9262}" dt="2021-09-13T15:54:08.548" v="54" actId="22"/>
          <ac:spMkLst>
            <pc:docMk/>
            <pc:sldMk cId="2122719792" sldId="318"/>
            <ac:spMk id="7" creationId="{329DBCAC-D17C-4466-A182-B6527AD011FE}"/>
          </ac:spMkLst>
        </pc:spChg>
        <pc:spChg chg="add mod">
          <ac:chgData name="Thiago Felski Pereira" userId="a76654c4-f605-47da-b4a1-b46273390d5d" providerId="ADAL" clId="{286427F5-2E5B-433D-AC6C-3F0E744A9262}" dt="2021-09-13T15:56:36.203" v="111"/>
          <ac:spMkLst>
            <pc:docMk/>
            <pc:sldMk cId="2122719792" sldId="318"/>
            <ac:spMk id="8" creationId="{D7372928-BD8B-4569-82C6-A12BF87C6CCA}"/>
          </ac:spMkLst>
        </pc:sp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9" creationId="{3586D0AC-E31D-4A80-B58E-297C186AFC20}"/>
          </ac:picMkLst>
        </pc:pic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10" creationId="{1AD9F4B8-AE4E-458B-9465-D4C78F9C26C1}"/>
          </ac:picMkLst>
        </pc:picChg>
        <pc:cxnChg chg="add mod">
          <ac:chgData name="Thiago Felski Pereira" userId="a76654c4-f605-47da-b4a1-b46273390d5d" providerId="ADAL" clId="{286427F5-2E5B-433D-AC6C-3F0E744A9262}" dt="2021-09-13T15:56:36.203" v="111"/>
          <ac:cxnSpMkLst>
            <pc:docMk/>
            <pc:sldMk cId="2122719792" sldId="318"/>
            <ac:cxnSpMk id="11" creationId="{7F4B0DEA-9D0C-48C5-9755-7AAC855843C6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59:39.535" v="1399" actId="14100"/>
        <pc:sldMkLst>
          <pc:docMk/>
          <pc:sldMk cId="2738708539" sldId="319"/>
        </pc:sldMkLst>
        <pc:spChg chg="del">
          <ac:chgData name="Thiago Felski Pereira" userId="a76654c4-f605-47da-b4a1-b46273390d5d" providerId="ADAL" clId="{286427F5-2E5B-433D-AC6C-3F0E744A9262}" dt="2021-09-13T15:54:15.152" v="56" actId="478"/>
          <ac:spMkLst>
            <pc:docMk/>
            <pc:sldMk cId="2738708539" sldId="319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9:09.667" v="1385" actId="478"/>
          <ac:spMkLst>
            <pc:docMk/>
            <pc:sldMk cId="2738708539" sldId="31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7.622" v="59"/>
          <ac:spMkLst>
            <pc:docMk/>
            <pc:sldMk cId="2738708539" sldId="319"/>
            <ac:spMk id="5" creationId="{4CF77B37-699C-46AE-9847-0780C8615E14}"/>
          </ac:spMkLst>
        </pc:spChg>
        <pc:spChg chg="add del">
          <ac:chgData name="Thiago Felski Pereira" userId="a76654c4-f605-47da-b4a1-b46273390d5d" providerId="ADAL" clId="{286427F5-2E5B-433D-AC6C-3F0E744A9262}" dt="2021-09-13T15:54:16.501" v="58" actId="22"/>
          <ac:spMkLst>
            <pc:docMk/>
            <pc:sldMk cId="2738708539" sldId="319"/>
            <ac:spMk id="7" creationId="{510EE8E1-D94C-4C74-98D8-BF2B616CB2C7}"/>
          </ac:spMkLst>
        </pc:spChg>
        <pc:spChg chg="add mod">
          <ac:chgData name="Thiago Felski Pereira" userId="a76654c4-f605-47da-b4a1-b46273390d5d" providerId="ADAL" clId="{286427F5-2E5B-433D-AC6C-3F0E744A9262}" dt="2021-09-13T15:56:38.130" v="112"/>
          <ac:spMkLst>
            <pc:docMk/>
            <pc:sldMk cId="2738708539" sldId="319"/>
            <ac:spMk id="8" creationId="{A632FD15-096A-47F5-B382-3B97D4B95986}"/>
          </ac:spMkLst>
        </pc:spChg>
        <pc:spChg chg="add mod">
          <ac:chgData name="Thiago Felski Pereira" userId="a76654c4-f605-47da-b4a1-b46273390d5d" providerId="ADAL" clId="{286427F5-2E5B-433D-AC6C-3F0E744A9262}" dt="2021-09-13T17:59:28.873" v="1398" actId="20577"/>
          <ac:spMkLst>
            <pc:docMk/>
            <pc:sldMk cId="2738708539" sldId="319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9" creationId="{6ED98DC9-F75A-4B24-94CD-656BE5D5D420}"/>
          </ac:picMkLst>
        </pc:pic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10" creationId="{05205EAE-78F9-49E1-9936-F5F7E0C0EE42}"/>
          </ac:picMkLst>
        </pc:picChg>
        <pc:picChg chg="add mod">
          <ac:chgData name="Thiago Felski Pereira" userId="a76654c4-f605-47da-b4a1-b46273390d5d" providerId="ADAL" clId="{286427F5-2E5B-433D-AC6C-3F0E744A9262}" dt="2021-09-13T17:59:39.535" v="1399" actId="14100"/>
          <ac:picMkLst>
            <pc:docMk/>
            <pc:sldMk cId="2738708539" sldId="319"/>
            <ac:picMk id="15" creationId="{2EE2D891-58D2-46CE-85A2-AEACF633E576}"/>
          </ac:picMkLst>
        </pc:picChg>
        <pc:cxnChg chg="add mod">
          <ac:chgData name="Thiago Felski Pereira" userId="a76654c4-f605-47da-b4a1-b46273390d5d" providerId="ADAL" clId="{286427F5-2E5B-433D-AC6C-3F0E744A9262}" dt="2021-09-13T15:56:38.130" v="112"/>
          <ac:cxnSpMkLst>
            <pc:docMk/>
            <pc:sldMk cId="2738708539" sldId="319"/>
            <ac:cxnSpMk id="11" creationId="{EB2D0A46-212B-4577-822C-61B0A5C95D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1.261" v="1400" actId="47"/>
        <pc:sldMkLst>
          <pc:docMk/>
          <pc:sldMk cId="3741958095" sldId="320"/>
        </pc:sldMkLst>
        <pc:spChg chg="del">
          <ac:chgData name="Thiago Felski Pereira" userId="a76654c4-f605-47da-b4a1-b46273390d5d" providerId="ADAL" clId="{286427F5-2E5B-433D-AC6C-3F0E744A9262}" dt="2021-09-13T15:54:22.303" v="60" actId="478"/>
          <ac:spMkLst>
            <pc:docMk/>
            <pc:sldMk cId="3741958095" sldId="32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23.766" v="61"/>
          <ac:spMkLst>
            <pc:docMk/>
            <pc:sldMk cId="3741958095" sldId="320"/>
            <ac:spMk id="5" creationId="{39774297-3475-424A-96DB-CF609E700B8D}"/>
          </ac:spMkLst>
        </pc:spChg>
        <pc:spChg chg="add mod">
          <ac:chgData name="Thiago Felski Pereira" userId="a76654c4-f605-47da-b4a1-b46273390d5d" providerId="ADAL" clId="{286427F5-2E5B-433D-AC6C-3F0E744A9262}" dt="2021-09-13T15:56:39.426" v="113"/>
          <ac:spMkLst>
            <pc:docMk/>
            <pc:sldMk cId="3741958095" sldId="320"/>
            <ac:spMk id="6" creationId="{F49392D1-CAF0-4128-A908-BF36A5DD2D66}"/>
          </ac:spMkLst>
        </pc:sp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7" creationId="{774E696D-CCB8-4B03-A0DA-B245B74C218A}"/>
          </ac:picMkLst>
        </pc:pic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8" creationId="{76E59DC0-BB4D-43DB-AA87-68814C8ED962}"/>
          </ac:picMkLst>
        </pc:picChg>
        <pc:cxnChg chg="add mod">
          <ac:chgData name="Thiago Felski Pereira" userId="a76654c4-f605-47da-b4a1-b46273390d5d" providerId="ADAL" clId="{286427F5-2E5B-433D-AC6C-3F0E744A9262}" dt="2021-09-13T15:56:39.426" v="113"/>
          <ac:cxnSpMkLst>
            <pc:docMk/>
            <pc:sldMk cId="3741958095" sldId="320"/>
            <ac:cxnSpMk id="9" creationId="{77DA87B7-C4AA-414A-A6A0-9C6ECAE22183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3.903" v="1401" actId="47"/>
        <pc:sldMkLst>
          <pc:docMk/>
          <pc:sldMk cId="1644998737" sldId="321"/>
        </pc:sldMkLst>
        <pc:spChg chg="del">
          <ac:chgData name="Thiago Felski Pereira" userId="a76654c4-f605-47da-b4a1-b46273390d5d" providerId="ADAL" clId="{286427F5-2E5B-433D-AC6C-3F0E744A9262}" dt="2021-09-13T15:54:28.996" v="62" actId="478"/>
          <ac:spMkLst>
            <pc:docMk/>
            <pc:sldMk cId="1644998737" sldId="32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0.231" v="63"/>
          <ac:spMkLst>
            <pc:docMk/>
            <pc:sldMk cId="1644998737" sldId="321"/>
            <ac:spMk id="5" creationId="{1D2B1531-B885-4D4C-840D-AE67BA23FEE3}"/>
          </ac:spMkLst>
        </pc:spChg>
        <pc:spChg chg="add mod">
          <ac:chgData name="Thiago Felski Pereira" userId="a76654c4-f605-47da-b4a1-b46273390d5d" providerId="ADAL" clId="{286427F5-2E5B-433D-AC6C-3F0E744A9262}" dt="2021-09-13T15:56:40.659" v="114"/>
          <ac:spMkLst>
            <pc:docMk/>
            <pc:sldMk cId="1644998737" sldId="321"/>
            <ac:spMk id="6" creationId="{616FA1B4-B01C-4423-BAAA-931455D8A049}"/>
          </ac:spMkLst>
        </pc:sp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7" creationId="{CC0F98D2-228A-4453-830B-789EA2914CF0}"/>
          </ac:picMkLst>
        </pc:pic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8" creationId="{0BF3BBE3-3084-4A52-AE6A-8F8118F3A3B9}"/>
          </ac:picMkLst>
        </pc:picChg>
        <pc:cxnChg chg="add mod">
          <ac:chgData name="Thiago Felski Pereira" userId="a76654c4-f605-47da-b4a1-b46273390d5d" providerId="ADAL" clId="{286427F5-2E5B-433D-AC6C-3F0E744A9262}" dt="2021-09-13T15:56:40.659" v="114"/>
          <ac:cxnSpMkLst>
            <pc:docMk/>
            <pc:sldMk cId="1644998737" sldId="321"/>
            <ac:cxnSpMk id="9" creationId="{0436E257-9B54-42E7-8A07-FA5FF3DD1267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9:28:07.090" v="2509" actId="47"/>
        <pc:sldMkLst>
          <pc:docMk/>
          <pc:sldMk cId="2201408804" sldId="323"/>
        </pc:sldMkLst>
        <pc:spChg chg="add mod">
          <ac:chgData name="Thiago Felski Pereira" userId="a76654c4-f605-47da-b4a1-b46273390d5d" providerId="ADAL" clId="{286427F5-2E5B-433D-AC6C-3F0E744A9262}" dt="2021-09-13T15:54:42.409" v="67"/>
          <ac:spMkLst>
            <pc:docMk/>
            <pc:sldMk cId="2201408804" sldId="323"/>
            <ac:spMk id="3" creationId="{FC6A86B9-DE6C-4669-8B82-98F46266BEA9}"/>
          </ac:spMkLst>
        </pc:spChg>
        <pc:spChg chg="del">
          <ac:chgData name="Thiago Felski Pereira" userId="a76654c4-f605-47da-b4a1-b46273390d5d" providerId="ADAL" clId="{286427F5-2E5B-433D-AC6C-3F0E744A9262}" dt="2021-09-13T15:54:41.184" v="66" actId="478"/>
          <ac:spMkLst>
            <pc:docMk/>
            <pc:sldMk cId="2201408804" sldId="323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43.761" v="116"/>
          <ac:spMkLst>
            <pc:docMk/>
            <pc:sldMk cId="2201408804" sldId="323"/>
            <ac:spMk id="6" creationId="{E3C0ABAC-4313-4747-80C2-F6388841C06F}"/>
          </ac:spMkLst>
        </pc:sp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7" creationId="{0D85B650-469F-4A91-BD79-30373B0F40E5}"/>
          </ac:picMkLst>
        </pc:pic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8" creationId="{968FD2DD-5DB4-4F57-B13A-9B08E5CCF35A}"/>
          </ac:picMkLst>
        </pc:picChg>
        <pc:cxnChg chg="add mod">
          <ac:chgData name="Thiago Felski Pereira" userId="a76654c4-f605-47da-b4a1-b46273390d5d" providerId="ADAL" clId="{286427F5-2E5B-433D-AC6C-3F0E744A9262}" dt="2021-09-13T15:56:43.761" v="116"/>
          <ac:cxnSpMkLst>
            <pc:docMk/>
            <pc:sldMk cId="2201408804" sldId="323"/>
            <ac:cxnSpMk id="9" creationId="{A3713D0D-1D3F-4F2C-AF87-888B9CEF176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0:55:45.207" v="3056" actId="47"/>
        <pc:sldMkLst>
          <pc:docMk/>
          <pc:sldMk cId="460085811" sldId="324"/>
        </pc:sldMkLst>
        <pc:spChg chg="del">
          <ac:chgData name="Thiago Felski Pereira" userId="a76654c4-f605-47da-b4a1-b46273390d5d" providerId="ADAL" clId="{286427F5-2E5B-433D-AC6C-3F0E744A9262}" dt="2021-09-13T15:54:49.596" v="68" actId="478"/>
          <ac:spMkLst>
            <pc:docMk/>
            <pc:sldMk cId="460085811" sldId="32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0.796" v="69"/>
          <ac:spMkLst>
            <pc:docMk/>
            <pc:sldMk cId="460085811" sldId="324"/>
            <ac:spMk id="5" creationId="{ABC4C7A6-6044-48ED-8927-4D7C6272ADB6}"/>
          </ac:spMkLst>
        </pc:spChg>
        <pc:spChg chg="add mod">
          <ac:chgData name="Thiago Felski Pereira" userId="a76654c4-f605-47da-b4a1-b46273390d5d" providerId="ADAL" clId="{286427F5-2E5B-433D-AC6C-3F0E744A9262}" dt="2021-09-13T15:56:45.088" v="117"/>
          <ac:spMkLst>
            <pc:docMk/>
            <pc:sldMk cId="460085811" sldId="324"/>
            <ac:spMk id="6" creationId="{1750EB4D-D6EA-482B-909B-42E608B0FACD}"/>
          </ac:spMkLst>
        </pc:sp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7" creationId="{83036B2E-290B-4427-A933-71C20695FCDC}"/>
          </ac:picMkLst>
        </pc:pic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8" creationId="{2598A536-3A0E-4580-9590-0CDB02794828}"/>
          </ac:picMkLst>
        </pc:picChg>
        <pc:cxnChg chg="add mod">
          <ac:chgData name="Thiago Felski Pereira" userId="a76654c4-f605-47da-b4a1-b46273390d5d" providerId="ADAL" clId="{286427F5-2E5B-433D-AC6C-3F0E744A9262}" dt="2021-09-13T15:56:45.088" v="117"/>
          <ac:cxnSpMkLst>
            <pc:docMk/>
            <pc:sldMk cId="460085811" sldId="324"/>
            <ac:cxnSpMk id="9" creationId="{30540359-27C5-406F-B9A6-5CBEF65614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432853430" sldId="325"/>
        </pc:sldMkLst>
        <pc:spChg chg="del">
          <ac:chgData name="Thiago Felski Pereira" userId="a76654c4-f605-47da-b4a1-b46273390d5d" providerId="ADAL" clId="{286427F5-2E5B-433D-AC6C-3F0E744A9262}" dt="2021-09-13T15:55:02.656" v="72" actId="478"/>
          <ac:spMkLst>
            <pc:docMk/>
            <pc:sldMk cId="3432853430" sldId="32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23.813" v="3298" actId="14100"/>
          <ac:spMkLst>
            <pc:docMk/>
            <pc:sldMk cId="3432853430" sldId="325"/>
            <ac:spMk id="3" creationId="{00000000-0000-0000-0000-000000000000}"/>
          </ac:spMkLst>
        </pc:spChg>
        <pc:spChg chg="add del mod">
          <ac:chgData name="Thiago Felski Pereira" userId="a76654c4-f605-47da-b4a1-b46273390d5d" providerId="ADAL" clId="{286427F5-2E5B-433D-AC6C-3F0E744A9262}" dt="2021-09-13T21:15:16.545" v="3296" actId="478"/>
          <ac:spMkLst>
            <pc:docMk/>
            <pc:sldMk cId="3432853430" sldId="325"/>
            <ac:spMk id="5" creationId="{02A4E8A7-3294-478D-BE19-CF611D58029A}"/>
          </ac:spMkLst>
        </pc:spChg>
        <pc:spChg chg="add mod">
          <ac:chgData name="Thiago Felski Pereira" userId="a76654c4-f605-47da-b4a1-b46273390d5d" providerId="ADAL" clId="{286427F5-2E5B-433D-AC6C-3F0E744A9262}" dt="2021-09-13T15:56:48.040" v="119"/>
          <ac:spMkLst>
            <pc:docMk/>
            <pc:sldMk cId="3432853430" sldId="325"/>
            <ac:spMk id="6" creationId="{89F08C3C-5E5D-409D-8F78-26726ED6C9D7}"/>
          </ac:spMkLst>
        </pc:spChg>
        <pc:spChg chg="add mod">
          <ac:chgData name="Thiago Felski Pereira" userId="a76654c4-f605-47da-b4a1-b46273390d5d" providerId="ADAL" clId="{286427F5-2E5B-433D-AC6C-3F0E744A9262}" dt="2021-09-13T21:15:18.030" v="3297"/>
          <ac:spMkLst>
            <pc:docMk/>
            <pc:sldMk cId="3432853430" sldId="325"/>
            <ac:spMk id="11" creationId="{3363A1E2-A332-47DF-9D72-385B2A849CFA}"/>
          </ac:spMkLst>
        </pc:sp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7" creationId="{C2EF3DB6-5CE6-4DEE-9755-6B755494749B}"/>
          </ac:picMkLst>
        </pc:pic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8" creationId="{D7A38D47-B4B8-499F-A19A-61BD93B40748}"/>
          </ac:picMkLst>
        </pc:picChg>
        <pc:cxnChg chg="add mod">
          <ac:chgData name="Thiago Felski Pereira" userId="a76654c4-f605-47da-b4a1-b46273390d5d" providerId="ADAL" clId="{286427F5-2E5B-433D-AC6C-3F0E744A9262}" dt="2021-09-13T15:56:48.040" v="119"/>
          <ac:cxnSpMkLst>
            <pc:docMk/>
            <pc:sldMk cId="3432853430" sldId="325"/>
            <ac:cxnSpMk id="9" creationId="{FC2B974D-6214-4AE1-9493-C5FBEB2DD72D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924003670" sldId="326"/>
        </pc:sldMkLst>
        <pc:spChg chg="del">
          <ac:chgData name="Thiago Felski Pereira" userId="a76654c4-f605-47da-b4a1-b46273390d5d" providerId="ADAL" clId="{286427F5-2E5B-433D-AC6C-3F0E744A9262}" dt="2021-09-13T15:55:07.480" v="74" actId="478"/>
          <ac:spMkLst>
            <pc:docMk/>
            <pc:sldMk cId="3924003670" sldId="32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32.849" v="3301" actId="14100"/>
          <ac:spMkLst>
            <pc:docMk/>
            <pc:sldMk cId="3924003670" sldId="326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08.725" v="75"/>
          <ac:spMkLst>
            <pc:docMk/>
            <pc:sldMk cId="3924003670" sldId="326"/>
            <ac:spMk id="5" creationId="{631A033D-FFDA-427C-9E78-740BCF2A19F1}"/>
          </ac:spMkLst>
        </pc:spChg>
        <pc:spChg chg="add mod">
          <ac:chgData name="Thiago Felski Pereira" userId="a76654c4-f605-47da-b4a1-b46273390d5d" providerId="ADAL" clId="{286427F5-2E5B-433D-AC6C-3F0E744A9262}" dt="2021-09-13T15:56:49.264" v="120"/>
          <ac:spMkLst>
            <pc:docMk/>
            <pc:sldMk cId="3924003670" sldId="326"/>
            <ac:spMk id="6" creationId="{07172D41-BFA8-4EF7-89A0-E115071599D7}"/>
          </ac:spMkLst>
        </pc:sp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7" creationId="{B5E61431-D87E-4A22-A39D-FB894B292398}"/>
          </ac:picMkLst>
        </pc:pic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8" creationId="{739F2905-1EFD-4F48-BDC7-61D5AD2A7C8F}"/>
          </ac:picMkLst>
        </pc:picChg>
        <pc:cxnChg chg="add mod">
          <ac:chgData name="Thiago Felski Pereira" userId="a76654c4-f605-47da-b4a1-b46273390d5d" providerId="ADAL" clId="{286427F5-2E5B-433D-AC6C-3F0E744A9262}" dt="2021-09-13T15:56:49.264" v="120"/>
          <ac:cxnSpMkLst>
            <pc:docMk/>
            <pc:sldMk cId="3924003670" sldId="326"/>
            <ac:cxnSpMk id="9" creationId="{E679FBCA-5674-4FCA-952E-B8A665725AD0}"/>
          </ac:cxnSpMkLst>
        </pc:cxnChg>
      </pc:sldChg>
      <pc:sldChg chg="addSp modSp add del modNotes">
        <pc:chgData name="Thiago Felski Pereira" userId="a76654c4-f605-47da-b4a1-b46273390d5d" providerId="ADAL" clId="{286427F5-2E5B-433D-AC6C-3F0E744A9262}" dt="2021-09-13T21:16:32.581" v="3308" actId="47"/>
        <pc:sldMkLst>
          <pc:docMk/>
          <pc:sldMk cId="1517371594" sldId="328"/>
        </pc:sldMkLst>
        <pc:spChg chg="add mod">
          <ac:chgData name="Thiago Felski Pereira" userId="a76654c4-f605-47da-b4a1-b46273390d5d" providerId="ADAL" clId="{286427F5-2E5B-433D-AC6C-3F0E744A9262}" dt="2021-09-13T15:56:52.226" v="122"/>
          <ac:spMkLst>
            <pc:docMk/>
            <pc:sldMk cId="1517371594" sldId="328"/>
            <ac:spMk id="4" creationId="{BF2653C9-396F-4519-A9EF-09ABAB0742E3}"/>
          </ac:spMkLst>
        </pc:sp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5" creationId="{AE396D83-9951-4383-96B8-98D77897F641}"/>
          </ac:picMkLst>
        </pc:pic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6" creationId="{A936308E-448A-4260-B8D7-3DF1552352AE}"/>
          </ac:picMkLst>
        </pc:picChg>
        <pc:cxnChg chg="add mod">
          <ac:chgData name="Thiago Felski Pereira" userId="a76654c4-f605-47da-b4a1-b46273390d5d" providerId="ADAL" clId="{286427F5-2E5B-433D-AC6C-3F0E744A9262}" dt="2021-09-13T15:56:52.226" v="122"/>
          <ac:cxnSpMkLst>
            <pc:docMk/>
            <pc:sldMk cId="1517371594" sldId="328"/>
            <ac:cxnSpMk id="7" creationId="{03B752FA-244A-47C5-9E26-E507288F64AF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55.527" v="3303" actId="47"/>
        <pc:sldMkLst>
          <pc:docMk/>
          <pc:sldMk cId="442119628" sldId="330"/>
        </pc:sldMkLst>
        <pc:spChg chg="del">
          <ac:chgData name="Thiago Felski Pereira" userId="a76654c4-f605-47da-b4a1-b46273390d5d" providerId="ADAL" clId="{286427F5-2E5B-433D-AC6C-3F0E744A9262}" dt="2021-09-13T15:55:28.542" v="78" actId="478"/>
          <ac:spMkLst>
            <pc:docMk/>
            <pc:sldMk cId="442119628" sldId="33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29.725" v="79"/>
          <ac:spMkLst>
            <pc:docMk/>
            <pc:sldMk cId="442119628" sldId="330"/>
            <ac:spMk id="4" creationId="{11790E10-9FFE-44F9-AA2A-F95090AAA13D}"/>
          </ac:spMkLst>
        </pc:spChg>
        <pc:spChg chg="add mod">
          <ac:chgData name="Thiago Felski Pereira" userId="a76654c4-f605-47da-b4a1-b46273390d5d" providerId="ADAL" clId="{286427F5-2E5B-433D-AC6C-3F0E744A9262}" dt="2021-09-13T15:56:54.288" v="123"/>
          <ac:spMkLst>
            <pc:docMk/>
            <pc:sldMk cId="442119628" sldId="330"/>
            <ac:spMk id="6" creationId="{76CEB917-AD47-4B09-90BC-2B5462526365}"/>
          </ac:spMkLst>
        </pc:sp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7" creationId="{0510E434-CDED-4545-A739-266503B608D3}"/>
          </ac:picMkLst>
        </pc:pic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8" creationId="{B99D4938-B0B5-49CA-A09A-A56EFB60C6BE}"/>
          </ac:picMkLst>
        </pc:picChg>
        <pc:cxnChg chg="add mod">
          <ac:chgData name="Thiago Felski Pereira" userId="a76654c4-f605-47da-b4a1-b46273390d5d" providerId="ADAL" clId="{286427F5-2E5B-433D-AC6C-3F0E744A9262}" dt="2021-09-13T15:56:54.288" v="123"/>
          <ac:cxnSpMkLst>
            <pc:docMk/>
            <pc:sldMk cId="442119628" sldId="330"/>
            <ac:cxnSpMk id="9" creationId="{C708B7A3-4797-46F4-A214-CE47AECF612B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23.824" v="3307" actId="47"/>
        <pc:sldMkLst>
          <pc:docMk/>
          <pc:sldMk cId="691094887" sldId="332"/>
        </pc:sldMkLst>
        <pc:spChg chg="del">
          <ac:chgData name="Thiago Felski Pereira" userId="a76654c4-f605-47da-b4a1-b46273390d5d" providerId="ADAL" clId="{286427F5-2E5B-433D-AC6C-3F0E744A9262}" dt="2021-09-13T15:55:50.807" v="86" actId="478"/>
          <ac:spMkLst>
            <pc:docMk/>
            <pc:sldMk cId="691094887" sldId="332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52.059" v="87"/>
          <ac:spMkLst>
            <pc:docMk/>
            <pc:sldMk cId="691094887" sldId="332"/>
            <ac:spMk id="5" creationId="{EB95ED2E-29C8-45B5-A17A-CC619FEB6B32}"/>
          </ac:spMkLst>
        </pc:spChg>
        <pc:spChg chg="add mod">
          <ac:chgData name="Thiago Felski Pereira" userId="a76654c4-f605-47da-b4a1-b46273390d5d" providerId="ADAL" clId="{286427F5-2E5B-433D-AC6C-3F0E744A9262}" dt="2021-09-13T15:56:59.746" v="127"/>
          <ac:spMkLst>
            <pc:docMk/>
            <pc:sldMk cId="691094887" sldId="332"/>
            <ac:spMk id="6" creationId="{F22EA491-3273-4D4F-9853-10B963A6D205}"/>
          </ac:spMkLst>
        </pc:sp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7" creationId="{672B3F0A-A386-498D-AB56-306FC880C507}"/>
          </ac:picMkLst>
        </pc:pic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8" creationId="{39C4CD18-78EC-4815-A842-1FCA65ACDF93}"/>
          </ac:picMkLst>
        </pc:picChg>
        <pc:cxnChg chg="add mod">
          <ac:chgData name="Thiago Felski Pereira" userId="a76654c4-f605-47da-b4a1-b46273390d5d" providerId="ADAL" clId="{286427F5-2E5B-433D-AC6C-3F0E744A9262}" dt="2021-09-13T15:56:59.746" v="127"/>
          <ac:cxnSpMkLst>
            <pc:docMk/>
            <pc:sldMk cId="691094887" sldId="332"/>
            <ac:cxnSpMk id="9" creationId="{EE196B96-3E3C-4846-BDF4-A25813EEFFC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8:34:42.916" v="1665" actId="47"/>
        <pc:sldMkLst>
          <pc:docMk/>
          <pc:sldMk cId="3919089319" sldId="334"/>
        </pc:sldMkLst>
        <pc:spChg chg="del">
          <ac:chgData name="Thiago Felski Pereira" userId="a76654c4-f605-47da-b4a1-b46273390d5d" providerId="ADAL" clId="{286427F5-2E5B-433D-AC6C-3F0E744A9262}" dt="2021-09-13T15:54:35.734" v="64" actId="478"/>
          <ac:spMkLst>
            <pc:docMk/>
            <pc:sldMk cId="3919089319" sldId="33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7.084" v="65"/>
          <ac:spMkLst>
            <pc:docMk/>
            <pc:sldMk cId="3919089319" sldId="334"/>
            <ac:spMk id="4" creationId="{2C4EC168-C721-4443-A9FB-5A9B8114E0DD}"/>
          </ac:spMkLst>
        </pc:spChg>
        <pc:spChg chg="add mod">
          <ac:chgData name="Thiago Felski Pereira" userId="a76654c4-f605-47da-b4a1-b46273390d5d" providerId="ADAL" clId="{286427F5-2E5B-433D-AC6C-3F0E744A9262}" dt="2021-09-13T15:56:42.371" v="115"/>
          <ac:spMkLst>
            <pc:docMk/>
            <pc:sldMk cId="3919089319" sldId="334"/>
            <ac:spMk id="6" creationId="{1D1D0666-8B6F-4C2A-9602-D0251B108778}"/>
          </ac:spMkLst>
        </pc:sp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7" creationId="{44B393D6-51E9-4A1D-AE06-AF9419ACAEAD}"/>
          </ac:picMkLst>
        </pc:pic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8" creationId="{DEF53F1E-393A-4097-9C37-9DB13A2D7549}"/>
          </ac:picMkLst>
        </pc:picChg>
        <pc:cxnChg chg="add mod">
          <ac:chgData name="Thiago Felski Pereira" userId="a76654c4-f605-47da-b4a1-b46273390d5d" providerId="ADAL" clId="{286427F5-2E5B-433D-AC6C-3F0E744A9262}" dt="2021-09-13T15:56:42.371" v="115"/>
          <ac:cxnSpMkLst>
            <pc:docMk/>
            <pc:sldMk cId="3919089319" sldId="334"/>
            <ac:cxnSpMk id="9" creationId="{A4143BE0-05BD-4FB1-AD91-DDC9AC1A7D34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4:49.096" v="3294" actId="47"/>
        <pc:sldMkLst>
          <pc:docMk/>
          <pc:sldMk cId="3289837370" sldId="335"/>
        </pc:sldMkLst>
        <pc:spChg chg="del">
          <ac:chgData name="Thiago Felski Pereira" userId="a76654c4-f605-47da-b4a1-b46273390d5d" providerId="ADAL" clId="{286427F5-2E5B-433D-AC6C-3F0E744A9262}" dt="2021-09-13T15:54:55.084" v="70" actId="478"/>
          <ac:spMkLst>
            <pc:docMk/>
            <pc:sldMk cId="3289837370" sldId="33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6.475" v="71"/>
          <ac:spMkLst>
            <pc:docMk/>
            <pc:sldMk cId="3289837370" sldId="335"/>
            <ac:spMk id="5" creationId="{E0ADFADD-B9CA-4E82-B413-56BE2F6F98FC}"/>
          </ac:spMkLst>
        </pc:spChg>
        <pc:spChg chg="add mod">
          <ac:chgData name="Thiago Felski Pereira" userId="a76654c4-f605-47da-b4a1-b46273390d5d" providerId="ADAL" clId="{286427F5-2E5B-433D-AC6C-3F0E744A9262}" dt="2021-09-13T15:56:46.832" v="118"/>
          <ac:spMkLst>
            <pc:docMk/>
            <pc:sldMk cId="3289837370" sldId="335"/>
            <ac:spMk id="6" creationId="{8F201BD0-A042-4818-834D-870C5BDFCCB0}"/>
          </ac:spMkLst>
        </pc:sp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7" creationId="{892C4767-B6FD-498F-BD07-E6E0079DD756}"/>
          </ac:picMkLst>
        </pc:pic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8" creationId="{A4CF5910-AD18-4BA6-B49A-E631867EC556}"/>
          </ac:picMkLst>
        </pc:picChg>
        <pc:cxnChg chg="add mod">
          <ac:chgData name="Thiago Felski Pereira" userId="a76654c4-f605-47da-b4a1-b46273390d5d" providerId="ADAL" clId="{286427F5-2E5B-433D-AC6C-3F0E744A9262}" dt="2021-09-13T15:56:46.832" v="118"/>
          <ac:cxnSpMkLst>
            <pc:docMk/>
            <pc:sldMk cId="3289837370" sldId="335"/>
            <ac:cxnSpMk id="9" creationId="{878E5838-27F2-4075-A607-98EDC53A957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42.094" v="3302" actId="47"/>
        <pc:sldMkLst>
          <pc:docMk/>
          <pc:sldMk cId="1856396435" sldId="336"/>
        </pc:sldMkLst>
        <pc:spChg chg="del">
          <ac:chgData name="Thiago Felski Pereira" userId="a76654c4-f605-47da-b4a1-b46273390d5d" providerId="ADAL" clId="{286427F5-2E5B-433D-AC6C-3F0E744A9262}" dt="2021-09-13T15:55:15.085" v="76" actId="478"/>
          <ac:spMkLst>
            <pc:docMk/>
            <pc:sldMk cId="1856396435" sldId="336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16.236" v="77"/>
          <ac:spMkLst>
            <pc:docMk/>
            <pc:sldMk cId="1856396435" sldId="336"/>
            <ac:spMk id="4" creationId="{D4C920B7-577C-4293-9635-2D936A7FB4F2}"/>
          </ac:spMkLst>
        </pc:spChg>
        <pc:spChg chg="add mod">
          <ac:chgData name="Thiago Felski Pereira" userId="a76654c4-f605-47da-b4a1-b46273390d5d" providerId="ADAL" clId="{286427F5-2E5B-433D-AC6C-3F0E744A9262}" dt="2021-09-13T15:56:50.888" v="121"/>
          <ac:spMkLst>
            <pc:docMk/>
            <pc:sldMk cId="1856396435" sldId="336"/>
            <ac:spMk id="6" creationId="{E977B91D-F0F1-4D5A-9BA6-A6BFEC2439F7}"/>
          </ac:spMkLst>
        </pc:sp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7" creationId="{386FFDFC-618A-4A0E-8759-8945C92F56D7}"/>
          </ac:picMkLst>
        </pc:pic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8" creationId="{4B285429-1702-4ABB-A624-D0CFB4EF5BB8}"/>
          </ac:picMkLst>
        </pc:picChg>
        <pc:cxnChg chg="add mod">
          <ac:chgData name="Thiago Felski Pereira" userId="a76654c4-f605-47da-b4a1-b46273390d5d" providerId="ADAL" clId="{286427F5-2E5B-433D-AC6C-3F0E744A9262}" dt="2021-09-13T15:56:50.888" v="121"/>
          <ac:cxnSpMkLst>
            <pc:docMk/>
            <pc:sldMk cId="1856396435" sldId="336"/>
            <ac:cxnSpMk id="9" creationId="{E826FC80-0C0B-420F-BD41-1F0D9AFB05F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01.881" v="3304" actId="47"/>
        <pc:sldMkLst>
          <pc:docMk/>
          <pc:sldMk cId="2147290510" sldId="337"/>
        </pc:sldMkLst>
        <pc:spChg chg="del">
          <ac:chgData name="Thiago Felski Pereira" userId="a76654c4-f605-47da-b4a1-b46273390d5d" providerId="ADAL" clId="{286427F5-2E5B-433D-AC6C-3F0E744A9262}" dt="2021-09-13T15:55:34.451" v="80" actId="478"/>
          <ac:spMkLst>
            <pc:docMk/>
            <pc:sldMk cId="2147290510" sldId="337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35.625" v="81"/>
          <ac:spMkLst>
            <pc:docMk/>
            <pc:sldMk cId="2147290510" sldId="337"/>
            <ac:spMk id="5" creationId="{3B8EF42E-B3F0-453C-B9BE-B689667CFB64}"/>
          </ac:spMkLst>
        </pc:spChg>
        <pc:spChg chg="add mod">
          <ac:chgData name="Thiago Felski Pereira" userId="a76654c4-f605-47da-b4a1-b46273390d5d" providerId="ADAL" clId="{286427F5-2E5B-433D-AC6C-3F0E744A9262}" dt="2021-09-13T15:56:55.761" v="124"/>
          <ac:spMkLst>
            <pc:docMk/>
            <pc:sldMk cId="2147290510" sldId="337"/>
            <ac:spMk id="6" creationId="{830A216C-9955-4F8C-9DA6-6DF2B6C0E30D}"/>
          </ac:spMkLst>
        </pc:sp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7" creationId="{129F7E09-3C3F-4B65-A914-E495A9645DB0}"/>
          </ac:picMkLst>
        </pc:pic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8" creationId="{CC5C5954-E44B-49B3-A5E5-734BA5E4D47C}"/>
          </ac:picMkLst>
        </pc:picChg>
        <pc:cxnChg chg="add mod">
          <ac:chgData name="Thiago Felski Pereira" userId="a76654c4-f605-47da-b4a1-b46273390d5d" providerId="ADAL" clId="{286427F5-2E5B-433D-AC6C-3F0E744A9262}" dt="2021-09-13T15:56:55.761" v="124"/>
          <ac:cxnSpMkLst>
            <pc:docMk/>
            <pc:sldMk cId="2147290510" sldId="337"/>
            <ac:cxnSpMk id="9" creationId="{F2AF64A8-D9EC-40C7-B1CE-EB5EB1AD99D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3.040" v="3305" actId="47"/>
        <pc:sldMkLst>
          <pc:docMk/>
          <pc:sldMk cId="4190512711" sldId="338"/>
        </pc:sldMkLst>
        <pc:spChg chg="del">
          <ac:chgData name="Thiago Felski Pereira" userId="a76654c4-f605-47da-b4a1-b46273390d5d" providerId="ADAL" clId="{286427F5-2E5B-433D-AC6C-3F0E744A9262}" dt="2021-09-13T15:55:40.715" v="82" actId="478"/>
          <ac:spMkLst>
            <pc:docMk/>
            <pc:sldMk cId="4190512711" sldId="33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1.913" v="83"/>
          <ac:spMkLst>
            <pc:docMk/>
            <pc:sldMk cId="4190512711" sldId="338"/>
            <ac:spMk id="5" creationId="{118E940D-BB38-4568-B19E-861F31DDF789}"/>
          </ac:spMkLst>
        </pc:spChg>
        <pc:spChg chg="add mod">
          <ac:chgData name="Thiago Felski Pereira" userId="a76654c4-f605-47da-b4a1-b46273390d5d" providerId="ADAL" clId="{286427F5-2E5B-433D-AC6C-3F0E744A9262}" dt="2021-09-13T15:56:56.863" v="125"/>
          <ac:spMkLst>
            <pc:docMk/>
            <pc:sldMk cId="4190512711" sldId="338"/>
            <ac:spMk id="6" creationId="{42531A45-13ED-4734-913A-91545AAB2EA1}"/>
          </ac:spMkLst>
        </pc:sp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7" creationId="{A6BD0181-88A8-4AE1-BFCE-3DB7B0380C10}"/>
          </ac:picMkLst>
        </pc:pic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8" creationId="{B355C123-AAD0-484D-B42E-451920F3AD22}"/>
          </ac:picMkLst>
        </pc:picChg>
        <pc:cxnChg chg="add mod">
          <ac:chgData name="Thiago Felski Pereira" userId="a76654c4-f605-47da-b4a1-b46273390d5d" providerId="ADAL" clId="{286427F5-2E5B-433D-AC6C-3F0E744A9262}" dt="2021-09-13T15:56:56.863" v="125"/>
          <ac:cxnSpMkLst>
            <pc:docMk/>
            <pc:sldMk cId="4190512711" sldId="338"/>
            <ac:cxnSpMk id="9" creationId="{F3238052-68F5-4CCB-88AF-54423C667F9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8.719" v="3306" actId="47"/>
        <pc:sldMkLst>
          <pc:docMk/>
          <pc:sldMk cId="3817358561" sldId="339"/>
        </pc:sldMkLst>
        <pc:spChg chg="del">
          <ac:chgData name="Thiago Felski Pereira" userId="a76654c4-f605-47da-b4a1-b46273390d5d" providerId="ADAL" clId="{286427F5-2E5B-433D-AC6C-3F0E744A9262}" dt="2021-09-13T15:55:45.820" v="84" actId="478"/>
          <ac:spMkLst>
            <pc:docMk/>
            <pc:sldMk cId="3817358561" sldId="339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7.013" v="85"/>
          <ac:spMkLst>
            <pc:docMk/>
            <pc:sldMk cId="3817358561" sldId="339"/>
            <ac:spMk id="4" creationId="{6DDB740F-7BFA-49FB-A295-EB7308FED92A}"/>
          </ac:spMkLst>
        </pc:spChg>
        <pc:spChg chg="add mod">
          <ac:chgData name="Thiago Felski Pereira" userId="a76654c4-f605-47da-b4a1-b46273390d5d" providerId="ADAL" clId="{286427F5-2E5B-433D-AC6C-3F0E744A9262}" dt="2021-09-13T15:56:58.595" v="126"/>
          <ac:spMkLst>
            <pc:docMk/>
            <pc:sldMk cId="3817358561" sldId="339"/>
            <ac:spMk id="6" creationId="{6DB4F58E-DCCA-4025-85CC-0626B19EE315}"/>
          </ac:spMkLst>
        </pc:sp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7" creationId="{47E7D01C-3A6B-4A0C-A60F-DF184BF76516}"/>
          </ac:picMkLst>
        </pc:pic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8" creationId="{86ED4E24-31F4-4814-8722-1851B226F306}"/>
          </ac:picMkLst>
        </pc:picChg>
        <pc:cxnChg chg="add mod">
          <ac:chgData name="Thiago Felski Pereira" userId="a76654c4-f605-47da-b4a1-b46273390d5d" providerId="ADAL" clId="{286427F5-2E5B-433D-AC6C-3F0E744A9262}" dt="2021-09-13T15:56:58.595" v="126"/>
          <ac:cxnSpMkLst>
            <pc:docMk/>
            <pc:sldMk cId="3817358561" sldId="339"/>
            <ac:cxnSpMk id="9" creationId="{2D315E7D-E69F-4019-BF04-23278D8E240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18671138" sldId="340"/>
        </pc:sldMkLst>
        <pc:spChg chg="del">
          <ac:chgData name="Thiago Felski Pereira" userId="a76654c4-f605-47da-b4a1-b46273390d5d" providerId="ADAL" clId="{286427F5-2E5B-433D-AC6C-3F0E744A9262}" dt="2021-09-13T15:55:56.232" v="88" actId="478"/>
          <ac:spMkLst>
            <pc:docMk/>
            <pc:sldMk cId="18671138" sldId="340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6:45.607" v="3310" actId="14100"/>
          <ac:spMkLst>
            <pc:docMk/>
            <pc:sldMk cId="18671138" sldId="340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04.584" v="104" actId="20577"/>
          <ac:spMkLst>
            <pc:docMk/>
            <pc:sldMk cId="18671138" sldId="340"/>
            <ac:spMk id="5" creationId="{B2960354-8CB5-4C6F-8DC5-BD6AB91E3267}"/>
          </ac:spMkLst>
        </pc:spChg>
        <pc:spChg chg="add mod">
          <ac:chgData name="Thiago Felski Pereira" userId="a76654c4-f605-47da-b4a1-b46273390d5d" providerId="ADAL" clId="{286427F5-2E5B-433D-AC6C-3F0E744A9262}" dt="2021-09-13T15:57:00.862" v="128"/>
          <ac:spMkLst>
            <pc:docMk/>
            <pc:sldMk cId="18671138" sldId="340"/>
            <ac:spMk id="6" creationId="{D5AEF754-DD99-4525-AA46-FB9DE37FBBED}"/>
          </ac:spMkLst>
        </pc:sp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7" creationId="{0C809190-8F11-41EE-A785-C38E9C7AA47F}"/>
          </ac:picMkLst>
        </pc:pic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8" creationId="{39924FCB-011D-4098-819F-8157BDC57AA5}"/>
          </ac:picMkLst>
        </pc:picChg>
        <pc:cxnChg chg="add mod">
          <ac:chgData name="Thiago Felski Pereira" userId="a76654c4-f605-47da-b4a1-b46273390d5d" providerId="ADAL" clId="{286427F5-2E5B-433D-AC6C-3F0E744A9262}" dt="2021-09-13T15:57:00.862" v="128"/>
          <ac:cxnSpMkLst>
            <pc:docMk/>
            <pc:sldMk cId="18671138" sldId="340"/>
            <ac:cxnSpMk id="9" creationId="{DAA9738E-5AFA-4353-B7BA-6598F8BDA8A1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49.071" v="3311" actId="47"/>
        <pc:sldMkLst>
          <pc:docMk/>
          <pc:sldMk cId="513036739" sldId="341"/>
        </pc:sldMkLst>
        <pc:spChg chg="del">
          <ac:chgData name="Thiago Felski Pereira" userId="a76654c4-f605-47da-b4a1-b46273390d5d" providerId="ADAL" clId="{286427F5-2E5B-433D-AC6C-3F0E744A9262}" dt="2021-09-13T15:56:11.199" v="105" actId="478"/>
          <ac:spMkLst>
            <pc:docMk/>
            <pc:sldMk cId="513036739" sldId="34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12.398" v="106"/>
          <ac:spMkLst>
            <pc:docMk/>
            <pc:sldMk cId="513036739" sldId="341"/>
            <ac:spMk id="4" creationId="{C2545CD0-75B4-454E-A5BF-3884B5C25F02}"/>
          </ac:spMkLst>
        </pc:spChg>
        <pc:spChg chg="add mod">
          <ac:chgData name="Thiago Felski Pereira" userId="a76654c4-f605-47da-b4a1-b46273390d5d" providerId="ADAL" clId="{286427F5-2E5B-433D-AC6C-3F0E744A9262}" dt="2021-09-13T15:57:02.240" v="129"/>
          <ac:spMkLst>
            <pc:docMk/>
            <pc:sldMk cId="513036739" sldId="341"/>
            <ac:spMk id="7" creationId="{065A22F2-9568-4FA2-A43F-EABA85BC5581}"/>
          </ac:spMkLst>
        </pc:sp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8" creationId="{BE03061B-88F2-4105-B726-825E0EA9BA4D}"/>
          </ac:picMkLst>
        </pc:pic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9" creationId="{C797D31F-1B4C-4CFF-A7A5-540272270486}"/>
          </ac:picMkLst>
        </pc:picChg>
        <pc:cxnChg chg="add mod">
          <ac:chgData name="Thiago Felski Pereira" userId="a76654c4-f605-47da-b4a1-b46273390d5d" providerId="ADAL" clId="{286427F5-2E5B-433D-AC6C-3F0E744A9262}" dt="2021-09-13T15:57:02.240" v="129"/>
          <ac:cxnSpMkLst>
            <pc:docMk/>
            <pc:sldMk cId="513036739" sldId="341"/>
            <ac:cxnSpMk id="10" creationId="{9A239F53-89F3-4986-A2D6-2E562383DAA0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49:26.831" v="1051" actId="20577"/>
        <pc:sldMkLst>
          <pc:docMk/>
          <pc:sldMk cId="478947343" sldId="505"/>
        </pc:sldMkLst>
        <pc:spChg chg="del mod">
          <ac:chgData name="Thiago Felski Pereira" userId="a76654c4-f605-47da-b4a1-b46273390d5d" providerId="ADAL" clId="{286427F5-2E5B-433D-AC6C-3F0E744A9262}" dt="2021-09-13T17:13:46.517" v="134" actId="478"/>
          <ac:spMkLst>
            <pc:docMk/>
            <pc:sldMk cId="478947343" sldId="5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7:49:26.831" v="1051" actId="20577"/>
          <ac:spMkLst>
            <pc:docMk/>
            <pc:sldMk cId="478947343" sldId="505"/>
            <ac:spMk id="4" creationId="{2C14EF49-691D-4B06-9189-5EDED040BB81}"/>
          </ac:spMkLst>
        </pc:sp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174010422" sldId="505"/>
        </pc:sldMkLst>
      </pc:sldChg>
      <pc:sldChg chg="addSp delSp modSp add mod">
        <pc:chgData name="Thiago Felski Pereira" userId="a76654c4-f605-47da-b4a1-b46273390d5d" providerId="ADAL" clId="{286427F5-2E5B-433D-AC6C-3F0E744A9262}" dt="2021-09-13T17:47:17.230" v="866" actId="2711"/>
        <pc:sldMkLst>
          <pc:docMk/>
          <pc:sldMk cId="89917452" sldId="506"/>
        </pc:sldMkLst>
        <pc:spChg chg="del mod">
          <ac:chgData name="Thiago Felski Pereira" userId="a76654c4-f605-47da-b4a1-b46273390d5d" providerId="ADAL" clId="{286427F5-2E5B-433D-AC6C-3F0E744A9262}" dt="2021-09-13T17:44:28.181" v="703" actId="478"/>
          <ac:spMkLst>
            <pc:docMk/>
            <pc:sldMk cId="89917452" sldId="506"/>
            <ac:spMk id="4" creationId="{2C14EF49-691D-4B06-9189-5EDED040BB81}"/>
          </ac:spMkLst>
        </pc:spChg>
        <pc:spChg chg="add mod">
          <ac:chgData name="Thiago Felski Pereira" userId="a76654c4-f605-47da-b4a1-b46273390d5d" providerId="ADAL" clId="{286427F5-2E5B-433D-AC6C-3F0E744A9262}" dt="2021-09-13T17:47:17.230" v="866" actId="2711"/>
          <ac:spMkLst>
            <pc:docMk/>
            <pc:sldMk cId="89917452" sldId="506"/>
            <ac:spMk id="13" creationId="{5EF8F5C7-9D8E-4D75-B9E4-C31686C04C2B}"/>
          </ac:spMkLst>
        </pc:spChg>
        <pc:spChg chg="add del mod">
          <ac:chgData name="Thiago Felski Pereira" userId="a76654c4-f605-47da-b4a1-b46273390d5d" providerId="ADAL" clId="{286427F5-2E5B-433D-AC6C-3F0E744A9262}" dt="2021-09-13T17:44:34.939" v="705"/>
          <ac:spMkLst>
            <pc:docMk/>
            <pc:sldMk cId="89917452" sldId="506"/>
            <ac:spMk id="14" creationId="{0BCA5052-C167-4287-A9E3-6BEE979278F5}"/>
          </ac:spMkLst>
        </pc:spChg>
        <pc:picChg chg="add del">
          <ac:chgData name="Thiago Felski Pereira" userId="a76654c4-f605-47da-b4a1-b46273390d5d" providerId="ADAL" clId="{286427F5-2E5B-433D-AC6C-3F0E744A9262}" dt="2021-09-13T17:41:53.212" v="523" actId="22"/>
          <ac:picMkLst>
            <pc:docMk/>
            <pc:sldMk cId="89917452" sldId="506"/>
            <ac:picMk id="3" creationId="{44C44585-3EC9-4F09-B009-7DDCAB22C63A}"/>
          </ac:picMkLst>
        </pc:picChg>
        <pc:picChg chg="add mod">
          <ac:chgData name="Thiago Felski Pereira" userId="a76654c4-f605-47da-b4a1-b46273390d5d" providerId="ADAL" clId="{286427F5-2E5B-433D-AC6C-3F0E744A9262}" dt="2021-09-13T17:42:02.310" v="525" actId="1076"/>
          <ac:picMkLst>
            <pc:docMk/>
            <pc:sldMk cId="89917452" sldId="506"/>
            <ac:picMk id="11" creationId="{43AC3FEF-96AA-4F3E-A45D-D354EFE7B1E7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12221974" sldId="5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824613219" sldId="507"/>
        </pc:sldMkLst>
      </pc:sldChg>
      <pc:sldChg chg="addSp delSp modSp add mod">
        <pc:chgData name="Thiago Felski Pereira" userId="a76654c4-f605-47da-b4a1-b46273390d5d" providerId="ADAL" clId="{286427F5-2E5B-433D-AC6C-3F0E744A9262}" dt="2021-09-13T18:34:26.942" v="1664" actId="1076"/>
        <pc:sldMkLst>
          <pc:docMk/>
          <pc:sldMk cId="1539867578" sldId="507"/>
        </pc:sldMkLst>
        <pc:spChg chg="mod">
          <ac:chgData name="Thiago Felski Pereira" userId="a76654c4-f605-47da-b4a1-b46273390d5d" providerId="ADAL" clId="{286427F5-2E5B-433D-AC6C-3F0E744A9262}" dt="2021-09-13T18:32:08.062" v="1659" actId="20577"/>
          <ac:spMkLst>
            <pc:docMk/>
            <pc:sldMk cId="1539867578" sldId="507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8:27:00.643" v="1639" actId="1076"/>
          <ac:picMkLst>
            <pc:docMk/>
            <pc:sldMk cId="1539867578" sldId="507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8:32:38.591" v="1661" actId="1076"/>
          <ac:picMkLst>
            <pc:docMk/>
            <pc:sldMk cId="1539867578" sldId="507"/>
            <ac:picMk id="6" creationId="{5690A64C-0E5A-40A6-86DD-0934E32E1793}"/>
          </ac:picMkLst>
        </pc:picChg>
        <pc:picChg chg="add mod">
          <ac:chgData name="Thiago Felski Pereira" userId="a76654c4-f605-47da-b4a1-b46273390d5d" providerId="ADAL" clId="{286427F5-2E5B-433D-AC6C-3F0E744A9262}" dt="2021-09-13T18:34:26.942" v="1664" actId="1076"/>
          <ac:picMkLst>
            <pc:docMk/>
            <pc:sldMk cId="1539867578" sldId="507"/>
            <ac:picMk id="12" creationId="{795E6325-F029-4068-BDAB-3A43C2DAFCC1}"/>
          </ac:picMkLst>
        </pc:picChg>
        <pc:picChg chg="del">
          <ac:chgData name="Thiago Felski Pereira" userId="a76654c4-f605-47da-b4a1-b46273390d5d" providerId="ADAL" clId="{286427F5-2E5B-433D-AC6C-3F0E744A9262}" dt="2021-09-13T18:24:28.362" v="1435" actId="478"/>
          <ac:picMkLst>
            <pc:docMk/>
            <pc:sldMk cId="1539867578" sldId="507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06141343" sldId="508"/>
        </pc:sldMkLst>
      </pc:sldChg>
      <pc:sldChg chg="modSp add mod">
        <pc:chgData name="Thiago Felski Pereira" userId="a76654c4-f605-47da-b4a1-b46273390d5d" providerId="ADAL" clId="{286427F5-2E5B-433D-AC6C-3F0E744A9262}" dt="2021-09-13T18:54:31.220" v="2508"/>
        <pc:sldMkLst>
          <pc:docMk/>
          <pc:sldMk cId="2469747380" sldId="508"/>
        </pc:sldMkLst>
        <pc:spChg chg="mod">
          <ac:chgData name="Thiago Felski Pereira" userId="a76654c4-f605-47da-b4a1-b46273390d5d" providerId="ADAL" clId="{286427F5-2E5B-433D-AC6C-3F0E744A9262}" dt="2021-09-13T18:54:31.220" v="2508"/>
          <ac:spMkLst>
            <pc:docMk/>
            <pc:sldMk cId="2469747380" sldId="508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18:35:55.325" v="1704" actId="20577"/>
          <ac:spMkLst>
            <pc:docMk/>
            <pc:sldMk cId="2469747380" sldId="508"/>
            <ac:spMk id="5" creationId="{9D9878E5-B7BC-4C40-9912-0C9E7636DBCF}"/>
          </ac:spMkLst>
        </pc:spChg>
      </pc:sldChg>
      <pc:sldChg chg="addSp delSp modSp add mod">
        <pc:chgData name="Thiago Felski Pereira" userId="a76654c4-f605-47da-b4a1-b46273390d5d" providerId="ADAL" clId="{286427F5-2E5B-433D-AC6C-3F0E744A9262}" dt="2021-09-13T19:54:02.660" v="2891" actId="1076"/>
        <pc:sldMkLst>
          <pc:docMk/>
          <pc:sldMk cId="449716365" sldId="509"/>
        </pc:sldMkLst>
        <pc:spChg chg="mod">
          <ac:chgData name="Thiago Felski Pereira" userId="a76654c4-f605-47da-b4a1-b46273390d5d" providerId="ADAL" clId="{286427F5-2E5B-433D-AC6C-3F0E744A9262}" dt="2021-09-13T19:53:54.037" v="2890" actId="20577"/>
          <ac:spMkLst>
            <pc:docMk/>
            <pc:sldMk cId="449716365" sldId="509"/>
            <ac:spMk id="13" creationId="{E66C77A3-E4D9-4AA3-819E-1FCA01258CE1}"/>
          </ac:spMkLst>
        </pc:spChg>
        <pc:picChg chg="del">
          <ac:chgData name="Thiago Felski Pereira" userId="a76654c4-f605-47da-b4a1-b46273390d5d" providerId="ADAL" clId="{286427F5-2E5B-433D-AC6C-3F0E744A9262}" dt="2021-09-13T19:46:40.658" v="2606" actId="478"/>
          <ac:picMkLst>
            <pc:docMk/>
            <pc:sldMk cId="449716365" sldId="509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9:54:02.660" v="2891" actId="1076"/>
          <ac:picMkLst>
            <pc:docMk/>
            <pc:sldMk cId="449716365" sldId="509"/>
            <ac:picMk id="4" creationId="{D454F0E0-8E7A-4EC5-9A9C-5EADE8095392}"/>
          </ac:picMkLst>
        </pc:picChg>
        <pc:picChg chg="del">
          <ac:chgData name="Thiago Felski Pereira" userId="a76654c4-f605-47da-b4a1-b46273390d5d" providerId="ADAL" clId="{286427F5-2E5B-433D-AC6C-3F0E744A9262}" dt="2021-09-13T19:46:41.517" v="2607" actId="478"/>
          <ac:picMkLst>
            <pc:docMk/>
            <pc:sldMk cId="449716365" sldId="509"/>
            <ac:picMk id="6" creationId="{5690A64C-0E5A-40A6-86DD-0934E32E1793}"/>
          </ac:picMkLst>
        </pc:picChg>
        <pc:picChg chg="del">
          <ac:chgData name="Thiago Felski Pereira" userId="a76654c4-f605-47da-b4a1-b46273390d5d" providerId="ADAL" clId="{286427F5-2E5B-433D-AC6C-3F0E744A9262}" dt="2021-09-13T19:47:44.900" v="2709" actId="478"/>
          <ac:picMkLst>
            <pc:docMk/>
            <pc:sldMk cId="449716365" sldId="509"/>
            <ac:picMk id="12" creationId="{795E6325-F029-4068-BDAB-3A43C2DAFCC1}"/>
          </ac:picMkLst>
        </pc:picChg>
        <pc:picChg chg="add del mod">
          <ac:chgData name="Thiago Felski Pereira" userId="a76654c4-f605-47da-b4a1-b46273390d5d" providerId="ADAL" clId="{286427F5-2E5B-433D-AC6C-3F0E744A9262}" dt="2021-09-13T19:53:21.746" v="2790" actId="478"/>
          <ac:picMkLst>
            <pc:docMk/>
            <pc:sldMk cId="449716365" sldId="509"/>
            <ac:picMk id="14" creationId="{C8272946-AF73-4B48-9779-97D4245DDD6A}"/>
          </ac:picMkLst>
        </pc:picChg>
      </pc:sldChg>
      <pc:sldChg chg="add del">
        <pc:chgData name="Thiago Felski Pereira" userId="a76654c4-f605-47da-b4a1-b46273390d5d" providerId="ADAL" clId="{286427F5-2E5B-433D-AC6C-3F0E744A9262}" dt="2021-09-13T18:50:31.346" v="2505"/>
        <pc:sldMkLst>
          <pc:docMk/>
          <pc:sldMk cId="3068337495" sldId="509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707105469" sldId="509"/>
        </pc:sldMkLst>
      </pc:sldChg>
      <pc:sldChg chg="addSp delSp modSp add mod">
        <pc:chgData name="Thiago Felski Pereira" userId="a76654c4-f605-47da-b4a1-b46273390d5d" providerId="ADAL" clId="{286427F5-2E5B-433D-AC6C-3F0E744A9262}" dt="2021-09-13T19:55:30.059" v="2936" actId="1076"/>
        <pc:sldMkLst>
          <pc:docMk/>
          <pc:sldMk cId="1300781670" sldId="510"/>
        </pc:sldMkLst>
        <pc:spChg chg="mod">
          <ac:chgData name="Thiago Felski Pereira" userId="a76654c4-f605-47da-b4a1-b46273390d5d" providerId="ADAL" clId="{286427F5-2E5B-433D-AC6C-3F0E744A9262}" dt="2021-09-13T19:54:44.879" v="2934" actId="20577"/>
          <ac:spMkLst>
            <pc:docMk/>
            <pc:sldMk cId="1300781670" sldId="510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9:55:30.059" v="2936" actId="1076"/>
          <ac:picMkLst>
            <pc:docMk/>
            <pc:sldMk cId="1300781670" sldId="510"/>
            <ac:picMk id="3" creationId="{A1B71FB6-024C-4D0C-9A17-581305F4A280}"/>
          </ac:picMkLst>
        </pc:picChg>
        <pc:picChg chg="del">
          <ac:chgData name="Thiago Felski Pereira" userId="a76654c4-f605-47da-b4a1-b46273390d5d" providerId="ADAL" clId="{286427F5-2E5B-433D-AC6C-3F0E744A9262}" dt="2021-09-13T19:54:17.044" v="2894" actId="478"/>
          <ac:picMkLst>
            <pc:docMk/>
            <pc:sldMk cId="1300781670" sldId="510"/>
            <ac:picMk id="4" creationId="{D454F0E0-8E7A-4EC5-9A9C-5EADE8095392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909577832" sldId="510"/>
        </pc:sldMkLst>
      </pc:sldChg>
      <pc:sldChg chg="addSp delSp modSp add mod">
        <pc:chgData name="Thiago Felski Pereira" userId="a76654c4-f605-47da-b4a1-b46273390d5d" providerId="ADAL" clId="{286427F5-2E5B-433D-AC6C-3F0E744A9262}" dt="2021-09-13T20:55:37.422" v="3055" actId="20577"/>
        <pc:sldMkLst>
          <pc:docMk/>
          <pc:sldMk cId="1765827099" sldId="511"/>
        </pc:sldMkLst>
        <pc:spChg chg="mod">
          <ac:chgData name="Thiago Felski Pereira" userId="a76654c4-f605-47da-b4a1-b46273390d5d" providerId="ADAL" clId="{286427F5-2E5B-433D-AC6C-3F0E744A9262}" dt="2021-09-13T20:45:12.340" v="2944" actId="20577"/>
          <ac:spMkLst>
            <pc:docMk/>
            <pc:sldMk cId="1765827099" sldId="511"/>
            <ac:spMk id="5" creationId="{BC723571-55A9-4129-BF10-B3FDC1BAC7AF}"/>
          </ac:spMkLst>
        </pc:spChg>
        <pc:spChg chg="mod">
          <ac:chgData name="Thiago Felski Pereira" userId="a76654c4-f605-47da-b4a1-b46273390d5d" providerId="ADAL" clId="{286427F5-2E5B-433D-AC6C-3F0E744A9262}" dt="2021-09-13T20:55:37.422" v="3055" actId="20577"/>
          <ac:spMkLst>
            <pc:docMk/>
            <pc:sldMk cId="1765827099" sldId="511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20:47:42.569" v="2965" actId="1076"/>
          <ac:picMkLst>
            <pc:docMk/>
            <pc:sldMk cId="1765827099" sldId="511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0:52:52.739" v="2968" actId="1076"/>
          <ac:picMkLst>
            <pc:docMk/>
            <pc:sldMk cId="1765827099" sldId="511"/>
            <ac:picMk id="10" creationId="{59EF62E1-BD16-4C30-9DA4-4B2217DB2EB6}"/>
          </ac:picMkLst>
        </pc:picChg>
        <pc:picChg chg="del">
          <ac:chgData name="Thiago Felski Pereira" userId="a76654c4-f605-47da-b4a1-b46273390d5d" providerId="ADAL" clId="{286427F5-2E5B-433D-AC6C-3F0E744A9262}" dt="2021-09-13T20:47:31.483" v="2963" actId="478"/>
          <ac:picMkLst>
            <pc:docMk/>
            <pc:sldMk cId="1765827099" sldId="511"/>
            <ac:picMk id="13" creationId="{A006D978-4FCB-44B0-A473-A11E2929324B}"/>
          </ac:picMkLst>
        </pc:picChg>
        <pc:picChg chg="del">
          <ac:chgData name="Thiago Felski Pereira" userId="a76654c4-f605-47da-b4a1-b46273390d5d" providerId="ADAL" clId="{286427F5-2E5B-433D-AC6C-3F0E744A9262}" dt="2021-09-13T20:52:38.403" v="2966" actId="478"/>
          <ac:picMkLst>
            <pc:docMk/>
            <pc:sldMk cId="1765827099" sldId="511"/>
            <ac:picMk id="17" creationId="{150DC6C3-1FF3-4A24-86A3-A94057B8B263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383433479" sldId="511"/>
        </pc:sldMkLst>
      </pc:sldChg>
      <pc:sldChg chg="addSp delSp modSp add mod">
        <pc:chgData name="Thiago Felski Pereira" userId="a76654c4-f605-47da-b4a1-b46273390d5d" providerId="ADAL" clId="{286427F5-2E5B-433D-AC6C-3F0E744A9262}" dt="2021-09-13T20:57:46.322" v="3074" actId="14100"/>
        <pc:sldMkLst>
          <pc:docMk/>
          <pc:sldMk cId="2252011048" sldId="512"/>
        </pc:sldMkLst>
        <pc:spChg chg="mod">
          <ac:chgData name="Thiago Felski Pereira" userId="a76654c4-f605-47da-b4a1-b46273390d5d" providerId="ADAL" clId="{286427F5-2E5B-433D-AC6C-3F0E744A9262}" dt="2021-09-13T20:57:16.442" v="3070" actId="20577"/>
          <ac:spMkLst>
            <pc:docMk/>
            <pc:sldMk cId="2252011048" sldId="512"/>
            <ac:spMk id="5" creationId="{4CF77B37-699C-46AE-9847-0780C8615E14}"/>
          </ac:spMkLst>
        </pc:spChg>
        <pc:picChg chg="add mod">
          <ac:chgData name="Thiago Felski Pereira" userId="a76654c4-f605-47da-b4a1-b46273390d5d" providerId="ADAL" clId="{286427F5-2E5B-433D-AC6C-3F0E744A9262}" dt="2021-09-13T20:57:46.322" v="3074" actId="14100"/>
          <ac:picMkLst>
            <pc:docMk/>
            <pc:sldMk cId="2252011048" sldId="512"/>
            <ac:picMk id="3" creationId="{9B0867B6-0854-4465-9541-7F42F848FFEA}"/>
          </ac:picMkLst>
        </pc:picChg>
        <pc:picChg chg="del">
          <ac:chgData name="Thiago Felski Pereira" userId="a76654c4-f605-47da-b4a1-b46273390d5d" providerId="ADAL" clId="{286427F5-2E5B-433D-AC6C-3F0E744A9262}" dt="2021-09-13T20:57:17.981" v="3071" actId="478"/>
          <ac:picMkLst>
            <pc:docMk/>
            <pc:sldMk cId="2252011048" sldId="512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698491498" sldId="512"/>
        </pc:sldMkLst>
      </pc:sldChg>
      <pc:sldChg chg="addSp delSp modSp add mod">
        <pc:chgData name="Thiago Felski Pereira" userId="a76654c4-f605-47da-b4a1-b46273390d5d" providerId="ADAL" clId="{286427F5-2E5B-433D-AC6C-3F0E744A9262}" dt="2021-09-13T21:14:38.928" v="3293" actId="1076"/>
        <pc:sldMkLst>
          <pc:docMk/>
          <pc:sldMk cId="309543342" sldId="513"/>
        </pc:sldMkLst>
        <pc:spChg chg="mod">
          <ac:chgData name="Thiago Felski Pereira" userId="a76654c4-f605-47da-b4a1-b46273390d5d" providerId="ADAL" clId="{286427F5-2E5B-433D-AC6C-3F0E744A9262}" dt="2021-09-13T21:14:32.317" v="3291" actId="15"/>
          <ac:spMkLst>
            <pc:docMk/>
            <pc:sldMk cId="309543342" sldId="513"/>
            <ac:spMk id="11" creationId="{D78A73DC-356D-4A19-A6FB-14ECB9300003}"/>
          </ac:spMkLst>
        </pc:spChg>
        <pc:picChg chg="del">
          <ac:chgData name="Thiago Felski Pereira" userId="a76654c4-f605-47da-b4a1-b46273390d5d" providerId="ADAL" clId="{286427F5-2E5B-433D-AC6C-3F0E744A9262}" dt="2021-09-13T21:01:33.481" v="3079" actId="478"/>
          <ac:picMkLst>
            <pc:docMk/>
            <pc:sldMk cId="309543342" sldId="513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1:02:25.840" v="3189" actId="1076"/>
          <ac:picMkLst>
            <pc:docMk/>
            <pc:sldMk cId="309543342" sldId="513"/>
            <ac:picMk id="4" creationId="{CD4C8A3B-76DC-4E65-B3F3-1ED28C1A4B21}"/>
          </ac:picMkLst>
        </pc:picChg>
        <pc:picChg chg="del">
          <ac:chgData name="Thiago Felski Pereira" userId="a76654c4-f605-47da-b4a1-b46273390d5d" providerId="ADAL" clId="{286427F5-2E5B-433D-AC6C-3F0E744A9262}" dt="2021-09-13T21:01:31.883" v="3077" actId="478"/>
          <ac:picMkLst>
            <pc:docMk/>
            <pc:sldMk cId="309543342" sldId="513"/>
            <ac:picMk id="10" creationId="{59EF62E1-BD16-4C30-9DA4-4B2217DB2EB6}"/>
          </ac:picMkLst>
        </pc:picChg>
        <pc:picChg chg="add mod">
          <ac:chgData name="Thiago Felski Pereira" userId="a76654c4-f605-47da-b4a1-b46273390d5d" providerId="ADAL" clId="{286427F5-2E5B-433D-AC6C-3F0E744A9262}" dt="2021-09-13T21:14:38.928" v="3293" actId="1076"/>
          <ac:picMkLst>
            <pc:docMk/>
            <pc:sldMk cId="309543342" sldId="513"/>
            <ac:picMk id="13" creationId="{3F81CDF8-6E51-4185-A7F9-D803CFC37CAD}"/>
          </ac:picMkLst>
        </pc:picChg>
        <pc:picChg chg="del">
          <ac:chgData name="Thiago Felski Pereira" userId="a76654c4-f605-47da-b4a1-b46273390d5d" providerId="ADAL" clId="{286427F5-2E5B-433D-AC6C-3F0E744A9262}" dt="2021-09-13T21:01:32.582" v="3078" actId="478"/>
          <ac:picMkLst>
            <pc:docMk/>
            <pc:sldMk cId="309543342" sldId="513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21:14:37.030" v="3292" actId="1076"/>
          <ac:picMkLst>
            <pc:docMk/>
            <pc:sldMk cId="309543342" sldId="513"/>
            <ac:picMk id="16" creationId="{11F1BF9D-7CCD-4AD2-89D6-3801B8A3C7E6}"/>
          </ac:picMkLst>
        </pc:picChg>
        <pc:picChg chg="del">
          <ac:chgData name="Thiago Felski Pereira" userId="a76654c4-f605-47da-b4a1-b46273390d5d" providerId="ADAL" clId="{286427F5-2E5B-433D-AC6C-3F0E744A9262}" dt="2021-09-13T21:01:31.058" v="3076" actId="478"/>
          <ac:picMkLst>
            <pc:docMk/>
            <pc:sldMk cId="309543342" sldId="513"/>
            <ac:picMk id="19" creationId="{ECCF2B47-2FA0-465D-A2E0-6B5EB8BF2A6C}"/>
          </ac:picMkLst>
        </pc:picChg>
      </pc:sldChg>
      <pc:sldChg chg="modSp add mod">
        <pc:chgData name="Thiago Felski Pereira" userId="a76654c4-f605-47da-b4a1-b46273390d5d" providerId="ADAL" clId="{286427F5-2E5B-433D-AC6C-3F0E744A9262}" dt="2021-09-14T01:09:27.269" v="4057" actId="20577"/>
        <pc:sldMkLst>
          <pc:docMk/>
          <pc:sldMk cId="1359227403" sldId="514"/>
        </pc:sldMkLst>
        <pc:spChg chg="mod">
          <ac:chgData name="Thiago Felski Pereira" userId="a76654c4-f605-47da-b4a1-b46273390d5d" providerId="ADAL" clId="{286427F5-2E5B-433D-AC6C-3F0E744A9262}" dt="2021-09-14T01:09:27.269" v="4057" actId="20577"/>
          <ac:spMkLst>
            <pc:docMk/>
            <pc:sldMk cId="1359227403" sldId="514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21:17:27.027" v="3319" actId="20577"/>
          <ac:spMkLst>
            <pc:docMk/>
            <pc:sldMk cId="1359227403" sldId="514"/>
            <ac:spMk id="5" creationId="{9D9878E5-B7BC-4C40-9912-0C9E7636DBCF}"/>
          </ac:spMkLst>
        </pc:spChg>
      </pc:sldChg>
      <pc:sldMasterChg chg="delSldLayout">
        <pc:chgData name="Thiago Felski Pereira" userId="a76654c4-f605-47da-b4a1-b46273390d5d" providerId="ADAL" clId="{286427F5-2E5B-433D-AC6C-3F0E744A9262}" dt="2021-09-13T15:51:58.745" v="11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286427F5-2E5B-433D-AC6C-3F0E744A9262}" dt="2021-09-13T15:51:58.745" v="11" actId="47"/>
          <pc:sldLayoutMkLst>
            <pc:docMk/>
            <pc:sldMasterMk cId="0" sldId="2147483660"/>
            <pc:sldLayoutMk cId="536090042" sldId="2147483672"/>
          </pc:sldLayoutMkLst>
        </pc:sldLayoutChg>
      </pc:sldMasterChg>
    </pc:docChg>
  </pc:docChgLst>
  <pc:docChgLst>
    <pc:chgData name="Thiago Felski Pereira" userId="a76654c4-f605-47da-b4a1-b46273390d5d" providerId="ADAL" clId="{AB7FB52B-6B1B-4D8A-B490-EEFD095D97B0}"/>
    <pc:docChg chg="undo custSel addSld delSld modSld">
      <pc:chgData name="Thiago Felski Pereira" userId="a76654c4-f605-47da-b4a1-b46273390d5d" providerId="ADAL" clId="{AB7FB52B-6B1B-4D8A-B490-EEFD095D97B0}" dt="2021-10-28T12:58:48.428" v="2061" actId="113"/>
      <pc:docMkLst>
        <pc:docMk/>
      </pc:docMkLst>
      <pc:sldChg chg="modSp mod">
        <pc:chgData name="Thiago Felski Pereira" userId="a76654c4-f605-47da-b4a1-b46273390d5d" providerId="ADAL" clId="{AB7FB52B-6B1B-4D8A-B490-EEFD095D97B0}" dt="2021-10-21T21:22:31.193" v="1035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B7FB52B-6B1B-4D8A-B490-EEFD095D97B0}" dt="2021-10-21T20:59:05.218" v="45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B7FB52B-6B1B-4D8A-B490-EEFD095D97B0}" dt="2021-10-21T21:22:31.193" v="1035" actId="20577"/>
          <ac:spMkLst>
            <pc:docMk/>
            <pc:sldMk cId="3218115137" sldId="256"/>
            <ac:spMk id="4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AB7FB52B-6B1B-4D8A-B490-EEFD095D97B0}" dt="2021-10-28T12:58:48.428" v="2061" actId="113"/>
        <pc:sldMkLst>
          <pc:docMk/>
          <pc:sldMk cId="3968537483" sldId="307"/>
        </pc:sldMkLst>
        <pc:spChg chg="mod">
          <ac:chgData name="Thiago Felski Pereira" userId="a76654c4-f605-47da-b4a1-b46273390d5d" providerId="ADAL" clId="{AB7FB52B-6B1B-4D8A-B490-EEFD095D97B0}" dt="2021-10-21T20:59:17.025" v="56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8.428" v="2061" actId="113"/>
          <ac:spMkLst>
            <pc:docMk/>
            <pc:sldMk cId="3968537483" sldId="30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1T21:21:49.537" v="1030" actId="478"/>
          <ac:picMkLst>
            <pc:docMk/>
            <pc:sldMk cId="3968537483" sldId="30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AB7FB52B-6B1B-4D8A-B490-EEFD095D97B0}" dt="2021-10-21T21:12:48.161" v="105" actId="478"/>
          <ac:picMkLst>
            <pc:docMk/>
            <pc:sldMk cId="3968537483" sldId="307"/>
            <ac:picMk id="1026" creationId="{74CCBD52-F211-4CA6-87DB-CC7B1CB2A04E}"/>
          </ac:picMkLst>
        </pc:picChg>
        <pc:picChg chg="add mod">
          <ac:chgData name="Thiago Felski Pereira" userId="a76654c4-f605-47da-b4a1-b46273390d5d" providerId="ADAL" clId="{AB7FB52B-6B1B-4D8A-B490-EEFD095D97B0}" dt="2021-10-21T21:12:53.251" v="107" actId="1076"/>
          <ac:picMkLst>
            <pc:docMk/>
            <pc:sldMk cId="3968537483" sldId="307"/>
            <ac:picMk id="1028" creationId="{AECA7811-E189-4D1C-8EAC-81034F801C98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8:42.902" v="2060" actId="113"/>
        <pc:sldMkLst>
          <pc:docMk/>
          <pc:sldMk cId="2583389577" sldId="308"/>
        </pc:sldMkLst>
        <pc:spChg chg="mod">
          <ac:chgData name="Thiago Felski Pereira" userId="a76654c4-f605-47da-b4a1-b46273390d5d" providerId="ADAL" clId="{AB7FB52B-6B1B-4D8A-B490-EEFD095D97B0}" dt="2021-10-27T21:38:49.256" v="1071" actId="20577"/>
          <ac:spMkLst>
            <pc:docMk/>
            <pc:sldMk cId="2583389577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2.902" v="2060" actId="113"/>
          <ac:spMkLst>
            <pc:docMk/>
            <pc:sldMk cId="2583389577" sldId="308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AB7FB52B-6B1B-4D8A-B490-EEFD095D97B0}" dt="2021-10-27T21:39:19.029" v="1093"/>
        <pc:sldMkLst>
          <pc:docMk/>
          <pc:sldMk cId="1057480857" sldId="309"/>
        </pc:sldMkLst>
      </pc:sldChg>
      <pc:sldChg chg="addSp delSp modSp add mod">
        <pc:chgData name="Thiago Felski Pereira" userId="a76654c4-f605-47da-b4a1-b46273390d5d" providerId="ADAL" clId="{AB7FB52B-6B1B-4D8A-B490-EEFD095D97B0}" dt="2021-10-27T21:43:07.513" v="1242" actId="478"/>
        <pc:sldMkLst>
          <pc:docMk/>
          <pc:sldMk cId="1680167621" sldId="309"/>
        </pc:sldMkLst>
        <pc:spChg chg="mod">
          <ac:chgData name="Thiago Felski Pereira" userId="a76654c4-f605-47da-b4a1-b46273390d5d" providerId="ADAL" clId="{AB7FB52B-6B1B-4D8A-B490-EEFD095D97B0}" dt="2021-10-27T21:42:32.160" v="1234" actId="1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1:43:05.538" v="1241" actId="1076"/>
          <ac:picMkLst>
            <pc:docMk/>
            <pc:sldMk cId="1680167621" sldId="309"/>
            <ac:picMk id="1026" creationId="{599EA805-CB5F-4DBE-B0B7-24B853F01C12}"/>
          </ac:picMkLst>
        </pc:picChg>
        <pc:picChg chg="del">
          <ac:chgData name="Thiago Felski Pereira" userId="a76654c4-f605-47da-b4a1-b46273390d5d" providerId="ADAL" clId="{AB7FB52B-6B1B-4D8A-B490-EEFD095D97B0}" dt="2021-10-27T21:43:07.513" v="1242" actId="478"/>
          <ac:picMkLst>
            <pc:docMk/>
            <pc:sldMk cId="1680167621" sldId="309"/>
            <ac:picMk id="1028" creationId="{AECA7811-E189-4D1C-8EAC-81034F801C98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3:11.151" v="1243" actId="47"/>
        <pc:sldMkLst>
          <pc:docMk/>
          <pc:sldMk cId="290684506" sldId="310"/>
        </pc:sldMkLst>
      </pc:sldChg>
      <pc:sldChg chg="addSp delSp modSp add mod">
        <pc:chgData name="Thiago Felski Pereira" userId="a76654c4-f605-47da-b4a1-b46273390d5d" providerId="ADAL" clId="{AB7FB52B-6B1B-4D8A-B490-EEFD095D97B0}" dt="2021-10-27T21:44:52.796" v="1285" actId="1076"/>
        <pc:sldMkLst>
          <pc:docMk/>
          <pc:sldMk cId="2163044483" sldId="310"/>
        </pc:sldMkLst>
        <pc:spChg chg="mod">
          <ac:chgData name="Thiago Felski Pereira" userId="a76654c4-f605-47da-b4a1-b46273390d5d" providerId="ADAL" clId="{AB7FB52B-6B1B-4D8A-B490-EEFD095D97B0}" dt="2021-10-27T21:44:33.689" v="1282" actId="20577"/>
          <ac:spMkLst>
            <pc:docMk/>
            <pc:sldMk cId="2163044483" sldId="310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4:47.466" v="1283" actId="478"/>
          <ac:picMkLst>
            <pc:docMk/>
            <pc:sldMk cId="2163044483" sldId="310"/>
            <ac:picMk id="1026" creationId="{599EA805-CB5F-4DBE-B0B7-24B853F01C12}"/>
          </ac:picMkLst>
        </pc:picChg>
        <pc:picChg chg="add mod">
          <ac:chgData name="Thiago Felski Pereira" userId="a76654c4-f605-47da-b4a1-b46273390d5d" providerId="ADAL" clId="{AB7FB52B-6B1B-4D8A-B490-EEFD095D97B0}" dt="2021-10-27T21:44:52.796" v="1285" actId="1076"/>
          <ac:picMkLst>
            <pc:docMk/>
            <pc:sldMk cId="2163044483" sldId="310"/>
            <ac:picMk id="2050" creationId="{E0508E6A-93F6-4E09-A5D2-0EEF1477E151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2:41.261" v="1236"/>
        <pc:sldMkLst>
          <pc:docMk/>
          <pc:sldMk cId="2412752982" sldId="310"/>
        </pc:sldMkLst>
      </pc:sldChg>
      <pc:sldChg chg="delSp modSp add mod">
        <pc:chgData name="Thiago Felski Pereira" userId="a76654c4-f605-47da-b4a1-b46273390d5d" providerId="ADAL" clId="{AB7FB52B-6B1B-4D8A-B490-EEFD095D97B0}" dt="2021-10-27T21:54:54.202" v="1717" actId="20577"/>
        <pc:sldMkLst>
          <pc:docMk/>
          <pc:sldMk cId="4145212716" sldId="311"/>
        </pc:sldMkLst>
        <pc:spChg chg="mod">
          <ac:chgData name="Thiago Felski Pereira" userId="a76654c4-f605-47da-b4a1-b46273390d5d" providerId="ADAL" clId="{AB7FB52B-6B1B-4D8A-B490-EEFD095D97B0}" dt="2021-10-27T21:54:54.202" v="1717" actId="20577"/>
          <ac:spMkLst>
            <pc:docMk/>
            <pc:sldMk cId="4145212716" sldId="31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6:41.605" v="1390" actId="478"/>
          <ac:picMkLst>
            <pc:docMk/>
            <pc:sldMk cId="4145212716" sldId="311"/>
            <ac:picMk id="2050" creationId="{E0508E6A-93F6-4E09-A5D2-0EEF1477E151}"/>
          </ac:picMkLst>
        </pc:picChg>
      </pc:sldChg>
      <pc:sldChg chg="addSp modSp add del mod">
        <pc:chgData name="Thiago Felski Pereira" userId="a76654c4-f605-47da-b4a1-b46273390d5d" providerId="ADAL" clId="{AB7FB52B-6B1B-4D8A-B490-EEFD095D97B0}" dt="2021-10-28T12:58:22.924" v="2059" actId="47"/>
        <pc:sldMkLst>
          <pc:docMk/>
          <pc:sldMk cId="29626358" sldId="312"/>
        </pc:sldMkLst>
        <pc:spChg chg="mod">
          <ac:chgData name="Thiago Felski Pereira" userId="a76654c4-f605-47da-b4a1-b46273390d5d" providerId="ADAL" clId="{AB7FB52B-6B1B-4D8A-B490-EEFD095D97B0}" dt="2021-10-27T21:58:36.105" v="1894" actId="113"/>
          <ac:spMkLst>
            <pc:docMk/>
            <pc:sldMk cId="29626358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2:00:18.796" v="1896" actId="1076"/>
          <ac:picMkLst>
            <pc:docMk/>
            <pc:sldMk cId="29626358" sldId="312"/>
            <ac:picMk id="4" creationId="{9D64DC6B-EB5D-48B4-B17E-3454391C0EF3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7:57.925" v="2058" actId="2711"/>
        <pc:sldMkLst>
          <pc:docMk/>
          <pc:sldMk cId="710151935" sldId="313"/>
        </pc:sldMkLst>
        <pc:spChg chg="mod">
          <ac:chgData name="Thiago Felski Pereira" userId="a76654c4-f605-47da-b4a1-b46273390d5d" providerId="ADAL" clId="{AB7FB52B-6B1B-4D8A-B490-EEFD095D97B0}" dt="2021-10-28T12:57:57.925" v="2058" actId="2711"/>
          <ac:spMkLst>
            <pc:docMk/>
            <pc:sldMk cId="710151935" sldId="313"/>
            <ac:spMk id="12" creationId="{175EE159-79CC-4ED7-B3AA-C7CC3F5835A5}"/>
          </ac:spMkLst>
        </pc:spChg>
      </pc:sldChg>
      <pc:sldChg chg="addSp delSp modSp del mod">
        <pc:chgData name="Thiago Felski Pereira" userId="a76654c4-f605-47da-b4a1-b46273390d5d" providerId="ADAL" clId="{AB7FB52B-6B1B-4D8A-B490-EEFD095D97B0}" dt="2021-10-27T21:37:12.402" v="1051" actId="47"/>
        <pc:sldMkLst>
          <pc:docMk/>
          <pc:sldMk cId="1903193082" sldId="314"/>
        </pc:sldMkLst>
        <pc:spChg chg="mod">
          <ac:chgData name="Thiago Felski Pereira" userId="a76654c4-f605-47da-b4a1-b46273390d5d" providerId="ADAL" clId="{AB7FB52B-6B1B-4D8A-B490-EEFD095D97B0}" dt="2021-10-21T21:17:05.617" v="425" actId="20577"/>
          <ac:spMkLst>
            <pc:docMk/>
            <pc:sldMk cId="1903193082" sldId="314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AB7FB52B-6B1B-4D8A-B490-EEFD095D97B0}" dt="2021-10-21T21:21:24.538" v="1029" actId="20577"/>
          <ac:spMkLst>
            <pc:docMk/>
            <pc:sldMk cId="1903193082" sldId="314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4" creationId="{5690CF52-D094-45DC-922D-3772E6DEB150}"/>
          </ac:spMkLst>
        </pc:spChg>
        <pc:graphicFrameChg chg="del">
          <ac:chgData name="Thiago Felski Pereira" userId="a76654c4-f605-47da-b4a1-b46273390d5d" providerId="ADAL" clId="{AB7FB52B-6B1B-4D8A-B490-EEFD095D97B0}" dt="2021-10-21T21:17:12.271" v="426" actId="478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picChg chg="del">
          <ac:chgData name="Thiago Felski Pereira" userId="a76654c4-f605-47da-b4a1-b46273390d5d" providerId="ADAL" clId="{AB7FB52B-6B1B-4D8A-B490-EEFD095D97B0}" dt="2021-10-21T21:21:53.961" v="1031" actId="478"/>
          <ac:picMkLst>
            <pc:docMk/>
            <pc:sldMk cId="1903193082" sldId="314"/>
            <ac:picMk id="11" creationId="{D9006819-107A-455E-BA00-5E7F1C89F28A}"/>
          </ac:picMkLst>
        </pc:picChg>
        <pc:picChg chg="add mod">
          <ac:chgData name="Thiago Felski Pereira" userId="a76654c4-f605-47da-b4a1-b46273390d5d" providerId="ADAL" clId="{AB7FB52B-6B1B-4D8A-B490-EEFD095D97B0}" dt="2021-10-21T21:24:36.008" v="1039" actId="14100"/>
          <ac:picMkLst>
            <pc:docMk/>
            <pc:sldMk cId="1903193082" sldId="314"/>
            <ac:picMk id="2050" creationId="{F88077FF-3FCD-4EA8-BDFD-B8F34618BFB6}"/>
          </ac:picMkLst>
        </pc:picChg>
        <pc:cxnChg chg="del mod">
          <ac:chgData name="Thiago Felski Pereira" userId="a76654c4-f605-47da-b4a1-b46273390d5d" providerId="ADAL" clId="{AB7FB52B-6B1B-4D8A-B490-EEFD095D97B0}" dt="2021-10-21T21:17:12.271" v="426" actId="478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AB7FB52B-6B1B-4D8A-B490-EEFD095D97B0}" dt="2021-10-28T12:57:46.530" v="2057" actId="2711"/>
        <pc:sldMkLst>
          <pc:docMk/>
          <pc:sldMk cId="3968745077" sldId="314"/>
        </pc:sldMkLst>
        <pc:spChg chg="mod">
          <ac:chgData name="Thiago Felski Pereira" userId="a76654c4-f605-47da-b4a1-b46273390d5d" providerId="ADAL" clId="{AB7FB52B-6B1B-4D8A-B490-EEFD095D97B0}" dt="2021-10-28T12:57:46.530" v="2057" actId="2711"/>
          <ac:spMkLst>
            <pc:docMk/>
            <pc:sldMk cId="3968745077" sldId="31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8T12:55:04.722" v="1963" actId="478"/>
          <ac:picMkLst>
            <pc:docMk/>
            <pc:sldMk cId="3968745077" sldId="314"/>
            <ac:picMk id="4" creationId="{9D64DC6B-EB5D-48B4-B17E-3454391C0EF3}"/>
          </ac:picMkLst>
        </pc:picChg>
        <pc:picChg chg="add mod">
          <ac:chgData name="Thiago Felski Pereira" userId="a76654c4-f605-47da-b4a1-b46273390d5d" providerId="ADAL" clId="{AB7FB52B-6B1B-4D8A-B490-EEFD095D97B0}" dt="2021-10-28T12:57:01.324" v="2034" actId="1076"/>
          <ac:picMkLst>
            <pc:docMk/>
            <pc:sldMk cId="3968745077" sldId="314"/>
            <ac:picMk id="7" creationId="{4EEEFED7-E635-4856-9685-9495E3BD3481}"/>
          </ac:picMkLst>
        </pc:picChg>
      </pc:sldChg>
      <pc:sldChg chg="delSp modSp add del mod">
        <pc:chgData name="Thiago Felski Pereira" userId="a76654c4-f605-47da-b4a1-b46273390d5d" providerId="ADAL" clId="{AB7FB52B-6B1B-4D8A-B490-EEFD095D97B0}" dt="2021-10-27T21:37:13.078" v="1052" actId="47"/>
        <pc:sldMkLst>
          <pc:docMk/>
          <pc:sldMk cId="3047069739" sldId="315"/>
        </pc:sldMkLst>
        <pc:spChg chg="mod">
          <ac:chgData name="Thiago Felski Pereira" userId="a76654c4-f605-47da-b4a1-b46273390d5d" providerId="ADAL" clId="{AB7FB52B-6B1B-4D8A-B490-EEFD095D97B0}" dt="2021-10-21T21:25:03.601" v="1050" actId="20577"/>
          <ac:spMkLst>
            <pc:docMk/>
            <pc:sldMk cId="3047069739" sldId="315"/>
            <ac:spMk id="3" creationId="{3363F624-750B-47F5-9904-D91E4B7E0C17}"/>
          </ac:spMkLst>
        </pc:spChg>
        <pc:picChg chg="del">
          <ac:chgData name="Thiago Felski Pereira" userId="a76654c4-f605-47da-b4a1-b46273390d5d" providerId="ADAL" clId="{AB7FB52B-6B1B-4D8A-B490-EEFD095D97B0}" dt="2021-10-21T21:24:57.785" v="1041" actId="478"/>
          <ac:picMkLst>
            <pc:docMk/>
            <pc:sldMk cId="3047069739" sldId="315"/>
            <ac:picMk id="2050" creationId="{F88077FF-3FCD-4EA8-BDFD-B8F34618BFB6}"/>
          </ac:picMkLst>
        </pc:picChg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147463564" sldId="31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1328636645" sldId="316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54580312" sldId="317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108739047" sldId="318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085778714" sldId="319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901747865" sldId="320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364152722" sldId="321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89417195" sldId="322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816094928" sldId="323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444913254" sldId="324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77764334" sldId="32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483649587" sldId="326"/>
        </pc:sldMkLst>
      </pc:sldChg>
    </pc:docChg>
  </pc:docChgLst>
  <pc:docChgLst>
    <pc:chgData name="Thiago Felski Pereira" userId="a76654c4-f605-47da-b4a1-b46273390d5d" providerId="ADAL" clId="{17E030B4-8479-45D7-A55A-C2B059DC2768}"/>
    <pc:docChg chg="modSld">
      <pc:chgData name="Thiago Felski Pereira" userId="a76654c4-f605-47da-b4a1-b46273390d5d" providerId="ADAL" clId="{17E030B4-8479-45D7-A55A-C2B059DC2768}" dt="2022-08-02T12:43:25.034" v="0" actId="6549"/>
      <pc:docMkLst>
        <pc:docMk/>
      </pc:docMkLst>
      <pc:sldChg chg="modSp mod">
        <pc:chgData name="Thiago Felski Pereira" userId="a76654c4-f605-47da-b4a1-b46273390d5d" providerId="ADAL" clId="{17E030B4-8479-45D7-A55A-C2B059DC2768}" dt="2022-08-02T12:43:25.034" v="0" actId="6549"/>
        <pc:sldMkLst>
          <pc:docMk/>
          <pc:sldMk cId="3968537483" sldId="307"/>
        </pc:sldMkLst>
        <pc:spChg chg="mod">
          <ac:chgData name="Thiago Felski Pereira" userId="a76654c4-f605-47da-b4a1-b46273390d5d" providerId="ADAL" clId="{17E030B4-8479-45D7-A55A-C2B059DC2768}" dt="2022-08-02T12:43:25.034" v="0" actId="6549"/>
          <ac:spMkLst>
            <pc:docMk/>
            <pc:sldMk cId="3968537483" sldId="307"/>
            <ac:spMk id="12" creationId="{175EE159-79CC-4ED7-B3AA-C7CC3F5835A5}"/>
          </ac:spMkLst>
        </pc:spChg>
      </pc:sldChg>
    </pc:docChg>
  </pc:docChgLst>
  <pc:docChgLst>
    <pc:chgData name="Thiago Felski Pereira" userId="a76654c4-f605-47da-b4a1-b46273390d5d" providerId="ADAL" clId="{0B8FDEFF-A2E8-4A14-B29F-0D2A2CCEA049}"/>
    <pc:docChg chg="custSel modSld">
      <pc:chgData name="Thiago Felski Pereira" userId="a76654c4-f605-47da-b4a1-b46273390d5d" providerId="ADAL" clId="{0B8FDEFF-A2E8-4A14-B29F-0D2A2CCEA049}" dt="2021-08-02T21:47:48.447" v="1" actId="207"/>
      <pc:docMkLst>
        <pc:docMk/>
      </pc:docMkLst>
      <pc:sldChg chg="modSp mod">
        <pc:chgData name="Thiago Felski Pereira" userId="a76654c4-f605-47da-b4a1-b46273390d5d" providerId="ADAL" clId="{0B8FDEFF-A2E8-4A14-B29F-0D2A2CCEA049}" dt="2021-08-02T21:47:48.447" v="1" actId="207"/>
        <pc:sldMkLst>
          <pc:docMk/>
          <pc:sldMk cId="2015339668" sldId="279"/>
        </pc:sldMkLst>
        <pc:graphicFrameChg chg="modGraphic">
          <ac:chgData name="Thiago Felski Pereira" userId="a76654c4-f605-47da-b4a1-b46273390d5d" providerId="ADAL" clId="{0B8FDEFF-A2E8-4A14-B29F-0D2A2CCEA049}" dt="2021-08-02T21:47:48.447" v="1" actId="207"/>
          <ac:graphicFrameMkLst>
            <pc:docMk/>
            <pc:sldMk cId="2015339668" sldId="279"/>
            <ac:graphicFrameMk id="2" creationId="{00000000-0000-0000-0000-000000000000}"/>
          </ac:graphicFrameMkLst>
        </pc:graphicFrameChg>
      </pc:sldChg>
    </pc:docChg>
  </pc:docChgLst>
  <pc:docChgLst>
    <pc:chgData name="Alex Luciano Roesler Rese" userId="1bb33b6d150db90b" providerId="LiveId" clId="{5110DA3C-99ED-4B0D-B432-307948D65573}"/>
    <pc:docChg chg="undo custSel addSld delSld modSld sldOrd">
      <pc:chgData name="Alex Luciano Roesler Rese" userId="1bb33b6d150db90b" providerId="LiveId" clId="{5110DA3C-99ED-4B0D-B432-307948D65573}" dt="2018-09-13T02:38:18.653" v="137"/>
      <pc:docMkLst>
        <pc:docMk/>
      </pc:docMkLst>
    </pc:docChg>
  </pc:docChgLst>
  <pc:docChgLst>
    <pc:chgData name="Thiago Felski Pereira" userId="a76654c4-f605-47da-b4a1-b46273390d5d" providerId="ADAL" clId="{4DBEFB13-1591-4178-A3F1-0B7BE6D0546E}"/>
    <pc:docChg chg="custSel delSld modSld">
      <pc:chgData name="Thiago Felski Pereira" userId="a76654c4-f605-47da-b4a1-b46273390d5d" providerId="ADAL" clId="{4DBEFB13-1591-4178-A3F1-0B7BE6D0546E}" dt="2020-06-27T12:11:20.856" v="46" actId="2696"/>
      <pc:docMkLst>
        <pc:docMk/>
      </pc:docMkLst>
      <pc:sldChg chg="addSp delSp modSp">
        <pc:chgData name="Thiago Felski Pereira" userId="a76654c4-f605-47da-b4a1-b46273390d5d" providerId="ADAL" clId="{4DBEFB13-1591-4178-A3F1-0B7BE6D0546E}" dt="2020-06-27T12:05:45.620" v="2"/>
        <pc:sldMkLst>
          <pc:docMk/>
          <pc:sldMk cId="3218115137" sldId="256"/>
        </pc:sldMkLst>
        <pc:spChg chg="mod">
          <ac:chgData name="Thiago Felski Pereira" userId="a76654c4-f605-47da-b4a1-b46273390d5d" providerId="ADAL" clId="{4DBEFB13-1591-4178-A3F1-0B7BE6D0546E}" dt="2020-06-27T12:05:34.010" v="0"/>
          <ac:spMkLst>
            <pc:docMk/>
            <pc:sldMk cId="3218115137" sldId="256"/>
            <ac:spMk id="4" creationId="{00000000-0000-0000-0000-000000000000}"/>
          </ac:spMkLst>
        </pc:spChg>
        <pc:picChg chg="add">
          <ac:chgData name="Thiago Felski Pereira" userId="a76654c4-f605-47da-b4a1-b46273390d5d" providerId="ADAL" clId="{4DBEFB13-1591-4178-A3F1-0B7BE6D0546E}" dt="2020-06-27T12:05:45.620" v="2"/>
          <ac:picMkLst>
            <pc:docMk/>
            <pc:sldMk cId="3218115137" sldId="256"/>
            <ac:picMk id="9" creationId="{E7D8DEEF-8597-43F5-9429-8FF281482BB1}"/>
          </ac:picMkLst>
        </pc:picChg>
        <pc:picChg chg="del">
          <ac:chgData name="Thiago Felski Pereira" userId="a76654c4-f605-47da-b4a1-b46273390d5d" providerId="ADAL" clId="{4DBEFB13-1591-4178-A3F1-0B7BE6D0546E}" dt="2020-06-27T12:05:37.539" v="1" actId="478"/>
          <ac:picMkLst>
            <pc:docMk/>
            <pc:sldMk cId="3218115137" sldId="256"/>
            <ac:picMk id="1026" creationId="{31CB3B4B-7027-4BD2-8101-FC6EF5EE2141}"/>
          </ac:picMkLst>
        </pc:picChg>
      </pc:sldChg>
      <pc:sldChg chg="delSp del">
        <pc:chgData name="Thiago Felski Pereira" userId="a76654c4-f605-47da-b4a1-b46273390d5d" providerId="ADAL" clId="{4DBEFB13-1591-4178-A3F1-0B7BE6D0546E}" dt="2020-06-27T12:11:20.856" v="46" actId="2696"/>
        <pc:sldMkLst>
          <pc:docMk/>
          <pc:sldMk cId="4150357197" sldId="263"/>
        </pc:sldMkLst>
        <pc:picChg chg="del">
          <ac:chgData name="Thiago Felski Pereira" userId="a76654c4-f605-47da-b4a1-b46273390d5d" providerId="ADAL" clId="{4DBEFB13-1591-4178-A3F1-0B7BE6D0546E}" dt="2020-06-27T12:05:56.404" v="3" actId="478"/>
          <ac:picMkLst>
            <pc:docMk/>
            <pc:sldMk cId="4150357197" sldId="263"/>
            <ac:picMk id="10" creationId="{EEF4B340-44F4-4E9E-987D-E99A28EB8479}"/>
          </ac:picMkLst>
        </pc:picChg>
      </pc:sldChg>
      <pc:sldChg chg="delSp">
        <pc:chgData name="Thiago Felski Pereira" userId="a76654c4-f605-47da-b4a1-b46273390d5d" providerId="ADAL" clId="{4DBEFB13-1591-4178-A3F1-0B7BE6D0546E}" dt="2020-06-27T12:05:58.597" v="4" actId="478"/>
        <pc:sldMkLst>
          <pc:docMk/>
          <pc:sldMk cId="3452780557" sldId="264"/>
        </pc:sldMkLst>
        <pc:picChg chg="del">
          <ac:chgData name="Thiago Felski Pereira" userId="a76654c4-f605-47da-b4a1-b46273390d5d" providerId="ADAL" clId="{4DBEFB13-1591-4178-A3F1-0B7BE6D0546E}" dt="2020-06-27T12:05:58.597" v="4" actId="478"/>
          <ac:picMkLst>
            <pc:docMk/>
            <pc:sldMk cId="3452780557" sldId="264"/>
            <ac:picMk id="12" creationId="{04BC8AD2-38C6-4567-B1E2-DE042FC2F79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1.047" v="5" actId="478"/>
        <pc:sldMkLst>
          <pc:docMk/>
          <pc:sldMk cId="1222519618" sldId="265"/>
        </pc:sldMkLst>
        <pc:picChg chg="del">
          <ac:chgData name="Thiago Felski Pereira" userId="a76654c4-f605-47da-b4a1-b46273390d5d" providerId="ADAL" clId="{4DBEFB13-1591-4178-A3F1-0B7BE6D0546E}" dt="2020-06-27T12:06:01.047" v="5" actId="478"/>
          <ac:picMkLst>
            <pc:docMk/>
            <pc:sldMk cId="1222519618" sldId="265"/>
            <ac:picMk id="9" creationId="{74A4EB7D-6838-4181-BE9A-B1445C7AB52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3.929" v="6" actId="478"/>
        <pc:sldMkLst>
          <pc:docMk/>
          <pc:sldMk cId="3953671265" sldId="266"/>
        </pc:sldMkLst>
        <pc:picChg chg="del">
          <ac:chgData name="Thiago Felski Pereira" userId="a76654c4-f605-47da-b4a1-b46273390d5d" providerId="ADAL" clId="{4DBEFB13-1591-4178-A3F1-0B7BE6D0546E}" dt="2020-06-27T12:06:03.929" v="6" actId="478"/>
          <ac:picMkLst>
            <pc:docMk/>
            <pc:sldMk cId="3953671265" sldId="266"/>
            <ac:picMk id="9" creationId="{F6E08C6E-7DB9-4ADF-B35E-FB9AB1A4CC7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6.395" v="7" actId="478"/>
        <pc:sldMkLst>
          <pc:docMk/>
          <pc:sldMk cId="3941034977" sldId="267"/>
        </pc:sldMkLst>
        <pc:picChg chg="del">
          <ac:chgData name="Thiago Felski Pereira" userId="a76654c4-f605-47da-b4a1-b46273390d5d" providerId="ADAL" clId="{4DBEFB13-1591-4178-A3F1-0B7BE6D0546E}" dt="2020-06-27T12:06:06.395" v="7" actId="478"/>
          <ac:picMkLst>
            <pc:docMk/>
            <pc:sldMk cId="3941034977" sldId="267"/>
            <ac:picMk id="21" creationId="{824E288E-A544-4F54-B479-6605614CBF2F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9.892" v="8" actId="478"/>
        <pc:sldMkLst>
          <pc:docMk/>
          <pc:sldMk cId="1996402754" sldId="268"/>
        </pc:sldMkLst>
        <pc:picChg chg="del">
          <ac:chgData name="Thiago Felski Pereira" userId="a76654c4-f605-47da-b4a1-b46273390d5d" providerId="ADAL" clId="{4DBEFB13-1591-4178-A3F1-0B7BE6D0546E}" dt="2020-06-27T12:06:09.892" v="8" actId="478"/>
          <ac:picMkLst>
            <pc:docMk/>
            <pc:sldMk cId="1996402754" sldId="268"/>
            <ac:picMk id="17" creationId="{54644E8F-AB41-4649-B25E-ECFF607F179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2.302" v="9" actId="478"/>
        <pc:sldMkLst>
          <pc:docMk/>
          <pc:sldMk cId="3436576971" sldId="269"/>
        </pc:sldMkLst>
        <pc:picChg chg="del">
          <ac:chgData name="Thiago Felski Pereira" userId="a76654c4-f605-47da-b4a1-b46273390d5d" providerId="ADAL" clId="{4DBEFB13-1591-4178-A3F1-0B7BE6D0546E}" dt="2020-06-27T12:06:12.302" v="9" actId="478"/>
          <ac:picMkLst>
            <pc:docMk/>
            <pc:sldMk cId="3436576971" sldId="269"/>
            <ac:picMk id="10" creationId="{816976EA-0DA7-4CC8-B9CB-6F0BD2F2787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5.071" v="10" actId="478"/>
        <pc:sldMkLst>
          <pc:docMk/>
          <pc:sldMk cId="3877430673" sldId="270"/>
        </pc:sldMkLst>
        <pc:picChg chg="del">
          <ac:chgData name="Thiago Felski Pereira" userId="a76654c4-f605-47da-b4a1-b46273390d5d" providerId="ADAL" clId="{4DBEFB13-1591-4178-A3F1-0B7BE6D0546E}" dt="2020-06-27T12:06:15.071" v="10" actId="478"/>
          <ac:picMkLst>
            <pc:docMk/>
            <pc:sldMk cId="3877430673" sldId="270"/>
            <ac:picMk id="35" creationId="{78649720-5AFB-4564-A595-47DD343EAA4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8.584" v="11" actId="478"/>
        <pc:sldMkLst>
          <pc:docMk/>
          <pc:sldMk cId="1628963933" sldId="271"/>
        </pc:sldMkLst>
        <pc:picChg chg="del">
          <ac:chgData name="Thiago Felski Pereira" userId="a76654c4-f605-47da-b4a1-b46273390d5d" providerId="ADAL" clId="{4DBEFB13-1591-4178-A3F1-0B7BE6D0546E}" dt="2020-06-27T12:06:18.584" v="11" actId="478"/>
          <ac:picMkLst>
            <pc:docMk/>
            <pc:sldMk cId="1628963933" sldId="271"/>
            <ac:picMk id="9" creationId="{9077FE06-3FF0-4685-BB98-312205FDBA34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1.683" v="12" actId="478"/>
        <pc:sldMkLst>
          <pc:docMk/>
          <pc:sldMk cId="2210401833" sldId="272"/>
        </pc:sldMkLst>
        <pc:picChg chg="del">
          <ac:chgData name="Thiago Felski Pereira" userId="a76654c4-f605-47da-b4a1-b46273390d5d" providerId="ADAL" clId="{4DBEFB13-1591-4178-A3F1-0B7BE6D0546E}" dt="2020-06-27T12:06:21.683" v="12" actId="478"/>
          <ac:picMkLst>
            <pc:docMk/>
            <pc:sldMk cId="2210401833" sldId="272"/>
            <ac:picMk id="10" creationId="{9135D788-1276-4E02-8C39-CAACBFEDFF77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4.033" v="13" actId="478"/>
        <pc:sldMkLst>
          <pc:docMk/>
          <pc:sldMk cId="2819999170" sldId="273"/>
        </pc:sldMkLst>
        <pc:picChg chg="del">
          <ac:chgData name="Thiago Felski Pereira" userId="a76654c4-f605-47da-b4a1-b46273390d5d" providerId="ADAL" clId="{4DBEFB13-1591-4178-A3F1-0B7BE6D0546E}" dt="2020-06-27T12:06:24.033" v="13" actId="478"/>
          <ac:picMkLst>
            <pc:docMk/>
            <pc:sldMk cId="2819999170" sldId="273"/>
            <ac:picMk id="13" creationId="{FF6DF3DA-B032-4002-BDF4-95040DC3B2E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6.343" v="14" actId="478"/>
        <pc:sldMkLst>
          <pc:docMk/>
          <pc:sldMk cId="502180284" sldId="274"/>
        </pc:sldMkLst>
        <pc:picChg chg="del">
          <ac:chgData name="Thiago Felski Pereira" userId="a76654c4-f605-47da-b4a1-b46273390d5d" providerId="ADAL" clId="{4DBEFB13-1591-4178-A3F1-0B7BE6D0546E}" dt="2020-06-27T12:06:26.343" v="14" actId="478"/>
          <ac:picMkLst>
            <pc:docMk/>
            <pc:sldMk cId="502180284" sldId="274"/>
            <ac:picMk id="9" creationId="{8BB39393-D50C-43D4-801D-4BA4A79AB43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9.236" v="15" actId="478"/>
        <pc:sldMkLst>
          <pc:docMk/>
          <pc:sldMk cId="637879950" sldId="275"/>
        </pc:sldMkLst>
        <pc:picChg chg="del">
          <ac:chgData name="Thiago Felski Pereira" userId="a76654c4-f605-47da-b4a1-b46273390d5d" providerId="ADAL" clId="{4DBEFB13-1591-4178-A3F1-0B7BE6D0546E}" dt="2020-06-27T12:06:29.236" v="15" actId="478"/>
          <ac:picMkLst>
            <pc:docMk/>
            <pc:sldMk cId="637879950" sldId="275"/>
            <ac:picMk id="10" creationId="{20C60259-2D18-4C22-BE15-84B3E7442C7A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1.719" v="16" actId="478"/>
        <pc:sldMkLst>
          <pc:docMk/>
          <pc:sldMk cId="2960366628" sldId="276"/>
        </pc:sldMkLst>
        <pc:picChg chg="del">
          <ac:chgData name="Thiago Felski Pereira" userId="a76654c4-f605-47da-b4a1-b46273390d5d" providerId="ADAL" clId="{4DBEFB13-1591-4178-A3F1-0B7BE6D0546E}" dt="2020-06-27T12:06:31.719" v="16" actId="478"/>
          <ac:picMkLst>
            <pc:docMk/>
            <pc:sldMk cId="2960366628" sldId="276"/>
            <ac:picMk id="26" creationId="{1A6BB85F-C172-4368-A71A-617924FFAE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4.527" v="17" actId="478"/>
        <pc:sldMkLst>
          <pc:docMk/>
          <pc:sldMk cId="3509638803" sldId="277"/>
        </pc:sldMkLst>
        <pc:picChg chg="del">
          <ac:chgData name="Thiago Felski Pereira" userId="a76654c4-f605-47da-b4a1-b46273390d5d" providerId="ADAL" clId="{4DBEFB13-1591-4178-A3F1-0B7BE6D0546E}" dt="2020-06-27T12:06:34.527" v="17" actId="478"/>
          <ac:picMkLst>
            <pc:docMk/>
            <pc:sldMk cId="3509638803" sldId="277"/>
            <ac:picMk id="9" creationId="{1630E40B-B53E-4B0F-ADC1-89FC0E326B4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8.898" v="19" actId="478"/>
        <pc:sldMkLst>
          <pc:docMk/>
          <pc:sldMk cId="1379394656" sldId="278"/>
        </pc:sldMkLst>
        <pc:picChg chg="del">
          <ac:chgData name="Thiago Felski Pereira" userId="a76654c4-f605-47da-b4a1-b46273390d5d" providerId="ADAL" clId="{4DBEFB13-1591-4178-A3F1-0B7BE6D0546E}" dt="2020-06-27T12:06:38.898" v="19" actId="478"/>
          <ac:picMkLst>
            <pc:docMk/>
            <pc:sldMk cId="1379394656" sldId="278"/>
            <ac:picMk id="9" creationId="{F6602C03-A903-4AD1-AAA7-37E6EABFF6D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6.991" v="18" actId="478"/>
        <pc:sldMkLst>
          <pc:docMk/>
          <pc:sldMk cId="2015339668" sldId="279"/>
        </pc:sldMkLst>
        <pc:picChg chg="del">
          <ac:chgData name="Thiago Felski Pereira" userId="a76654c4-f605-47da-b4a1-b46273390d5d" providerId="ADAL" clId="{4DBEFB13-1591-4178-A3F1-0B7BE6D0546E}" dt="2020-06-27T12:06:36.991" v="18" actId="478"/>
          <ac:picMkLst>
            <pc:docMk/>
            <pc:sldMk cId="2015339668" sldId="279"/>
            <ac:picMk id="9" creationId="{27CF31C3-1286-4AC8-88CD-AB5460946F4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3.660" v="20" actId="478"/>
        <pc:sldMkLst>
          <pc:docMk/>
          <pc:sldMk cId="103549562" sldId="280"/>
        </pc:sldMkLst>
        <pc:picChg chg="del">
          <ac:chgData name="Thiago Felski Pereira" userId="a76654c4-f605-47da-b4a1-b46273390d5d" providerId="ADAL" clId="{4DBEFB13-1591-4178-A3F1-0B7BE6D0546E}" dt="2020-06-27T12:06:43.660" v="20" actId="478"/>
          <ac:picMkLst>
            <pc:docMk/>
            <pc:sldMk cId="103549562" sldId="280"/>
            <ac:picMk id="9" creationId="{E58E20A3-866B-4235-879F-43FD61C5228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5.923" v="21" actId="478"/>
        <pc:sldMkLst>
          <pc:docMk/>
          <pc:sldMk cId="2134303886" sldId="281"/>
        </pc:sldMkLst>
        <pc:picChg chg="del">
          <ac:chgData name="Thiago Felski Pereira" userId="a76654c4-f605-47da-b4a1-b46273390d5d" providerId="ADAL" clId="{4DBEFB13-1591-4178-A3F1-0B7BE6D0546E}" dt="2020-06-27T12:06:45.923" v="21" actId="478"/>
          <ac:picMkLst>
            <pc:docMk/>
            <pc:sldMk cId="2134303886" sldId="281"/>
            <ac:picMk id="17" creationId="{619B4C57-43DB-46C7-8BF5-3267AAFEA55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8.120" v="22" actId="478"/>
        <pc:sldMkLst>
          <pc:docMk/>
          <pc:sldMk cId="603108599" sldId="282"/>
        </pc:sldMkLst>
        <pc:picChg chg="del">
          <ac:chgData name="Thiago Felski Pereira" userId="a76654c4-f605-47da-b4a1-b46273390d5d" providerId="ADAL" clId="{4DBEFB13-1591-4178-A3F1-0B7BE6D0546E}" dt="2020-06-27T12:06:48.120" v="22" actId="478"/>
          <ac:picMkLst>
            <pc:docMk/>
            <pc:sldMk cId="603108599" sldId="282"/>
            <ac:picMk id="9" creationId="{3A771738-39E7-40F1-A2AF-8B8C7B62084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2.375" v="23" actId="478"/>
        <pc:sldMkLst>
          <pc:docMk/>
          <pc:sldMk cId="3670757004" sldId="283"/>
        </pc:sldMkLst>
        <pc:picChg chg="del">
          <ac:chgData name="Thiago Felski Pereira" userId="a76654c4-f605-47da-b4a1-b46273390d5d" providerId="ADAL" clId="{4DBEFB13-1591-4178-A3F1-0B7BE6D0546E}" dt="2020-06-27T12:06:52.375" v="23" actId="478"/>
          <ac:picMkLst>
            <pc:docMk/>
            <pc:sldMk cId="3670757004" sldId="283"/>
            <ac:picMk id="9" creationId="{BF248A65-D978-4420-AFC1-76EC4CA3A74D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4.652" v="24" actId="478"/>
        <pc:sldMkLst>
          <pc:docMk/>
          <pc:sldMk cId="3637509713" sldId="284"/>
        </pc:sldMkLst>
        <pc:picChg chg="del">
          <ac:chgData name="Thiago Felski Pereira" userId="a76654c4-f605-47da-b4a1-b46273390d5d" providerId="ADAL" clId="{4DBEFB13-1591-4178-A3F1-0B7BE6D0546E}" dt="2020-06-27T12:06:54.652" v="24" actId="478"/>
          <ac:picMkLst>
            <pc:docMk/>
            <pc:sldMk cId="3637509713" sldId="284"/>
            <ac:picMk id="9" creationId="{C2CB0B1C-71D4-4A15-86AF-99F64092C58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6.685" v="25" actId="478"/>
        <pc:sldMkLst>
          <pc:docMk/>
          <pc:sldMk cId="1184332836" sldId="285"/>
        </pc:sldMkLst>
        <pc:picChg chg="del">
          <ac:chgData name="Thiago Felski Pereira" userId="a76654c4-f605-47da-b4a1-b46273390d5d" providerId="ADAL" clId="{4DBEFB13-1591-4178-A3F1-0B7BE6D0546E}" dt="2020-06-27T12:06:56.685" v="25" actId="478"/>
          <ac:picMkLst>
            <pc:docMk/>
            <pc:sldMk cId="1184332836" sldId="285"/>
            <ac:picMk id="9" creationId="{E3317B54-577A-4411-9CFA-10AB01C688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8.757" v="26" actId="478"/>
        <pc:sldMkLst>
          <pc:docMk/>
          <pc:sldMk cId="4206663560" sldId="286"/>
        </pc:sldMkLst>
        <pc:picChg chg="del">
          <ac:chgData name="Thiago Felski Pereira" userId="a76654c4-f605-47da-b4a1-b46273390d5d" providerId="ADAL" clId="{4DBEFB13-1591-4178-A3F1-0B7BE6D0546E}" dt="2020-06-27T12:06:58.757" v="26" actId="478"/>
          <ac:picMkLst>
            <pc:docMk/>
            <pc:sldMk cId="4206663560" sldId="286"/>
            <ac:picMk id="9" creationId="{F97D485B-AFC3-430D-A2A7-EA42C3D89A65}"/>
          </ac:picMkLst>
        </pc:picChg>
      </pc:sldChg>
      <pc:sldChg chg="delSp">
        <pc:chgData name="Thiago Felski Pereira" userId="a76654c4-f605-47da-b4a1-b46273390d5d" providerId="ADAL" clId="{4DBEFB13-1591-4178-A3F1-0B7BE6D0546E}" dt="2020-06-27T12:07:01.621" v="27" actId="478"/>
        <pc:sldMkLst>
          <pc:docMk/>
          <pc:sldMk cId="3447688615" sldId="287"/>
        </pc:sldMkLst>
        <pc:picChg chg="del">
          <ac:chgData name="Thiago Felski Pereira" userId="a76654c4-f605-47da-b4a1-b46273390d5d" providerId="ADAL" clId="{4DBEFB13-1591-4178-A3F1-0B7BE6D0546E}" dt="2020-06-27T12:07:01.621" v="27" actId="478"/>
          <ac:picMkLst>
            <pc:docMk/>
            <pc:sldMk cId="3447688615" sldId="287"/>
            <ac:picMk id="9" creationId="{DFC83218-5CF5-4A71-A2FF-6AD737638180}"/>
          </ac:picMkLst>
        </pc:picChg>
      </pc:sldChg>
      <pc:sldChg chg="delSp modSp">
        <pc:chgData name="Thiago Felski Pereira" userId="a76654c4-f605-47da-b4a1-b46273390d5d" providerId="ADAL" clId="{4DBEFB13-1591-4178-A3F1-0B7BE6D0546E}" dt="2020-06-27T12:09:49.242" v="45" actId="20577"/>
        <pc:sldMkLst>
          <pc:docMk/>
          <pc:sldMk cId="272499868" sldId="504"/>
        </pc:sldMkLst>
        <pc:spChg chg="mod">
          <ac:chgData name="Thiago Felski Pereira" userId="a76654c4-f605-47da-b4a1-b46273390d5d" providerId="ADAL" clId="{4DBEFB13-1591-4178-A3F1-0B7BE6D0546E}" dt="2020-06-27T12:09:49.242" v="45" actId="20577"/>
          <ac:spMkLst>
            <pc:docMk/>
            <pc:sldMk cId="272499868" sldId="504"/>
            <ac:spMk id="3" creationId="{0ADD0E9C-AD7C-455C-88CE-D6B4B15F32CD}"/>
          </ac:spMkLst>
        </pc:spChg>
        <pc:picChg chg="del">
          <ac:chgData name="Thiago Felski Pereira" userId="a76654c4-f605-47da-b4a1-b46273390d5d" providerId="ADAL" clId="{4DBEFB13-1591-4178-A3F1-0B7BE6D0546E}" dt="2020-06-27T12:07:05.552" v="28" actId="478"/>
          <ac:picMkLst>
            <pc:docMk/>
            <pc:sldMk cId="272499868" sldId="504"/>
            <ac:picMk id="10" creationId="{83D83FA1-2635-4251-9412-10F4D4DF24EB}"/>
          </ac:picMkLst>
        </pc:picChg>
      </pc:sldChg>
    </pc:docChg>
  </pc:docChgLst>
  <pc:docChgLst>
    <pc:chgData name="Thiago Felski Pereira" userId="a76654c4-f605-47da-b4a1-b46273390d5d" providerId="ADAL" clId="{0D75F518-DF29-4737-9349-E89231E1AADA}"/>
    <pc:docChg chg="undo custSel addSld modSld">
      <pc:chgData name="Thiago Felski Pereira" userId="a76654c4-f605-47da-b4a1-b46273390d5d" providerId="ADAL" clId="{0D75F518-DF29-4737-9349-E89231E1AADA}" dt="2022-10-17T14:39:50.924" v="456" actId="14100"/>
      <pc:docMkLst>
        <pc:docMk/>
      </pc:docMkLst>
      <pc:sldChg chg="modSp mod">
        <pc:chgData name="Thiago Felski Pereira" userId="a76654c4-f605-47da-b4a1-b46273390d5d" providerId="ADAL" clId="{0D75F518-DF29-4737-9349-E89231E1AADA}" dt="2022-10-17T14:25:03.407" v="20" actId="14100"/>
        <pc:sldMkLst>
          <pc:docMk/>
          <pc:sldMk cId="3968745077" sldId="314"/>
        </pc:sldMkLst>
        <pc:picChg chg="mod">
          <ac:chgData name="Thiago Felski Pereira" userId="a76654c4-f605-47da-b4a1-b46273390d5d" providerId="ADAL" clId="{0D75F518-DF29-4737-9349-E89231E1AADA}" dt="2022-10-17T14:25:03.407" v="20" actId="14100"/>
          <ac:picMkLst>
            <pc:docMk/>
            <pc:sldMk cId="3968745077" sldId="314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5:45.441" v="426" actId="1076"/>
        <pc:sldMkLst>
          <pc:docMk/>
          <pc:sldMk cId="224991271" sldId="315"/>
        </pc:sldMkLst>
        <pc:spChg chg="mod">
          <ac:chgData name="Thiago Felski Pereira" userId="a76654c4-f605-47da-b4a1-b46273390d5d" providerId="ADAL" clId="{0D75F518-DF29-4737-9349-E89231E1AADA}" dt="2022-10-17T14:24:52.758" v="18" actId="20577"/>
          <ac:spMkLst>
            <pc:docMk/>
            <pc:sldMk cId="224991271" sldId="31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0D75F518-DF29-4737-9349-E89231E1AADA}" dt="2022-10-17T14:35:01.431" v="425" actId="20577"/>
          <ac:spMkLst>
            <pc:docMk/>
            <pc:sldMk cId="224991271" sldId="31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0D75F518-DF29-4737-9349-E89231E1AADA}" dt="2022-10-17T14:35:45.441" v="426" actId="1076"/>
          <ac:picMkLst>
            <pc:docMk/>
            <pc:sldMk cId="224991271" sldId="315"/>
            <ac:picMk id="4" creationId="{C2CA953C-0A5F-5F35-95F0-6D3B5187748B}"/>
          </ac:picMkLst>
        </pc:picChg>
        <pc:picChg chg="del">
          <ac:chgData name="Thiago Felski Pereira" userId="a76654c4-f605-47da-b4a1-b46273390d5d" providerId="ADAL" clId="{0D75F518-DF29-4737-9349-E89231E1AADA}" dt="2022-10-17T14:24:54.976" v="19" actId="478"/>
          <ac:picMkLst>
            <pc:docMk/>
            <pc:sldMk cId="224991271" sldId="315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9:50.924" v="456" actId="14100"/>
        <pc:sldMkLst>
          <pc:docMk/>
          <pc:sldMk cId="3188323607" sldId="316"/>
        </pc:sldMkLst>
        <pc:spChg chg="mod">
          <ac:chgData name="Thiago Felski Pereira" userId="a76654c4-f605-47da-b4a1-b46273390d5d" providerId="ADAL" clId="{0D75F518-DF29-4737-9349-E89231E1AADA}" dt="2022-10-17T14:39:46.234" v="455" actId="14100"/>
          <ac:spMkLst>
            <pc:docMk/>
            <pc:sldMk cId="3188323607" sldId="316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0D75F518-DF29-4737-9349-E89231E1AADA}" dt="2022-10-17T14:38:14.040" v="428" actId="478"/>
          <ac:picMkLst>
            <pc:docMk/>
            <pc:sldMk cId="3188323607" sldId="316"/>
            <ac:picMk id="4" creationId="{C2CA953C-0A5F-5F35-95F0-6D3B5187748B}"/>
          </ac:picMkLst>
        </pc:picChg>
        <pc:picChg chg="add mod">
          <ac:chgData name="Thiago Felski Pereira" userId="a76654c4-f605-47da-b4a1-b46273390d5d" providerId="ADAL" clId="{0D75F518-DF29-4737-9349-E89231E1AADA}" dt="2022-10-17T14:39:50.924" v="456" actId="14100"/>
          <ac:picMkLst>
            <pc:docMk/>
            <pc:sldMk cId="3188323607" sldId="316"/>
            <ac:picMk id="7" creationId="{A91A8857-3B9D-7CBA-5171-2B149A57112E}"/>
          </ac:picMkLst>
        </pc:picChg>
      </pc:sldChg>
    </pc:docChg>
  </pc:docChgLst>
  <pc:docChgLst>
    <pc:chgData name="Alex Luciano Roesler Rese" userId="1bb33b6d150db90b" providerId="LiveId" clId="{B12B8455-FB12-489D-BE54-0C0BEE2FFA11}"/>
    <pc:docChg chg="undo redo custSel addSld delSld modSld sldOrd">
      <pc:chgData name="Alex Luciano Roesler Rese" userId="1bb33b6d150db90b" providerId="LiveId" clId="{B12B8455-FB12-489D-BE54-0C0BEE2FFA11}" dt="2018-12-10T15:12:19.881" v="1118" actId="20577"/>
      <pc:docMkLst>
        <pc:docMk/>
      </pc:docMkLst>
      <pc:sldChg chg="modSp">
        <pc:chgData name="Alex Luciano Roesler Rese" userId="1bb33b6d150db90b" providerId="LiveId" clId="{B12B8455-FB12-489D-BE54-0C0BEE2FFA11}" dt="2018-12-10T15:10:12.043" v="1086" actId="20577"/>
        <pc:sldMkLst>
          <pc:docMk/>
          <pc:sldMk cId="3218115137" sldId="256"/>
        </pc:sldMkLst>
        <pc:spChg chg="mod">
          <ac:chgData name="Alex Luciano Roesler Rese" userId="1bb33b6d150db90b" providerId="LiveId" clId="{B12B8455-FB12-489D-BE54-0C0BEE2FFA11}" dt="2018-12-10T15:10:12.043" v="1086" actId="20577"/>
          <ac:spMkLst>
            <pc:docMk/>
            <pc:sldMk cId="3218115137" sldId="256"/>
            <ac:spMk id="3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1:55.596" v="1112" actId="20577"/>
        <pc:sldMkLst>
          <pc:docMk/>
          <pc:sldMk cId="954850637" sldId="377"/>
        </pc:sldMkLst>
        <pc:spChg chg="mod">
          <ac:chgData name="Alex Luciano Roesler Rese" userId="1bb33b6d150db90b" providerId="LiveId" clId="{B12B8455-FB12-489D-BE54-0C0BEE2FFA11}" dt="2018-12-10T15:11:55.596" v="1112" actId="20577"/>
          <ac:spMkLst>
            <pc:docMk/>
            <pc:sldMk cId="954850637" sldId="37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1:57:02.391" v="106" actId="20577"/>
          <ac:spMkLst>
            <pc:docMk/>
            <pc:sldMk cId="954850637" sldId="377"/>
            <ac:spMk id="10" creationId="{00000000-0000-0000-0000-000000000000}"/>
          </ac:spMkLst>
        </pc:spChg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3220328467" sldId="384"/>
        </pc:sldMkLst>
      </pc:sldChg>
      <pc:sldChg chg="modSp add del">
        <pc:chgData name="Alex Luciano Roesler Rese" userId="1bb33b6d150db90b" providerId="LiveId" clId="{B12B8455-FB12-489D-BE54-0C0BEE2FFA11}" dt="2018-12-10T15:03:50.280" v="939" actId="2696"/>
        <pc:sldMkLst>
          <pc:docMk/>
          <pc:sldMk cId="2384458266" sldId="466"/>
        </pc:sldMkLst>
        <pc:spChg chg="mod">
          <ac:chgData name="Alex Luciano Roesler Rese" userId="1bb33b6d150db90b" providerId="LiveId" clId="{B12B8455-FB12-489D-BE54-0C0BEE2FFA11}" dt="2018-12-10T12:18:24.557" v="325" actId="20577"/>
          <ac:spMkLst>
            <pc:docMk/>
            <pc:sldMk cId="2384458266" sldId="466"/>
            <ac:spMk id="10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2:04.417" v="1113" actId="20577"/>
        <pc:sldMkLst>
          <pc:docMk/>
          <pc:sldMk cId="601051517" sldId="467"/>
        </pc:sldMkLst>
        <pc:spChg chg="mod">
          <ac:chgData name="Alex Luciano Roesler Rese" userId="1bb33b6d150db90b" providerId="LiveId" clId="{B12B8455-FB12-489D-BE54-0C0BEE2FFA11}" dt="2018-12-10T15:12:04.417" v="1113" actId="20577"/>
          <ac:spMkLst>
            <pc:docMk/>
            <pc:sldMk cId="601051517" sldId="46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20:30.631" v="333" actId="20577"/>
          <ac:spMkLst>
            <pc:docMk/>
            <pc:sldMk cId="601051517" sldId="467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13.329" v="7" actId="2696"/>
        <pc:sldMkLst>
          <pc:docMk/>
          <pc:sldMk cId="2012669873" sldId="468"/>
        </pc:sldMkLst>
      </pc:sldChg>
      <pc:sldChg chg="del">
        <pc:chgData name="Alex Luciano Roesler Rese" userId="1bb33b6d150db90b" providerId="LiveId" clId="{B12B8455-FB12-489D-BE54-0C0BEE2FFA11}" dt="2018-12-10T11:56:18.746" v="82" actId="2696"/>
        <pc:sldMkLst>
          <pc:docMk/>
          <pc:sldMk cId="2444174353" sldId="469"/>
        </pc:sldMkLst>
      </pc:sldChg>
      <pc:sldChg chg="modSp">
        <pc:chgData name="Alex Luciano Roesler Rese" userId="1bb33b6d150db90b" providerId="LiveId" clId="{B12B8455-FB12-489D-BE54-0C0BEE2FFA11}" dt="2018-12-10T15:12:08.737" v="1114" actId="20577"/>
        <pc:sldMkLst>
          <pc:docMk/>
          <pc:sldMk cId="2049036579" sldId="470"/>
        </pc:sldMkLst>
        <pc:spChg chg="mod">
          <ac:chgData name="Alex Luciano Roesler Rese" userId="1bb33b6d150db90b" providerId="LiveId" clId="{B12B8455-FB12-489D-BE54-0C0BEE2FFA11}" dt="2018-12-10T15:12:08.737" v="1114" actId="20577"/>
          <ac:spMkLst>
            <pc:docMk/>
            <pc:sldMk cId="2049036579" sldId="470"/>
            <ac:spMk id="2" creationId="{00000000-0000-0000-0000-000000000000}"/>
          </ac:spMkLst>
        </pc:spChg>
      </pc:sldChg>
      <pc:sldChg chg="modSp add del">
        <pc:chgData name="Alex Luciano Roesler Rese" userId="1bb33b6d150db90b" providerId="LiveId" clId="{B12B8455-FB12-489D-BE54-0C0BEE2FFA11}" dt="2018-12-10T12:33:59.664" v="334" actId="2696"/>
        <pc:sldMkLst>
          <pc:docMk/>
          <pc:sldMk cId="740630829" sldId="471"/>
        </pc:sldMkLst>
        <pc:spChg chg="mod">
          <ac:chgData name="Alex Luciano Roesler Rese" userId="1bb33b6d150db90b" providerId="LiveId" clId="{B12B8455-FB12-489D-BE54-0C0BEE2FFA11}" dt="2018-12-10T11:56:36.585" v="87" actId="2696"/>
          <ac:spMkLst>
            <pc:docMk/>
            <pc:sldMk cId="740630829" sldId="471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37.903" v="8" actId="2696"/>
        <pc:sldMkLst>
          <pc:docMk/>
          <pc:sldMk cId="1294230079" sldId="471"/>
        </pc:sldMkLst>
      </pc:sldChg>
      <pc:sldChg chg="modSp add ord">
        <pc:chgData name="Alex Luciano Roesler Rese" userId="1bb33b6d150db90b" providerId="LiveId" clId="{B12B8455-FB12-489D-BE54-0C0BEE2FFA11}" dt="2018-12-10T12:00:05.943" v="232" actId="20577"/>
        <pc:sldMkLst>
          <pc:docMk/>
          <pc:sldMk cId="3555348269" sldId="472"/>
        </pc:sldMkLst>
        <pc:spChg chg="mod">
          <ac:chgData name="Alex Luciano Roesler Rese" userId="1bb33b6d150db90b" providerId="LiveId" clId="{B12B8455-FB12-489D-BE54-0C0BEE2FFA11}" dt="2018-12-10T11:57:52.949" v="126" actId="20577"/>
          <ac:spMkLst>
            <pc:docMk/>
            <pc:sldMk cId="3555348269" sldId="472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00:02.382" v="231" actId="20577"/>
          <ac:spMkLst>
            <pc:docMk/>
            <pc:sldMk cId="3555348269" sldId="472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208" v="38" actId="2696"/>
        <pc:sldMkLst>
          <pc:docMk/>
          <pc:sldMk cId="4150582811" sldId="472"/>
        </pc:sldMkLst>
      </pc:sldChg>
      <pc:sldChg chg="add del">
        <pc:chgData name="Alex Luciano Roesler Rese" userId="1bb33b6d150db90b" providerId="LiveId" clId="{B12B8455-FB12-489D-BE54-0C0BEE2FFA11}" dt="2018-12-10T11:56:54.897" v="102" actId="20577"/>
        <pc:sldMkLst>
          <pc:docMk/>
          <pc:sldMk cId="1231562481" sldId="473"/>
        </pc:sldMkLst>
      </pc:sldChg>
      <pc:sldChg chg="addSp modSp add">
        <pc:chgData name="Alex Luciano Roesler Rese" userId="1bb33b6d150db90b" providerId="LiveId" clId="{B12B8455-FB12-489D-BE54-0C0BEE2FFA11}" dt="2018-12-10T12:47:27.359" v="465" actId="115"/>
        <pc:sldMkLst>
          <pc:docMk/>
          <pc:sldMk cId="1285667598" sldId="473"/>
        </pc:sldMkLst>
        <pc:spChg chg="mod">
          <ac:chgData name="Alex Luciano Roesler Rese" userId="1bb33b6d150db90b" providerId="LiveId" clId="{B12B8455-FB12-489D-BE54-0C0BEE2FFA11}" dt="2018-12-10T12:13:48.986" v="257" actId="20577"/>
          <ac:spMkLst>
            <pc:docMk/>
            <pc:sldMk cId="1285667598" sldId="47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2:47:27.359" v="465" actId="115"/>
          <ac:spMkLst>
            <pc:docMk/>
            <pc:sldMk cId="1285667598" sldId="473"/>
            <ac:spMk id="9" creationId="{D3EBC79A-D115-4A81-BA76-9EA234E78F7E}"/>
          </ac:spMkLst>
        </pc:spChg>
        <pc:spChg chg="mod">
          <ac:chgData name="Alex Luciano Roesler Rese" userId="1bb33b6d150db90b" providerId="LiveId" clId="{B12B8455-FB12-489D-BE54-0C0BEE2FFA11}" dt="2018-12-10T12:13:39.631" v="245" actId="20577"/>
          <ac:spMkLst>
            <pc:docMk/>
            <pc:sldMk cId="1285667598" sldId="473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865" v="39" actId="2696"/>
        <pc:sldMkLst>
          <pc:docMk/>
          <pc:sldMk cId="3164557332" sldId="473"/>
        </pc:sldMkLst>
      </pc:sldChg>
      <pc:sldChg chg="del">
        <pc:chgData name="Alex Luciano Roesler Rese" userId="1bb33b6d150db90b" providerId="LiveId" clId="{B12B8455-FB12-489D-BE54-0C0BEE2FFA11}" dt="2018-12-10T10:57:56.515" v="9" actId="2696"/>
        <pc:sldMkLst>
          <pc:docMk/>
          <pc:sldMk cId="2502347641" sldId="474"/>
        </pc:sldMkLst>
      </pc:sldChg>
      <pc:sldChg chg="addSp delSp modSp add ord">
        <pc:chgData name="Alex Luciano Roesler Rese" userId="1bb33b6d150db90b" providerId="LiveId" clId="{B12B8455-FB12-489D-BE54-0C0BEE2FFA11}" dt="2018-12-10T15:10:35.423" v="1099" actId="20577"/>
        <pc:sldMkLst>
          <pc:docMk/>
          <pc:sldMk cId="4265120270" sldId="474"/>
        </pc:sldMkLst>
        <pc:spChg chg="mod">
          <ac:chgData name="Alex Luciano Roesler Rese" userId="1bb33b6d150db90b" providerId="LiveId" clId="{B12B8455-FB12-489D-BE54-0C0BEE2FFA11}" dt="2018-12-10T15:10:35.423" v="1099" actId="20577"/>
          <ac:spMkLst>
            <pc:docMk/>
            <pc:sldMk cId="4265120270" sldId="474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5:08:00.334" v="1060" actId="20577"/>
          <ac:spMkLst>
            <pc:docMk/>
            <pc:sldMk cId="4265120270" sldId="474"/>
            <ac:spMk id="10" creationId="{00000000-0000-0000-0000-000000000000}"/>
          </ac:spMkLst>
        </pc:spChg>
        <pc:graphicFrameChg chg="add del">
          <ac:chgData name="Alex Luciano Roesler Rese" userId="1bb33b6d150db90b" providerId="LiveId" clId="{B12B8455-FB12-489D-BE54-0C0BEE2FFA11}" dt="2018-12-10T15:01:40.295" v="764" actId="20577"/>
          <ac:graphicFrameMkLst>
            <pc:docMk/>
            <pc:sldMk cId="4265120270" sldId="474"/>
            <ac:graphicFrameMk id="3" creationId="{CE2D2345-6DBC-4526-B099-958448EDF95F}"/>
          </ac:graphicFrameMkLst>
        </pc:graphicFrameChg>
        <pc:graphicFrameChg chg="add del">
          <ac:chgData name="Alex Luciano Roesler Rese" userId="1bb33b6d150db90b" providerId="LiveId" clId="{B12B8455-FB12-489D-BE54-0C0BEE2FFA11}" dt="2018-12-10T15:04:34.554" v="943" actId="20577"/>
          <ac:graphicFrameMkLst>
            <pc:docMk/>
            <pc:sldMk cId="4265120270" sldId="474"/>
            <ac:graphicFrameMk id="7" creationId="{49FD07D5-FF40-4C1B-A138-7E01680CE885}"/>
          </ac:graphicFrameMkLst>
        </pc:graphicFrameChg>
        <pc:cxnChg chg="mod">
          <ac:chgData name="Alex Luciano Roesler Rese" userId="1bb33b6d150db90b" providerId="LiveId" clId="{B12B8455-FB12-489D-BE54-0C0BEE2FFA11}" dt="2018-12-10T15:01:59.126" v="769" actId="1036"/>
          <ac:cxnSpMkLst>
            <pc:docMk/>
            <pc:sldMk cId="4265120270" sldId="474"/>
            <ac:cxnSpMk id="5" creationId="{00000000-0000-0000-0000-000000000000}"/>
          </ac:cxnSpMkLst>
        </pc:cxnChg>
      </pc:sldChg>
      <pc:sldChg chg="del">
        <pc:chgData name="Alex Luciano Roesler Rese" userId="1bb33b6d150db90b" providerId="LiveId" clId="{B12B8455-FB12-489D-BE54-0C0BEE2FFA11}" dt="2018-12-10T10:57:57.323" v="10" actId="2696"/>
        <pc:sldMkLst>
          <pc:docMk/>
          <pc:sldMk cId="1752540348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959310369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627188555" sldId="476"/>
        </pc:sldMkLst>
      </pc:sldChg>
      <pc:sldChg chg="del">
        <pc:chgData name="Alex Luciano Roesler Rese" userId="1bb33b6d150db90b" providerId="LiveId" clId="{B12B8455-FB12-489D-BE54-0C0BEE2FFA11}" dt="2018-12-10T10:57:58.321" v="11" actId="2696"/>
        <pc:sldMkLst>
          <pc:docMk/>
          <pc:sldMk cId="3275135351" sldId="476"/>
        </pc:sldMkLst>
      </pc:sldChg>
      <pc:sldChg chg="del">
        <pc:chgData name="Alex Luciano Roesler Rese" userId="1bb33b6d150db90b" providerId="LiveId" clId="{B12B8455-FB12-489D-BE54-0C0BEE2FFA11}" dt="2018-12-10T10:57:58.890" v="12" actId="2696"/>
        <pc:sldMkLst>
          <pc:docMk/>
          <pc:sldMk cId="1460720815" sldId="477"/>
        </pc:sldMkLst>
      </pc:sldChg>
      <pc:sldChg chg="add ord">
        <pc:chgData name="Alex Luciano Roesler Rese" userId="1bb33b6d150db90b" providerId="LiveId" clId="{B12B8455-FB12-489D-BE54-0C0BEE2FFA11}" dt="2018-12-10T13:32:47.595" v="470" actId="20577"/>
        <pc:sldMkLst>
          <pc:docMk/>
          <pc:sldMk cId="3221541166" sldId="477"/>
        </pc:sldMkLst>
      </pc:sldChg>
      <pc:sldChg chg="del">
        <pc:chgData name="Alex Luciano Roesler Rese" userId="1bb33b6d150db90b" providerId="LiveId" clId="{B12B8455-FB12-489D-BE54-0C0BEE2FFA11}" dt="2018-12-10T10:58:05.099" v="13" actId="2696"/>
        <pc:sldMkLst>
          <pc:docMk/>
          <pc:sldMk cId="192996912" sldId="47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65508290" sldId="478"/>
        </pc:sldMkLst>
      </pc:sldChg>
      <pc:sldChg chg="del">
        <pc:chgData name="Alex Luciano Roesler Rese" userId="1bb33b6d150db90b" providerId="LiveId" clId="{B12B8455-FB12-489D-BE54-0C0BEE2FFA11}" dt="2018-12-10T10:58:06.616" v="14" actId="2696"/>
        <pc:sldMkLst>
          <pc:docMk/>
          <pc:sldMk cId="601416813" sldId="47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79496617" sldId="479"/>
        </pc:sldMkLst>
      </pc:sldChg>
      <pc:sldChg chg="del">
        <pc:chgData name="Alex Luciano Roesler Rese" userId="1bb33b6d150db90b" providerId="LiveId" clId="{B12B8455-FB12-489D-BE54-0C0BEE2FFA11}" dt="2018-12-10T10:58:18.098" v="15" actId="2696"/>
        <pc:sldMkLst>
          <pc:docMk/>
          <pc:sldMk cId="172323319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05628214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47488327" sldId="481"/>
        </pc:sldMkLst>
      </pc:sldChg>
      <pc:sldChg chg="del">
        <pc:chgData name="Alex Luciano Roesler Rese" userId="1bb33b6d150db90b" providerId="LiveId" clId="{B12B8455-FB12-489D-BE54-0C0BEE2FFA11}" dt="2018-12-10T10:58:19.951" v="16" actId="2696"/>
        <pc:sldMkLst>
          <pc:docMk/>
          <pc:sldMk cId="3199683894" sldId="481"/>
        </pc:sldMkLst>
      </pc:sldChg>
      <pc:sldChg chg="del">
        <pc:chgData name="Alex Luciano Roesler Rese" userId="1bb33b6d150db90b" providerId="LiveId" clId="{B12B8455-FB12-489D-BE54-0C0BEE2FFA11}" dt="2018-12-10T10:58:20.949" v="17" actId="2696"/>
        <pc:sldMkLst>
          <pc:docMk/>
          <pc:sldMk cId="658026775" sldId="482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413112582" sldId="482"/>
        </pc:sldMkLst>
      </pc:sldChg>
      <pc:sldChg chg="del">
        <pc:chgData name="Alex Luciano Roesler Rese" userId="1bb33b6d150db90b" providerId="LiveId" clId="{B12B8455-FB12-489D-BE54-0C0BEE2FFA11}" dt="2018-12-10T10:58:25.670" v="18" actId="2696"/>
        <pc:sldMkLst>
          <pc:docMk/>
          <pc:sldMk cId="180293900" sldId="483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94047232" sldId="483"/>
        </pc:sldMkLst>
      </pc:sldChg>
      <pc:sldChg chg="del">
        <pc:chgData name="Alex Luciano Roesler Rese" userId="1bb33b6d150db90b" providerId="LiveId" clId="{B12B8455-FB12-489D-BE54-0C0BEE2FFA11}" dt="2018-12-10T10:58:26.155" v="19" actId="2696"/>
        <pc:sldMkLst>
          <pc:docMk/>
          <pc:sldMk cId="9530993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907320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845136945" sldId="485"/>
        </pc:sldMkLst>
      </pc:sldChg>
      <pc:sldChg chg="del">
        <pc:chgData name="Alex Luciano Roesler Rese" userId="1bb33b6d150db90b" providerId="LiveId" clId="{B12B8455-FB12-489D-BE54-0C0BEE2FFA11}" dt="2018-12-10T10:58:26.696" v="20" actId="2696"/>
        <pc:sldMkLst>
          <pc:docMk/>
          <pc:sldMk cId="3692363374" sldId="485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768096179" sldId="486"/>
        </pc:sldMkLst>
      </pc:sldChg>
      <pc:sldChg chg="del">
        <pc:chgData name="Alex Luciano Roesler Rese" userId="1bb33b6d150db90b" providerId="LiveId" clId="{B12B8455-FB12-489D-BE54-0C0BEE2FFA11}" dt="2018-12-10T10:58:27.250" v="21" actId="2696"/>
        <pc:sldMkLst>
          <pc:docMk/>
          <pc:sldMk cId="2527958681" sldId="486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384023659" sldId="487"/>
        </pc:sldMkLst>
      </pc:sldChg>
      <pc:sldChg chg="del">
        <pc:chgData name="Alex Luciano Roesler Rese" userId="1bb33b6d150db90b" providerId="LiveId" clId="{B12B8455-FB12-489D-BE54-0C0BEE2FFA11}" dt="2018-12-10T10:58:28.262" v="22" actId="2696"/>
        <pc:sldMkLst>
          <pc:docMk/>
          <pc:sldMk cId="3999326929" sldId="487"/>
        </pc:sldMkLst>
      </pc:sldChg>
      <pc:sldChg chg="del">
        <pc:chgData name="Alex Luciano Roesler Rese" userId="1bb33b6d150db90b" providerId="LiveId" clId="{B12B8455-FB12-489D-BE54-0C0BEE2FFA11}" dt="2018-12-10T10:58:31.870" v="23" actId="2696"/>
        <pc:sldMkLst>
          <pc:docMk/>
          <pc:sldMk cId="1987481494" sldId="48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22643369" sldId="488"/>
        </pc:sldMkLst>
      </pc:sldChg>
      <pc:sldChg chg="del">
        <pc:chgData name="Alex Luciano Roesler Rese" userId="1bb33b6d150db90b" providerId="LiveId" clId="{B12B8455-FB12-489D-BE54-0C0BEE2FFA11}" dt="2018-12-10T10:58:36.177" v="24" actId="2696"/>
        <pc:sldMkLst>
          <pc:docMk/>
          <pc:sldMk cId="1651990091" sldId="48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646438057" sldId="489"/>
        </pc:sldMkLst>
      </pc:sldChg>
      <pc:sldChg chg="del">
        <pc:chgData name="Alex Luciano Roesler Rese" userId="1bb33b6d150db90b" providerId="LiveId" clId="{B12B8455-FB12-489D-BE54-0C0BEE2FFA11}" dt="2018-12-10T10:58:36.966" v="25" actId="2696"/>
        <pc:sldMkLst>
          <pc:docMk/>
          <pc:sldMk cId="578648277" sldId="49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18492245" sldId="490"/>
        </pc:sldMkLst>
      </pc:sldChg>
      <pc:sldChg chg="add del">
        <pc:chgData name="Alex Luciano Roesler Rese" userId="1bb33b6d150db90b" providerId="LiveId" clId="{B12B8455-FB12-489D-BE54-0C0BEE2FFA11}" dt="2018-12-10T13:52:28.417" v="472" actId="2696"/>
        <pc:sldMkLst>
          <pc:docMk/>
          <pc:sldMk cId="2721161314" sldId="491"/>
        </pc:sldMkLst>
      </pc:sldChg>
      <pc:sldChg chg="add">
        <pc:chgData name="Alex Luciano Roesler Rese" userId="1bb33b6d150db90b" providerId="LiveId" clId="{B12B8455-FB12-489D-BE54-0C0BEE2FFA11}" dt="2018-12-10T13:54:05.251" v="473" actId="20577"/>
        <pc:sldMkLst>
          <pc:docMk/>
          <pc:sldMk cId="3502869783" sldId="491"/>
        </pc:sldMkLst>
      </pc:sldChg>
      <pc:sldChg chg="del">
        <pc:chgData name="Alex Luciano Roesler Rese" userId="1bb33b6d150db90b" providerId="LiveId" clId="{B12B8455-FB12-489D-BE54-0C0BEE2FFA11}" dt="2018-12-10T10:58:37.597" v="26" actId="2696"/>
        <pc:sldMkLst>
          <pc:docMk/>
          <pc:sldMk cId="3740664446" sldId="491"/>
        </pc:sldMkLst>
      </pc:sldChg>
      <pc:sldChg chg="del">
        <pc:chgData name="Alex Luciano Roesler Rese" userId="1bb33b6d150db90b" providerId="LiveId" clId="{B12B8455-FB12-489D-BE54-0C0BEE2FFA11}" dt="2018-12-10T10:58:38.051" v="27" actId="2696"/>
        <pc:sldMkLst>
          <pc:docMk/>
          <pc:sldMk cId="154452249" sldId="492"/>
        </pc:sldMkLst>
      </pc:sldChg>
      <pc:sldChg chg="modSp add del">
        <pc:chgData name="Alex Luciano Roesler Rese" userId="1bb33b6d150db90b" providerId="LiveId" clId="{B12B8455-FB12-489D-BE54-0C0BEE2FFA11}" dt="2018-12-10T14:04:17.817" v="572" actId="2696"/>
        <pc:sldMkLst>
          <pc:docMk/>
          <pc:sldMk cId="1123111431" sldId="492"/>
        </pc:sldMkLst>
        <pc:spChg chg="mod">
          <ac:chgData name="Alex Luciano Roesler Rese" userId="1bb33b6d150db90b" providerId="LiveId" clId="{B12B8455-FB12-489D-BE54-0C0BEE2FFA11}" dt="2018-12-10T14:02:05.902" v="511" actId="255"/>
          <ac:spMkLst>
            <pc:docMk/>
            <pc:sldMk cId="1123111431" sldId="492"/>
            <ac:spMk id="10" creationId="{00000000-0000-0000-0000-000000000000}"/>
          </ac:spMkLst>
        </pc:spChg>
      </pc:sldChg>
      <pc:sldChg chg="addSp modSp add">
        <pc:chgData name="Alex Luciano Roesler Rese" userId="1bb33b6d150db90b" providerId="LiveId" clId="{B12B8455-FB12-489D-BE54-0C0BEE2FFA11}" dt="2018-12-10T15:12:19.881" v="1118" actId="20577"/>
        <pc:sldMkLst>
          <pc:docMk/>
          <pc:sldMk cId="3456107930" sldId="493"/>
        </pc:sldMkLst>
        <pc:spChg chg="mod">
          <ac:chgData name="Alex Luciano Roesler Rese" userId="1bb33b6d150db90b" providerId="LiveId" clId="{B12B8455-FB12-489D-BE54-0C0BEE2FFA11}" dt="2018-12-10T15:12:19.881" v="1118" actId="20577"/>
          <ac:spMkLst>
            <pc:docMk/>
            <pc:sldMk cId="3456107930" sldId="49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4:04:03.693" v="571" actId="207"/>
          <ac:spMkLst>
            <pc:docMk/>
            <pc:sldMk cId="3456107930" sldId="493"/>
            <ac:spMk id="3" creationId="{DAF45F9C-8699-4D47-B839-C8994114018A}"/>
          </ac:spMkLst>
        </pc:spChg>
        <pc:spChg chg="mod">
          <ac:chgData name="Alex Luciano Roesler Rese" userId="1bb33b6d150db90b" providerId="LiveId" clId="{B12B8455-FB12-489D-BE54-0C0BEE2FFA11}" dt="2018-12-10T14:02:46.972" v="547" actId="20577"/>
          <ac:spMkLst>
            <pc:docMk/>
            <pc:sldMk cId="3456107930" sldId="493"/>
            <ac:spMk id="10" creationId="{00000000-0000-0000-0000-000000000000}"/>
          </ac:spMkLst>
        </pc:spChg>
      </pc:sldChg>
      <pc:sldChg chg="addSp delSp modSp add">
        <pc:chgData name="Alex Luciano Roesler Rese" userId="1bb33b6d150db90b" providerId="LiveId" clId="{B12B8455-FB12-489D-BE54-0C0BEE2FFA11}" dt="2018-12-10T14:16:53.834" v="754" actId="692"/>
        <pc:sldMkLst>
          <pc:docMk/>
          <pc:sldMk cId="116145744" sldId="494"/>
        </pc:sldMkLst>
        <pc:spChg chg="add mod">
          <ac:chgData name="Alex Luciano Roesler Rese" userId="1bb33b6d150db90b" providerId="LiveId" clId="{B12B8455-FB12-489D-BE54-0C0BEE2FFA11}" dt="2018-12-10T14:09:51.127" v="662" actId="1037"/>
          <ac:spMkLst>
            <pc:docMk/>
            <pc:sldMk cId="116145744" sldId="494"/>
            <ac:spMk id="7" creationId="{6EEE9DE4-C71D-4CD7-BC9A-42A672732940}"/>
          </ac:spMkLst>
        </pc:spChg>
        <pc:spChg chg="add del mod">
          <ac:chgData name="Alex Luciano Roesler Rese" userId="1bb33b6d150db90b" providerId="LiveId" clId="{B12B8455-FB12-489D-BE54-0C0BEE2FFA11}" dt="2018-12-10T14:06:58.437" v="617" actId="11529"/>
          <ac:spMkLst>
            <pc:docMk/>
            <pc:sldMk cId="116145744" sldId="494"/>
            <ac:spMk id="8" creationId="{D225811C-2338-495E-B8E4-5F4510010C03}"/>
          </ac:spMkLst>
        </pc:spChg>
        <pc:spChg chg="add del mod">
          <ac:chgData name="Alex Luciano Roesler Rese" userId="1bb33b6d150db90b" providerId="LiveId" clId="{B12B8455-FB12-489D-BE54-0C0BEE2FFA11}" dt="2018-12-10T14:07:21.610" v="621" actId="11529"/>
          <ac:spMkLst>
            <pc:docMk/>
            <pc:sldMk cId="116145744" sldId="494"/>
            <ac:spMk id="9" creationId="{545CFE22-8331-4A8C-AEB2-ED18CC7A99F6}"/>
          </ac:spMkLst>
        </pc:spChg>
        <pc:spChg chg="mod">
          <ac:chgData name="Alex Luciano Roesler Rese" userId="1bb33b6d150db90b" providerId="LiveId" clId="{B12B8455-FB12-489D-BE54-0C0BEE2FFA11}" dt="2018-12-10T14:09:25.438" v="644" actId="12"/>
          <ac:spMkLst>
            <pc:docMk/>
            <pc:sldMk cId="116145744" sldId="494"/>
            <ac:spMk id="10" creationId="{00000000-0000-0000-0000-000000000000}"/>
          </ac:spMkLst>
        </pc:spChg>
        <pc:spChg chg="add del mod">
          <ac:chgData name="Alex Luciano Roesler Rese" userId="1bb33b6d150db90b" providerId="LiveId" clId="{B12B8455-FB12-489D-BE54-0C0BEE2FFA11}" dt="2018-12-10T14:07:32.554" v="623" actId="11529"/>
          <ac:spMkLst>
            <pc:docMk/>
            <pc:sldMk cId="116145744" sldId="494"/>
            <ac:spMk id="11" creationId="{99330FC9-7589-40DE-9591-D3DCBC5ACBF8}"/>
          </ac:spMkLst>
        </pc:spChg>
        <pc:spChg chg="add del mod">
          <ac:chgData name="Alex Luciano Roesler Rese" userId="1bb33b6d150db90b" providerId="LiveId" clId="{B12B8455-FB12-489D-BE54-0C0BEE2FFA11}" dt="2018-12-10T14:16:35.042" v="747" actId="478"/>
          <ac:spMkLst>
            <pc:docMk/>
            <pc:sldMk cId="116145744" sldId="494"/>
            <ac:spMk id="14" creationId="{0D04A291-2DAC-4241-8710-4F2AE72645F0}"/>
          </ac:spMkLst>
        </pc:spChg>
        <pc:spChg chg="add del mod">
          <ac:chgData name="Alex Luciano Roesler Rese" userId="1bb33b6d150db90b" providerId="LiveId" clId="{B12B8455-FB12-489D-BE54-0C0BEE2FFA11}" dt="2018-12-10T14:09:22.323" v="643" actId="692"/>
          <ac:spMkLst>
            <pc:docMk/>
            <pc:sldMk cId="116145744" sldId="494"/>
            <ac:spMk id="15" creationId="{707527F7-4F4D-4A96-9CBD-31F63AF4C7F9}"/>
          </ac:spMkLst>
        </pc:spChg>
        <pc:spChg chg="add mod">
          <ac:chgData name="Alex Luciano Roesler Rese" userId="1bb33b6d150db90b" providerId="LiveId" clId="{B12B8455-FB12-489D-BE54-0C0BEE2FFA11}" dt="2018-12-10T14:09:43.381" v="656" actId="1035"/>
          <ac:spMkLst>
            <pc:docMk/>
            <pc:sldMk cId="116145744" sldId="494"/>
            <ac:spMk id="16" creationId="{5F25AFA7-B0B9-4A9B-BA9F-9BDC56A2E486}"/>
          </ac:spMkLst>
        </pc:spChg>
        <pc:spChg chg="add del mod">
          <ac:chgData name="Alex Luciano Roesler Rese" userId="1bb33b6d150db90b" providerId="LiveId" clId="{B12B8455-FB12-489D-BE54-0C0BEE2FFA11}" dt="2018-12-10T14:16:53.834" v="754" actId="692"/>
          <ac:spMkLst>
            <pc:docMk/>
            <pc:sldMk cId="116145744" sldId="494"/>
            <ac:spMk id="19" creationId="{3A137614-4375-4D96-BB83-577530693EC2}"/>
          </ac:spMkLst>
        </pc:spChg>
        <pc:spChg chg="add mod">
          <ac:chgData name="Alex Luciano Roesler Rese" userId="1bb33b6d150db90b" providerId="LiveId" clId="{B12B8455-FB12-489D-BE54-0C0BEE2FFA11}" dt="2018-12-10T14:16:40.849" v="749" actId="1036"/>
          <ac:spMkLst>
            <pc:docMk/>
            <pc:sldMk cId="116145744" sldId="494"/>
            <ac:spMk id="20" creationId="{CD4C1B41-B9A1-4229-BB58-2A6513C19C0A}"/>
          </ac:spMkLst>
        </pc:spChg>
        <pc:spChg chg="add del">
          <ac:chgData name="Alex Luciano Roesler Rese" userId="1bb33b6d150db90b" providerId="LiveId" clId="{B12B8455-FB12-489D-BE54-0C0BEE2FFA11}" dt="2018-12-10T14:16:46.375" v="752" actId="692"/>
          <ac:spMkLst>
            <pc:docMk/>
            <pc:sldMk cId="116145744" sldId="494"/>
            <ac:spMk id="21" creationId="{F6BF785D-7E58-44BE-903E-B48670255B2A}"/>
          </ac:spMkLst>
        </pc:spChg>
        <pc:cxnChg chg="add del mod">
          <ac:chgData name="Alex Luciano Roesler Rese" userId="1bb33b6d150db90b" providerId="LiveId" clId="{B12B8455-FB12-489D-BE54-0C0BEE2FFA11}" dt="2018-12-10T14:10:53.088" v="673" actId="478"/>
          <ac:cxnSpMkLst>
            <pc:docMk/>
            <pc:sldMk cId="116145744" sldId="494"/>
            <ac:cxnSpMk id="18" creationId="{0F48C8D2-FBDA-418D-A49D-B5C64B51E366}"/>
          </ac:cxnSpMkLst>
        </pc:cxnChg>
      </pc:sldChg>
      <pc:sldChg chg="del">
        <pc:chgData name="Alex Luciano Roesler Rese" userId="1bb33b6d150db90b" providerId="LiveId" clId="{B12B8455-FB12-489D-BE54-0C0BEE2FFA11}" dt="2018-12-10T10:58:39.553" v="28" actId="2696"/>
        <pc:sldMkLst>
          <pc:docMk/>
          <pc:sldMk cId="4149757821" sldId="494"/>
        </pc:sldMkLst>
      </pc:sldChg>
      <pc:sldChg chg="addSp delSp modSp add">
        <pc:chgData name="Alex Luciano Roesler Rese" userId="1bb33b6d150db90b" providerId="LiveId" clId="{B12B8455-FB12-489D-BE54-0C0BEE2FFA11}" dt="2018-12-10T14:16:28.747" v="746" actId="1036"/>
        <pc:sldMkLst>
          <pc:docMk/>
          <pc:sldMk cId="520830775" sldId="495"/>
        </pc:sldMkLst>
        <pc:spChg chg="mod">
          <ac:chgData name="Alex Luciano Roesler Rese" userId="1bb33b6d150db90b" providerId="LiveId" clId="{B12B8455-FB12-489D-BE54-0C0BEE2FFA11}" dt="2018-12-10T14:11:53.107" v="690" actId="20577"/>
          <ac:spMkLst>
            <pc:docMk/>
            <pc:sldMk cId="520830775" sldId="495"/>
            <ac:spMk id="10" creationId="{00000000-0000-0000-0000-000000000000}"/>
          </ac:spMkLst>
        </pc:spChg>
        <pc:spChg chg="del">
          <ac:chgData name="Alex Luciano Roesler Rese" userId="1bb33b6d150db90b" providerId="LiveId" clId="{B12B8455-FB12-489D-BE54-0C0BEE2FFA11}" dt="2018-12-10T14:16:20.503" v="744" actId="478"/>
          <ac:spMkLst>
            <pc:docMk/>
            <pc:sldMk cId="520830775" sldId="495"/>
            <ac:spMk id="14" creationId="{0D04A291-2DAC-4241-8710-4F2AE72645F0}"/>
          </ac:spMkLst>
        </pc:spChg>
        <pc:spChg chg="add mod">
          <ac:chgData name="Alex Luciano Roesler Rese" userId="1bb33b6d150db90b" providerId="LiveId" clId="{B12B8455-FB12-489D-BE54-0C0BEE2FFA11}" dt="2018-12-10T14:16:28.747" v="746" actId="1036"/>
          <ac:spMkLst>
            <pc:docMk/>
            <pc:sldMk cId="520830775" sldId="495"/>
            <ac:spMk id="15" creationId="{8EDA118D-D087-4A84-B9AF-A1B651642EF0}"/>
          </ac:spMkLst>
        </pc:spChg>
      </pc:sldChg>
      <pc:sldChg chg="del">
        <pc:chgData name="Alex Luciano Roesler Rese" userId="1bb33b6d150db90b" providerId="LiveId" clId="{B12B8455-FB12-489D-BE54-0C0BEE2FFA11}" dt="2018-12-10T10:58:40.259" v="29" actId="2696"/>
        <pc:sldMkLst>
          <pc:docMk/>
          <pc:sldMk cId="1340615095" sldId="495"/>
        </pc:sldMkLst>
      </pc:sldChg>
      <pc:sldChg chg="modSp add">
        <pc:chgData name="Alex Luciano Roesler Rese" userId="1bb33b6d150db90b" providerId="LiveId" clId="{B12B8455-FB12-489D-BE54-0C0BEE2FFA11}" dt="2018-12-10T14:15:16.538" v="743" actId="1035"/>
        <pc:sldMkLst>
          <pc:docMk/>
          <pc:sldMk cId="790210796" sldId="496"/>
        </pc:sldMkLst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2:09.285" v="700" actId="20577"/>
          <ac:spMkLst>
            <pc:docMk/>
            <pc:sldMk cId="790210796" sldId="496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4" creationId="{0D04A291-2DAC-4241-8710-4F2AE72645F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6" creationId="{5F25AFA7-B0B9-4A9B-BA9F-9BDC56A2E486}"/>
          </ac:spMkLst>
        </pc:spChg>
      </pc:sldChg>
      <pc:sldChg chg="add del">
        <pc:chgData name="Alex Luciano Roesler Rese" userId="1bb33b6d150db90b" providerId="LiveId" clId="{B12B8455-FB12-489D-BE54-0C0BEE2FFA11}" dt="2018-12-10T14:10:22.452" v="671" actId="2696"/>
        <pc:sldMkLst>
          <pc:docMk/>
          <pc:sldMk cId="1512470400" sldId="496"/>
        </pc:sldMkLst>
      </pc:sldChg>
      <pc:sldChg chg="del">
        <pc:chgData name="Alex Luciano Roesler Rese" userId="1bb33b6d150db90b" providerId="LiveId" clId="{B12B8455-FB12-489D-BE54-0C0BEE2FFA11}" dt="2018-12-10T10:58:42.188" v="30" actId="2696"/>
        <pc:sldMkLst>
          <pc:docMk/>
          <pc:sldMk cId="2412586166" sldId="496"/>
        </pc:sldMkLst>
      </pc:sldChg>
      <pc:sldChg chg="del">
        <pc:chgData name="Alex Luciano Roesler Rese" userId="1bb33b6d150db90b" providerId="LiveId" clId="{B12B8455-FB12-489D-BE54-0C0BEE2FFA11}" dt="2018-12-10T10:58:43.011" v="31" actId="2696"/>
        <pc:sldMkLst>
          <pc:docMk/>
          <pc:sldMk cId="443167424" sldId="497"/>
        </pc:sldMkLst>
      </pc:sldChg>
      <pc:sldChg chg="modSp add">
        <pc:chgData name="Alex Luciano Roesler Rese" userId="1bb33b6d150db90b" providerId="LiveId" clId="{B12B8455-FB12-489D-BE54-0C0BEE2FFA11}" dt="2018-12-10T14:14:28.866" v="741" actId="692"/>
        <pc:sldMkLst>
          <pc:docMk/>
          <pc:sldMk cId="2001115992" sldId="497"/>
        </pc:sldMkLst>
        <pc:spChg chg="mod">
          <ac:chgData name="Alex Luciano Roesler Rese" userId="1bb33b6d150db90b" providerId="LiveId" clId="{B12B8455-FB12-489D-BE54-0C0BEE2FFA11}" dt="2018-12-10T14:14:03.655" v="739" actId="1076"/>
          <ac:spMkLst>
            <pc:docMk/>
            <pc:sldMk cId="2001115992" sldId="497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3:41.003" v="738" actId="20577"/>
          <ac:spMkLst>
            <pc:docMk/>
            <pc:sldMk cId="2001115992" sldId="497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4:28.866" v="741" actId="692"/>
          <ac:spMkLst>
            <pc:docMk/>
            <pc:sldMk cId="2001115992" sldId="497"/>
            <ac:spMk id="14" creationId="{0D04A291-2DAC-4241-8710-4F2AE72645F0}"/>
          </ac:spMkLst>
        </pc:spChg>
      </pc:sldChg>
      <pc:sldChg chg="add del">
        <pc:chgData name="Alex Luciano Roesler Rese" userId="1bb33b6d150db90b" providerId="LiveId" clId="{B12B8455-FB12-489D-BE54-0C0BEE2FFA11}" dt="2018-12-10T14:12:37.875" v="708" actId="20577"/>
        <pc:sldMkLst>
          <pc:docMk/>
          <pc:sldMk cId="2897596440" sldId="498"/>
        </pc:sldMkLst>
      </pc:sldChg>
      <pc:sldChg chg="del">
        <pc:chgData name="Alex Luciano Roesler Rese" userId="1bb33b6d150db90b" providerId="LiveId" clId="{B12B8455-FB12-489D-BE54-0C0BEE2FFA11}" dt="2018-12-10T10:58:44.565" v="32" actId="2696"/>
        <pc:sldMkLst>
          <pc:docMk/>
          <pc:sldMk cId="3722880187" sldId="498"/>
        </pc:sldMkLst>
      </pc:sldChg>
      <pc:sldChg chg="del">
        <pc:chgData name="Alex Luciano Roesler Rese" userId="1bb33b6d150db90b" providerId="LiveId" clId="{B12B8455-FB12-489D-BE54-0C0BEE2FFA11}" dt="2018-12-10T10:58:46.195" v="33" actId="2696"/>
        <pc:sldMkLst>
          <pc:docMk/>
          <pc:sldMk cId="3560777918" sldId="499"/>
        </pc:sldMkLst>
      </pc:sldChg>
      <pc:sldChg chg="del">
        <pc:chgData name="Alex Luciano Roesler Rese" userId="1bb33b6d150db90b" providerId="LiveId" clId="{B12B8455-FB12-489D-BE54-0C0BEE2FFA11}" dt="2018-12-10T10:58:47.867" v="34" actId="2696"/>
        <pc:sldMkLst>
          <pc:docMk/>
          <pc:sldMk cId="1217856259" sldId="501"/>
        </pc:sldMkLst>
      </pc:sldChg>
      <pc:sldChg chg="del">
        <pc:chgData name="Alex Luciano Roesler Rese" userId="1bb33b6d150db90b" providerId="LiveId" clId="{B12B8455-FB12-489D-BE54-0C0BEE2FFA11}" dt="2018-12-10T10:58:48.270" v="35" actId="2696"/>
        <pc:sldMkLst>
          <pc:docMk/>
          <pc:sldMk cId="1086327568" sldId="502"/>
        </pc:sldMkLst>
      </pc:sldChg>
      <pc:sldChg chg="del">
        <pc:chgData name="Alex Luciano Roesler Rese" userId="1bb33b6d150db90b" providerId="LiveId" clId="{B12B8455-FB12-489D-BE54-0C0BEE2FFA11}" dt="2018-12-10T10:58:48.553" v="36" actId="2696"/>
        <pc:sldMkLst>
          <pc:docMk/>
          <pc:sldMk cId="2937717106" sldId="503"/>
        </pc:sldMkLst>
      </pc:sldChg>
      <pc:sldChg chg="del">
        <pc:chgData name="Alex Luciano Roesler Rese" userId="1bb33b6d150db90b" providerId="LiveId" clId="{B12B8455-FB12-489D-BE54-0C0BEE2FFA11}" dt="2018-12-10T10:58:48.813" v="37" actId="2696"/>
        <pc:sldMkLst>
          <pc:docMk/>
          <pc:sldMk cId="4051278273" sldId="504"/>
        </pc:sldMkLst>
      </pc:sldChg>
    </pc:docChg>
  </pc:docChgLst>
  <pc:docChgLst>
    <pc:chgData name="Thiago Felski Pereira" userId="a76654c4-f605-47da-b4a1-b46273390d5d" providerId="ADAL" clId="{54C7CDFD-FD6C-465B-8CF5-B1ACC5426F9A}"/>
    <pc:docChg chg="undo custSel addSld delSld modSld">
      <pc:chgData name="Thiago Felski Pereira" userId="a76654c4-f605-47da-b4a1-b46273390d5d" providerId="ADAL" clId="{54C7CDFD-FD6C-465B-8CF5-B1ACC5426F9A}" dt="2021-09-22T22:43:17.577" v="4187" actId="20577"/>
      <pc:docMkLst>
        <pc:docMk/>
      </pc:docMkLst>
      <pc:sldChg chg="modSp mod">
        <pc:chgData name="Thiago Felski Pereira" userId="a76654c4-f605-47da-b4a1-b46273390d5d" providerId="ADAL" clId="{54C7CDFD-FD6C-465B-8CF5-B1ACC5426F9A}" dt="2021-09-20T19:13:25.417" v="12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54C7CDFD-FD6C-465B-8CF5-B1ACC5426F9A}" dt="2021-09-20T19:13:25.417" v="12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3542877" sldId="265"/>
        </pc:sldMkLst>
        <pc:spChg chg="add mod">
          <ac:chgData name="Thiago Felski Pereira" userId="a76654c4-f605-47da-b4a1-b46273390d5d" providerId="ADAL" clId="{54C7CDFD-FD6C-465B-8CF5-B1ACC5426F9A}" dt="2021-09-20T19:15:41.833" v="48" actId="20577"/>
          <ac:spMkLst>
            <pc:docMk/>
            <pc:sldMk cId="3903542877" sldId="265"/>
            <ac:spMk id="3" creationId="{5C363FB1-DBD6-427A-A38D-08DBEE2BEC53}"/>
          </ac:spMkLst>
        </pc:spChg>
        <pc:spChg chg="del">
          <ac:chgData name="Thiago Felski Pereira" userId="a76654c4-f605-47da-b4a1-b46273390d5d" providerId="ADAL" clId="{54C7CDFD-FD6C-465B-8CF5-B1ACC5426F9A}" dt="2021-09-20T19:15:09.512" v="36" actId="478"/>
          <ac:spMkLst>
            <pc:docMk/>
            <pc:sldMk cId="3903542877" sldId="265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44.038" v="35"/>
          <ac:spMkLst>
            <pc:docMk/>
            <pc:sldMk cId="3903542877" sldId="265"/>
            <ac:spMk id="6" creationId="{423AA05E-B9D0-439E-A7C8-B82698A48C00}"/>
          </ac:spMkLst>
        </pc:spChg>
        <pc:spChg chg="mod">
          <ac:chgData name="Thiago Felski Pereira" userId="a76654c4-f605-47da-b4a1-b46273390d5d" providerId="ADAL" clId="{54C7CDFD-FD6C-465B-8CF5-B1ACC5426F9A}" dt="2021-09-20T19:15:25.213" v="38" actId="14100"/>
          <ac:spMkLst>
            <pc:docMk/>
            <pc:sldMk cId="3903542877" sldId="265"/>
            <ac:spMk id="7" creationId="{00000000-0000-0000-0000-000000000000}"/>
          </ac:spMkLst>
        </pc:sp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8" creationId="{27789BB7-FEFB-40D3-B724-CD605EB37AB5}"/>
          </ac:picMkLst>
        </pc:pic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9" creationId="{CFECAA68-2438-4452-BA71-583F0560EFB1}"/>
          </ac:picMkLst>
        </pc:picChg>
        <pc:cxnChg chg="add mod">
          <ac:chgData name="Thiago Felski Pereira" userId="a76654c4-f605-47da-b4a1-b46273390d5d" providerId="ADAL" clId="{54C7CDFD-FD6C-465B-8CF5-B1ACC5426F9A}" dt="2021-09-20T19:14:44.038" v="35"/>
          <ac:cxnSpMkLst>
            <pc:docMk/>
            <pc:sldMk cId="3903542877" sldId="265"/>
            <ac:cxnSpMk id="4" creationId="{5843D24D-5005-4F21-816E-EC1B2FCEB55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529008806" sldId="266"/>
        </pc:sldMkLst>
        <pc:spChg chg="add mod">
          <ac:chgData name="Thiago Felski Pereira" userId="a76654c4-f605-47da-b4a1-b46273390d5d" providerId="ADAL" clId="{54C7CDFD-FD6C-465B-8CF5-B1ACC5426F9A}" dt="2021-09-20T19:14:42.951" v="34"/>
          <ac:spMkLst>
            <pc:docMk/>
            <pc:sldMk cId="3529008806" sldId="266"/>
            <ac:spMk id="11" creationId="{8B108ECD-B8B7-4947-8359-1CE512CCF705}"/>
          </ac:spMkLst>
        </pc:sp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2" creationId="{3FEAF682-23F0-4803-A032-9E6846FA7C9A}"/>
          </ac:picMkLst>
        </pc:pic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5" creationId="{B6360E27-FF46-4418-B0F3-7D50829A5EDC}"/>
          </ac:picMkLst>
        </pc:picChg>
        <pc:cxnChg chg="add mod">
          <ac:chgData name="Thiago Felski Pereira" userId="a76654c4-f605-47da-b4a1-b46273390d5d" providerId="ADAL" clId="{54C7CDFD-FD6C-465B-8CF5-B1ACC5426F9A}" dt="2021-09-20T19:14:42.951" v="34"/>
          <ac:cxnSpMkLst>
            <pc:docMk/>
            <pc:sldMk cId="3529008806" sldId="266"/>
            <ac:cxnSpMk id="9" creationId="{F9EB2EBE-087E-4140-8BA0-7DEE3BB75C0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533660844" sldId="267"/>
        </pc:sldMkLst>
        <pc:spChg chg="add mod">
          <ac:chgData name="Thiago Felski Pereira" userId="a76654c4-f605-47da-b4a1-b46273390d5d" providerId="ADAL" clId="{54C7CDFD-FD6C-465B-8CF5-B1ACC5426F9A}" dt="2021-09-20T19:14:41.958" v="33"/>
          <ac:spMkLst>
            <pc:docMk/>
            <pc:sldMk cId="2533660844" sldId="267"/>
            <ac:spMk id="6" creationId="{539B6FCD-2ED2-455B-B6D5-0DA320C4F036}"/>
          </ac:spMkLst>
        </pc:sp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8" creationId="{7B20EE27-CCD0-45E1-8642-0E63CCF4D699}"/>
          </ac:picMkLst>
        </pc:pic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9" creationId="{D835C263-B880-4627-9847-2B0D5C597307}"/>
          </ac:picMkLst>
        </pc:picChg>
        <pc:cxnChg chg="add mod">
          <ac:chgData name="Thiago Felski Pereira" userId="a76654c4-f605-47da-b4a1-b46273390d5d" providerId="ADAL" clId="{54C7CDFD-FD6C-465B-8CF5-B1ACC5426F9A}" dt="2021-09-20T19:14:41.958" v="33"/>
          <ac:cxnSpMkLst>
            <pc:docMk/>
            <pc:sldMk cId="2533660844" sldId="267"/>
            <ac:cxnSpMk id="4" creationId="{084B4193-37AC-45D5-9DE2-3128BA47EFB3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700239167" sldId="268"/>
        </pc:sldMkLst>
        <pc:spChg chg="add mod">
          <ac:chgData name="Thiago Felski Pereira" userId="a76654c4-f605-47da-b4a1-b46273390d5d" providerId="ADAL" clId="{54C7CDFD-FD6C-465B-8CF5-B1ACC5426F9A}" dt="2021-09-20T19:14:40.262" v="32"/>
          <ac:spMkLst>
            <pc:docMk/>
            <pc:sldMk cId="2700239167" sldId="268"/>
            <ac:spMk id="8" creationId="{39F425BD-CC03-4307-B9BC-F89023CF770B}"/>
          </ac:spMkLst>
        </pc:sp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0" creationId="{FE27315C-BB52-4E47-AA56-3AFE630698EA}"/>
          </ac:picMkLst>
        </pc:pic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2" creationId="{9EE24E4C-3C04-493E-A9EF-08DE844209DB}"/>
          </ac:picMkLst>
        </pc:picChg>
        <pc:cxnChg chg="add mod">
          <ac:chgData name="Thiago Felski Pereira" userId="a76654c4-f605-47da-b4a1-b46273390d5d" providerId="ADAL" clId="{54C7CDFD-FD6C-465B-8CF5-B1ACC5426F9A}" dt="2021-09-20T19:14:40.262" v="32"/>
          <ac:cxnSpMkLst>
            <pc:docMk/>
            <pc:sldMk cId="2700239167" sldId="268"/>
            <ac:cxnSpMk id="7" creationId="{DA68C5A2-734F-4804-9386-A363DD8B679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1691417" sldId="269"/>
        </pc:sldMkLst>
        <pc:spChg chg="add mod">
          <ac:chgData name="Thiago Felski Pereira" userId="a76654c4-f605-47da-b4a1-b46273390d5d" providerId="ADAL" clId="{54C7CDFD-FD6C-465B-8CF5-B1ACC5426F9A}" dt="2021-09-20T19:14:38.095" v="31"/>
          <ac:spMkLst>
            <pc:docMk/>
            <pc:sldMk cId="3901691417" sldId="269"/>
            <ac:spMk id="6" creationId="{051A1CCA-E19D-416A-9088-3F19279EEEF8}"/>
          </ac:spMkLst>
        </pc:sp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8" creationId="{B0E5B170-94F2-4734-A827-CE367E8090A1}"/>
          </ac:picMkLst>
        </pc:pic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9" creationId="{6A47C8A2-9C99-4553-B955-9267D51DE6DB}"/>
          </ac:picMkLst>
        </pc:picChg>
        <pc:cxnChg chg="add mod">
          <ac:chgData name="Thiago Felski Pereira" userId="a76654c4-f605-47da-b4a1-b46273390d5d" providerId="ADAL" clId="{54C7CDFD-FD6C-465B-8CF5-B1ACC5426F9A}" dt="2021-09-20T19:14:38.095" v="31"/>
          <ac:cxnSpMkLst>
            <pc:docMk/>
            <pc:sldMk cId="3901691417" sldId="269"/>
            <ac:cxnSpMk id="4" creationId="{5CF9BF5B-F311-4D50-B7DA-92B6668729F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864211340" sldId="270"/>
        </pc:sldMkLst>
        <pc:spChg chg="add mod">
          <ac:chgData name="Thiago Felski Pereira" userId="a76654c4-f605-47da-b4a1-b46273390d5d" providerId="ADAL" clId="{54C7CDFD-FD6C-465B-8CF5-B1ACC5426F9A}" dt="2021-09-20T19:14:37.192" v="30"/>
          <ac:spMkLst>
            <pc:docMk/>
            <pc:sldMk cId="3864211340" sldId="270"/>
            <ac:spMk id="6" creationId="{6A4D9C77-7E1F-4F8E-84B7-2AA7C5CA381C}"/>
          </ac:spMkLst>
        </pc:sp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8" creationId="{F812D448-5A8C-425E-9540-AD8E8F14EA4D}"/>
          </ac:picMkLst>
        </pc:pic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9" creationId="{BF6B7DEC-E05D-42D5-8A00-87F61DCBC79F}"/>
          </ac:picMkLst>
        </pc:picChg>
        <pc:cxnChg chg="add mod">
          <ac:chgData name="Thiago Felski Pereira" userId="a76654c4-f605-47da-b4a1-b46273390d5d" providerId="ADAL" clId="{54C7CDFD-FD6C-465B-8CF5-B1ACC5426F9A}" dt="2021-09-20T19:14:37.192" v="30"/>
          <ac:cxnSpMkLst>
            <pc:docMk/>
            <pc:sldMk cId="3864211340" sldId="270"/>
            <ac:cxnSpMk id="4" creationId="{1266A598-E27C-4966-9D08-A6DAB0F65D7B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082717135" sldId="271"/>
        </pc:sldMkLst>
        <pc:spChg chg="add mod">
          <ac:chgData name="Thiago Felski Pereira" userId="a76654c4-f605-47da-b4a1-b46273390d5d" providerId="ADAL" clId="{54C7CDFD-FD6C-465B-8CF5-B1ACC5426F9A}" dt="2021-09-20T19:14:35.535" v="29"/>
          <ac:spMkLst>
            <pc:docMk/>
            <pc:sldMk cId="1082717135" sldId="271"/>
            <ac:spMk id="7" creationId="{0F59EA5C-7250-423F-8CF6-278D2FD75D50}"/>
          </ac:spMkLst>
        </pc:sp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8" creationId="{3FAC2207-F84D-4202-B65E-DDC37613A8A6}"/>
          </ac:picMkLst>
        </pc:pic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9" creationId="{8EB41187-C901-45BE-A187-AB0030D4F58C}"/>
          </ac:picMkLst>
        </pc:picChg>
        <pc:cxnChg chg="add mod">
          <ac:chgData name="Thiago Felski Pereira" userId="a76654c4-f605-47da-b4a1-b46273390d5d" providerId="ADAL" clId="{54C7CDFD-FD6C-465B-8CF5-B1ACC5426F9A}" dt="2021-09-20T19:14:35.535" v="29"/>
          <ac:cxnSpMkLst>
            <pc:docMk/>
            <pc:sldMk cId="1082717135" sldId="271"/>
            <ac:cxnSpMk id="4" creationId="{7BDDC71C-EBC4-4F7A-AC13-B146D61FC9F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352804276" sldId="272"/>
        </pc:sldMkLst>
        <pc:spChg chg="add mod">
          <ac:chgData name="Thiago Felski Pereira" userId="a76654c4-f605-47da-b4a1-b46273390d5d" providerId="ADAL" clId="{54C7CDFD-FD6C-465B-8CF5-B1ACC5426F9A}" dt="2021-09-20T19:14:33.478" v="28"/>
          <ac:spMkLst>
            <pc:docMk/>
            <pc:sldMk cId="1352804276" sldId="272"/>
            <ac:spMk id="6" creationId="{1223A47F-E7E4-4177-B9A1-0CF732BCE84A}"/>
          </ac:spMkLst>
        </pc:sp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8" creationId="{51A9B4BD-EEBF-4EDD-BEC0-84CCAB2EC62C}"/>
          </ac:picMkLst>
        </pc:pic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9" creationId="{8A48B12C-393C-43BA-9641-915DB963EB5E}"/>
          </ac:picMkLst>
        </pc:picChg>
        <pc:cxnChg chg="add mod">
          <ac:chgData name="Thiago Felski Pereira" userId="a76654c4-f605-47da-b4a1-b46273390d5d" providerId="ADAL" clId="{54C7CDFD-FD6C-465B-8CF5-B1ACC5426F9A}" dt="2021-09-20T19:14:33.478" v="28"/>
          <ac:cxnSpMkLst>
            <pc:docMk/>
            <pc:sldMk cId="1352804276" sldId="272"/>
            <ac:cxnSpMk id="4" creationId="{55C23803-0C40-4632-A8ED-4A3C1F86D3F5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18999038" sldId="273"/>
        </pc:sldMkLst>
        <pc:spChg chg="add mod">
          <ac:chgData name="Thiago Felski Pereira" userId="a76654c4-f605-47da-b4a1-b46273390d5d" providerId="ADAL" clId="{54C7CDFD-FD6C-465B-8CF5-B1ACC5426F9A}" dt="2021-09-20T19:14:32.150" v="27"/>
          <ac:spMkLst>
            <pc:docMk/>
            <pc:sldMk cId="918999038" sldId="273"/>
            <ac:spMk id="8" creationId="{EFDFCF07-2443-42E9-A77C-EEE95F17210F}"/>
          </ac:spMkLst>
        </pc:sp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9" creationId="{17FD9F99-972A-48EA-9829-ECE3E9EFA8C2}"/>
          </ac:picMkLst>
        </pc:pic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10" creationId="{1BC2A5F1-8D37-4D61-9D3A-7CEA0CF11A0F}"/>
          </ac:picMkLst>
        </pc:picChg>
        <pc:cxnChg chg="add mod">
          <ac:chgData name="Thiago Felski Pereira" userId="a76654c4-f605-47da-b4a1-b46273390d5d" providerId="ADAL" clId="{54C7CDFD-FD6C-465B-8CF5-B1ACC5426F9A}" dt="2021-09-20T19:14:32.150" v="27"/>
          <ac:cxnSpMkLst>
            <pc:docMk/>
            <pc:sldMk cId="918999038" sldId="273"/>
            <ac:cxnSpMk id="5" creationId="{FFB81651-7A73-4783-BE9E-8939D509494B}"/>
          </ac:cxnSpMkLst>
        </pc:cxnChg>
      </pc:sldChg>
      <pc:sldChg chg="add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078834343" sldId="274"/>
        </pc:sldMkLst>
        <pc:spChg chg="mod">
          <ac:chgData name="Thiago Felski Pereira" userId="a76654c4-f605-47da-b4a1-b46273390d5d" providerId="ADAL" clId="{54C7CDFD-FD6C-465B-8CF5-B1ACC5426F9A}" dt="2021-09-20T19:14:06.373" v="15" actId="27636"/>
          <ac:spMkLst>
            <pc:docMk/>
            <pc:sldMk cId="3078834343" sldId="274"/>
            <ac:spMk id="11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30.838" v="26"/>
          <ac:spMkLst>
            <pc:docMk/>
            <pc:sldMk cId="3078834343" sldId="274"/>
            <ac:spMk id="12" creationId="{F9EE4233-24B8-4932-B79F-CEF0AE221867}"/>
          </ac:spMkLst>
        </pc:sp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3" creationId="{05CB03DF-D3D9-49F9-A74C-B8CF931C5060}"/>
          </ac:picMkLst>
        </pc:pic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4" creationId="{570EFA5D-98BF-46F5-AC3B-2BCC5348AAFF}"/>
          </ac:picMkLst>
        </pc:picChg>
        <pc:cxnChg chg="add mod">
          <ac:chgData name="Thiago Felski Pereira" userId="a76654c4-f605-47da-b4a1-b46273390d5d" providerId="ADAL" clId="{54C7CDFD-FD6C-465B-8CF5-B1ACC5426F9A}" dt="2021-09-20T19:14:30.838" v="26"/>
          <ac:cxnSpMkLst>
            <pc:docMk/>
            <pc:sldMk cId="3078834343" sldId="274"/>
            <ac:cxnSpMk id="10" creationId="{325E4BFF-4EDF-4371-933A-987E271378F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3859827" sldId="275"/>
        </pc:sldMkLst>
        <pc:spChg chg="add mod">
          <ac:chgData name="Thiago Felski Pereira" userId="a76654c4-f605-47da-b4a1-b46273390d5d" providerId="ADAL" clId="{54C7CDFD-FD6C-465B-8CF5-B1ACC5426F9A}" dt="2021-09-20T19:14:29.374" v="25"/>
          <ac:spMkLst>
            <pc:docMk/>
            <pc:sldMk cId="393859827" sldId="275"/>
            <ac:spMk id="8" creationId="{4F3BE716-1019-4365-A17B-8AD4752A9CB3}"/>
          </ac:spMkLst>
        </pc:sp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9" creationId="{16E35B79-9D22-4362-A61F-6F78F441FFA8}"/>
          </ac:picMkLst>
        </pc:pic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10" creationId="{47F75787-8359-4034-8D29-4F752C474517}"/>
          </ac:picMkLst>
        </pc:picChg>
        <pc:cxnChg chg="add mod">
          <ac:chgData name="Thiago Felski Pereira" userId="a76654c4-f605-47da-b4a1-b46273390d5d" providerId="ADAL" clId="{54C7CDFD-FD6C-465B-8CF5-B1ACC5426F9A}" dt="2021-09-20T19:14:29.374" v="25"/>
          <ac:cxnSpMkLst>
            <pc:docMk/>
            <pc:sldMk cId="393859827" sldId="275"/>
            <ac:cxnSpMk id="5" creationId="{CA465FF9-09AD-4C78-8A5C-CC39EE68FEF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272269715" sldId="276"/>
        </pc:sldMkLst>
        <pc:spChg chg="add mod">
          <ac:chgData name="Thiago Felski Pereira" userId="a76654c4-f605-47da-b4a1-b46273390d5d" providerId="ADAL" clId="{54C7CDFD-FD6C-465B-8CF5-B1ACC5426F9A}" dt="2021-09-20T19:14:27.639" v="24"/>
          <ac:spMkLst>
            <pc:docMk/>
            <pc:sldMk cId="3272269715" sldId="276"/>
            <ac:spMk id="8" creationId="{38316382-0C27-44DB-8F8B-D93436994618}"/>
          </ac:spMkLst>
        </pc:sp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9" creationId="{2CDDAD4B-C209-49CE-833B-CC9C822F9CF3}"/>
          </ac:picMkLst>
        </pc:pic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10" creationId="{6167DC5A-91C9-44EC-8397-DA862912C3F3}"/>
          </ac:picMkLst>
        </pc:picChg>
        <pc:cxnChg chg="add mod">
          <ac:chgData name="Thiago Felski Pereira" userId="a76654c4-f605-47da-b4a1-b46273390d5d" providerId="ADAL" clId="{54C7CDFD-FD6C-465B-8CF5-B1ACC5426F9A}" dt="2021-09-20T19:14:27.639" v="24"/>
          <ac:cxnSpMkLst>
            <pc:docMk/>
            <pc:sldMk cId="3272269715" sldId="276"/>
            <ac:cxnSpMk id="5" creationId="{08EDDA0A-799C-49E5-A8D0-006ECE6C202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684671452" sldId="277"/>
        </pc:sldMkLst>
        <pc:spChg chg="add mod">
          <ac:chgData name="Thiago Felski Pereira" userId="a76654c4-f605-47da-b4a1-b46273390d5d" providerId="ADAL" clId="{54C7CDFD-FD6C-465B-8CF5-B1ACC5426F9A}" dt="2021-09-20T19:14:25.910" v="23"/>
          <ac:spMkLst>
            <pc:docMk/>
            <pc:sldMk cId="1684671452" sldId="277"/>
            <ac:spMk id="12" creationId="{65ECD683-4AFD-4CB8-907A-0FD5527AFB4E}"/>
          </ac:spMkLst>
        </pc:sp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4" creationId="{F22AA222-DF39-4876-93A9-299371C79945}"/>
          </ac:picMkLst>
        </pc:pic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5" creationId="{5ADA638C-415D-4336-9C1B-B1FBFF269B7C}"/>
          </ac:picMkLst>
        </pc:picChg>
        <pc:cxnChg chg="add mod">
          <ac:chgData name="Thiago Felski Pereira" userId="a76654c4-f605-47da-b4a1-b46273390d5d" providerId="ADAL" clId="{54C7CDFD-FD6C-465B-8CF5-B1ACC5426F9A}" dt="2021-09-20T19:14:25.910" v="23"/>
          <ac:cxnSpMkLst>
            <pc:docMk/>
            <pc:sldMk cId="1684671452" sldId="277"/>
            <ac:cxnSpMk id="10" creationId="{4F6B40BA-F082-4BE1-A342-93DD8BEEA31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159746873" sldId="278"/>
        </pc:sldMkLst>
        <pc:spChg chg="add mod">
          <ac:chgData name="Thiago Felski Pereira" userId="a76654c4-f605-47da-b4a1-b46273390d5d" providerId="ADAL" clId="{54C7CDFD-FD6C-465B-8CF5-B1ACC5426F9A}" dt="2021-09-20T19:14:24.935" v="22"/>
          <ac:spMkLst>
            <pc:docMk/>
            <pc:sldMk cId="3159746873" sldId="278"/>
            <ac:spMk id="36" creationId="{1E7A3AC3-5EF0-420F-A106-41BF627E3505}"/>
          </ac:spMkLst>
        </pc:sp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7" creationId="{D4769145-24A5-44BE-B663-E7494EFDB283}"/>
          </ac:picMkLst>
        </pc:pic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8" creationId="{C9E2E525-2FE5-4B5C-9992-CA7A840F94B9}"/>
          </ac:picMkLst>
        </pc:picChg>
        <pc:cxnChg chg="add mod">
          <ac:chgData name="Thiago Felski Pereira" userId="a76654c4-f605-47da-b4a1-b46273390d5d" providerId="ADAL" clId="{54C7CDFD-FD6C-465B-8CF5-B1ACC5426F9A}" dt="2021-09-20T19:14:24.935" v="22"/>
          <ac:cxnSpMkLst>
            <pc:docMk/>
            <pc:sldMk cId="3159746873" sldId="278"/>
            <ac:cxnSpMk id="34" creationId="{C866F986-193B-4D69-A3DD-FBC01713179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443607205" sldId="279"/>
        </pc:sldMkLst>
        <pc:spChg chg="add mod">
          <ac:chgData name="Thiago Felski Pereira" userId="a76654c4-f605-47da-b4a1-b46273390d5d" providerId="ADAL" clId="{54C7CDFD-FD6C-465B-8CF5-B1ACC5426F9A}" dt="2021-09-20T19:14:23.886" v="21"/>
          <ac:spMkLst>
            <pc:docMk/>
            <pc:sldMk cId="1443607205" sldId="279"/>
            <ac:spMk id="40" creationId="{3265EC34-FDE3-4D96-AC20-71A69DB793F4}"/>
          </ac:spMkLst>
        </pc:sp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1" creationId="{91A325A1-F6A6-49A5-B7CA-5354220B1682}"/>
          </ac:picMkLst>
        </pc:pic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2" creationId="{98BA1E45-EDA6-4518-8E08-F2DBDDD554BA}"/>
          </ac:picMkLst>
        </pc:picChg>
        <pc:cxnChg chg="add mod">
          <ac:chgData name="Thiago Felski Pereira" userId="a76654c4-f605-47da-b4a1-b46273390d5d" providerId="ADAL" clId="{54C7CDFD-FD6C-465B-8CF5-B1ACC5426F9A}" dt="2021-09-20T19:14:23.886" v="21"/>
          <ac:cxnSpMkLst>
            <pc:docMk/>
            <pc:sldMk cId="1443607205" sldId="279"/>
            <ac:cxnSpMk id="39" creationId="{6AA83920-D13A-4026-91DE-3F936198EE2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64189698" sldId="280"/>
        </pc:sldMkLst>
        <pc:spChg chg="add mod">
          <ac:chgData name="Thiago Felski Pereira" userId="a76654c4-f605-47da-b4a1-b46273390d5d" providerId="ADAL" clId="{54C7CDFD-FD6C-465B-8CF5-B1ACC5426F9A}" dt="2021-09-20T19:14:22.278" v="20"/>
          <ac:spMkLst>
            <pc:docMk/>
            <pc:sldMk cId="964189698" sldId="280"/>
            <ac:spMk id="12" creationId="{72C5A183-6B9D-4BFC-8FEA-2E6DB4441220}"/>
          </ac:spMkLst>
        </pc:sp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3" creationId="{988DEE9D-F240-43D9-9F06-A6C1F8EF761B}"/>
          </ac:picMkLst>
        </pc:pic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4" creationId="{60715E22-AC49-469A-A54E-3CF52EA6B2F1}"/>
          </ac:picMkLst>
        </pc:picChg>
        <pc:cxnChg chg="add mod">
          <ac:chgData name="Thiago Felski Pereira" userId="a76654c4-f605-47da-b4a1-b46273390d5d" providerId="ADAL" clId="{54C7CDFD-FD6C-465B-8CF5-B1ACC5426F9A}" dt="2021-09-20T19:14:22.278" v="20"/>
          <ac:cxnSpMkLst>
            <pc:docMk/>
            <pc:sldMk cId="964189698" sldId="280"/>
            <ac:cxnSpMk id="10" creationId="{184BEDEA-95EA-4B6F-8C52-43B51DDE1230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71460207" sldId="281"/>
        </pc:sldMkLst>
        <pc:spChg chg="add mod">
          <ac:chgData name="Thiago Felski Pereira" userId="a76654c4-f605-47da-b4a1-b46273390d5d" providerId="ADAL" clId="{54C7CDFD-FD6C-465B-8CF5-B1ACC5426F9A}" dt="2021-09-20T19:14:21.208" v="19"/>
          <ac:spMkLst>
            <pc:docMk/>
            <pc:sldMk cId="1971460207" sldId="281"/>
            <ac:spMk id="8" creationId="{B945C6B0-A4D8-471E-B76F-DD294EF9D7A2}"/>
          </ac:spMkLst>
        </pc:sp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9" creationId="{36F31743-A62C-45FF-9EC2-49CE36EB548D}"/>
          </ac:picMkLst>
        </pc:pic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10" creationId="{726DC23F-79A1-46B3-BB26-7BCB48957D40}"/>
          </ac:picMkLst>
        </pc:picChg>
        <pc:cxnChg chg="add mod">
          <ac:chgData name="Thiago Felski Pereira" userId="a76654c4-f605-47da-b4a1-b46273390d5d" providerId="ADAL" clId="{54C7CDFD-FD6C-465B-8CF5-B1ACC5426F9A}" dt="2021-09-20T19:14:21.208" v="19"/>
          <ac:cxnSpMkLst>
            <pc:docMk/>
            <pc:sldMk cId="1971460207" sldId="281"/>
            <ac:cxnSpMk id="5" creationId="{047A2654-EC24-4E5F-BB06-19F7C0F0998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90239961" sldId="282"/>
        </pc:sldMkLst>
        <pc:spChg chg="add mod">
          <ac:chgData name="Thiago Felski Pereira" userId="a76654c4-f605-47da-b4a1-b46273390d5d" providerId="ADAL" clId="{54C7CDFD-FD6C-465B-8CF5-B1ACC5426F9A}" dt="2021-09-20T19:14:20.254" v="18"/>
          <ac:spMkLst>
            <pc:docMk/>
            <pc:sldMk cId="1990239961" sldId="282"/>
            <ac:spMk id="8" creationId="{7A9A1FF3-9B6C-470B-9BC1-608E593498C2}"/>
          </ac:spMkLst>
        </pc:sp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9" creationId="{88CEFD0B-9DB9-4503-B3EC-87E523E12A43}"/>
          </ac:picMkLst>
        </pc:pic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10" creationId="{12075BDD-8ABB-4B4C-9FA7-F5F413016055}"/>
          </ac:picMkLst>
        </pc:picChg>
        <pc:cxnChg chg="add mod">
          <ac:chgData name="Thiago Felski Pereira" userId="a76654c4-f605-47da-b4a1-b46273390d5d" providerId="ADAL" clId="{54C7CDFD-FD6C-465B-8CF5-B1ACC5426F9A}" dt="2021-09-20T19:14:20.254" v="18"/>
          <ac:cxnSpMkLst>
            <pc:docMk/>
            <pc:sldMk cId="1990239961" sldId="282"/>
            <ac:cxnSpMk id="5" creationId="{68B48B8F-5909-4472-8A2A-134EBBC6E3C1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2220968" sldId="283"/>
        </pc:sldMkLst>
        <pc:spChg chg="add mod">
          <ac:chgData name="Thiago Felski Pereira" userId="a76654c4-f605-47da-b4a1-b46273390d5d" providerId="ADAL" clId="{54C7CDFD-FD6C-465B-8CF5-B1ACC5426F9A}" dt="2021-09-20T19:14:19.351" v="17"/>
          <ac:spMkLst>
            <pc:docMk/>
            <pc:sldMk cId="92220968" sldId="283"/>
            <ac:spMk id="12" creationId="{F6FB2766-FA46-4D55-A234-27B32510001E}"/>
          </ac:spMkLst>
        </pc:sp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4" creationId="{145C0937-0CE1-4CF9-BC66-7961568E491F}"/>
          </ac:picMkLst>
        </pc:pic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5" creationId="{43A481B9-75DD-4F67-A9AE-5386BCA7594B}"/>
          </ac:picMkLst>
        </pc:picChg>
        <pc:cxnChg chg="add mod">
          <ac:chgData name="Thiago Felski Pereira" userId="a76654c4-f605-47da-b4a1-b46273390d5d" providerId="ADAL" clId="{54C7CDFD-FD6C-465B-8CF5-B1ACC5426F9A}" dt="2021-09-20T19:14:19.351" v="17"/>
          <ac:cxnSpMkLst>
            <pc:docMk/>
            <pc:sldMk cId="92220968" sldId="283"/>
            <ac:cxnSpMk id="10" creationId="{1AF69E34-CF62-4ED7-87A7-689B90763EF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686188998" sldId="284"/>
        </pc:sldMkLst>
        <pc:spChg chg="add mod">
          <ac:chgData name="Thiago Felski Pereira" userId="a76654c4-f605-47da-b4a1-b46273390d5d" providerId="ADAL" clId="{54C7CDFD-FD6C-465B-8CF5-B1ACC5426F9A}" dt="2021-09-20T19:14:18.216" v="16"/>
          <ac:spMkLst>
            <pc:docMk/>
            <pc:sldMk cId="3686188998" sldId="284"/>
            <ac:spMk id="53" creationId="{C0CD5E0B-B4A2-4FD0-BA6D-B94184C91B46}"/>
          </ac:spMkLst>
        </pc:sp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4" creationId="{A10587C4-DF42-4EC1-BCDB-4EC23B6404C8}"/>
          </ac:picMkLst>
        </pc:pic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5" creationId="{62A2D0BA-B791-4599-B98C-E8D8EBDD26B3}"/>
          </ac:picMkLst>
        </pc:picChg>
        <pc:cxnChg chg="add mod">
          <ac:chgData name="Thiago Felski Pereira" userId="a76654c4-f605-47da-b4a1-b46273390d5d" providerId="ADAL" clId="{54C7CDFD-FD6C-465B-8CF5-B1ACC5426F9A}" dt="2021-09-20T19:14:18.216" v="16"/>
          <ac:cxnSpMkLst>
            <pc:docMk/>
            <pc:sldMk cId="3686188998" sldId="284"/>
            <ac:cxnSpMk id="50" creationId="{2B26747B-34DA-44AE-9E9A-C7F603BD8E33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99759869" sldId="3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738708539" sldId="319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78947343" sldId="505"/>
        </pc:sldMkLst>
      </pc:sldChg>
      <pc:sldChg chg="addSp modSp new mod">
        <pc:chgData name="Thiago Felski Pereira" userId="a76654c4-f605-47da-b4a1-b46273390d5d" providerId="ADAL" clId="{54C7CDFD-FD6C-465B-8CF5-B1ACC5426F9A}" dt="2021-09-21T00:08:08.485" v="3515" actId="20577"/>
        <pc:sldMkLst>
          <pc:docMk/>
          <pc:sldMk cId="4178323630" sldId="505"/>
        </pc:sldMkLst>
        <pc:spChg chg="mod">
          <ac:chgData name="Thiago Felski Pereira" userId="a76654c4-f605-47da-b4a1-b46273390d5d" providerId="ADAL" clId="{54C7CDFD-FD6C-465B-8CF5-B1ACC5426F9A}" dt="2021-09-20T19:15:56.025" v="50"/>
          <ac:spMkLst>
            <pc:docMk/>
            <pc:sldMk cId="4178323630" sldId="50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1T00:08:08.485" v="3515" actId="20577"/>
          <ac:spMkLst>
            <pc:docMk/>
            <pc:sldMk cId="4178323630" sldId="505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6" creationId="{AF9D8AFE-5243-4E91-B051-E6A5234B2E19}"/>
          </ac:picMkLst>
        </pc:pic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7" creationId="{5023F3B2-9148-45AF-B71C-0A111E00F30F}"/>
          </ac:picMkLst>
        </pc:picChg>
        <pc:cxnChg chg="add mod">
          <ac:chgData name="Thiago Felski Pereira" userId="a76654c4-f605-47da-b4a1-b46273390d5d" providerId="ADAL" clId="{54C7CDFD-FD6C-465B-8CF5-B1ACC5426F9A}" dt="2021-09-20T19:16:29.623" v="54"/>
          <ac:cxnSpMkLst>
            <pc:docMk/>
            <pc:sldMk cId="4178323630" sldId="505"/>
            <ac:cxnSpMk id="5" creationId="{144AB0A4-25CC-453D-A12B-F57046AFA5A6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9917452" sldId="506"/>
        </pc:sldMkLst>
      </pc:sldChg>
      <pc:sldChg chg="addSp modSp add mod">
        <pc:chgData name="Thiago Felski Pereira" userId="a76654c4-f605-47da-b4a1-b46273390d5d" providerId="ADAL" clId="{54C7CDFD-FD6C-465B-8CF5-B1ACC5426F9A}" dt="2021-09-21T00:13:22.898" v="3617" actId="14100"/>
        <pc:sldMkLst>
          <pc:docMk/>
          <pc:sldMk cId="2640579400" sldId="506"/>
        </pc:sldMkLst>
        <pc:spChg chg="mod">
          <ac:chgData name="Thiago Felski Pereira" userId="a76654c4-f605-47da-b4a1-b46273390d5d" providerId="ADAL" clId="{54C7CDFD-FD6C-465B-8CF5-B1ACC5426F9A}" dt="2021-09-20T19:23:36.833" v="73" actId="20577"/>
          <ac:spMkLst>
            <pc:docMk/>
            <pc:sldMk cId="2640579400" sldId="50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23:57.121" v="120" actId="20577"/>
          <ac:spMkLst>
            <pc:docMk/>
            <pc:sldMk cId="2640579400" sldId="506"/>
            <ac:spMk id="3" creationId="{1974B040-CFDB-4181-A543-27DA9DBB45E0}"/>
          </ac:spMkLst>
        </pc:spChg>
        <pc:spChg chg="add mod ord">
          <ac:chgData name="Thiago Felski Pereira" userId="a76654c4-f605-47da-b4a1-b46273390d5d" providerId="ADAL" clId="{54C7CDFD-FD6C-465B-8CF5-B1ACC5426F9A}" dt="2021-09-21T00:13:05.020" v="3615" actId="14100"/>
          <ac:spMkLst>
            <pc:docMk/>
            <pc:sldMk cId="2640579400" sldId="506"/>
            <ac:spMk id="10" creationId="{EC2B9527-5E0F-4A9C-A6E0-BC05DDBCA229}"/>
          </ac:spMkLst>
        </pc:spChg>
        <pc:spChg chg="add mod">
          <ac:chgData name="Thiago Felski Pereira" userId="a76654c4-f605-47da-b4a1-b46273390d5d" providerId="ADAL" clId="{54C7CDFD-FD6C-465B-8CF5-B1ACC5426F9A}" dt="2021-09-21T00:13:22.898" v="3617" actId="14100"/>
          <ac:spMkLst>
            <pc:docMk/>
            <pc:sldMk cId="2640579400" sldId="506"/>
            <ac:spMk id="11" creationId="{7AAF2615-3201-4B8A-8364-B511BE6681B5}"/>
          </ac:spMkLst>
        </pc:spChg>
        <pc:picChg chg="add mod">
          <ac:chgData name="Thiago Felski Pereira" userId="a76654c4-f605-47da-b4a1-b46273390d5d" providerId="ADAL" clId="{54C7CDFD-FD6C-465B-8CF5-B1ACC5426F9A}" dt="2021-09-21T00:12:23.072" v="3516" actId="14100"/>
          <ac:picMkLst>
            <pc:docMk/>
            <pc:sldMk cId="2640579400" sldId="506"/>
            <ac:picMk id="9" creationId="{F2AD4D4B-A896-4264-B9D9-06E8D308CFE5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39867578" sldId="507"/>
        </pc:sldMkLst>
      </pc:sldChg>
      <pc:sldChg chg="new del">
        <pc:chgData name="Thiago Felski Pereira" userId="a76654c4-f605-47da-b4a1-b46273390d5d" providerId="ADAL" clId="{54C7CDFD-FD6C-465B-8CF5-B1ACC5426F9A}" dt="2021-09-20T19:26:36.490" v="146" actId="47"/>
        <pc:sldMkLst>
          <pc:docMk/>
          <pc:sldMk cId="2848907350" sldId="507"/>
        </pc:sldMkLst>
      </pc:sldChg>
      <pc:sldChg chg="modSp add mod">
        <pc:chgData name="Thiago Felski Pereira" userId="a76654c4-f605-47da-b4a1-b46273390d5d" providerId="ADAL" clId="{54C7CDFD-FD6C-465B-8CF5-B1ACC5426F9A}" dt="2021-09-20T19:33:40.929" v="622" actId="20577"/>
        <pc:sldMkLst>
          <pc:docMk/>
          <pc:sldMk cId="19187223" sldId="508"/>
        </pc:sldMkLst>
        <pc:spChg chg="mod">
          <ac:chgData name="Thiago Felski Pereira" userId="a76654c4-f605-47da-b4a1-b46273390d5d" providerId="ADAL" clId="{54C7CDFD-FD6C-465B-8CF5-B1ACC5426F9A}" dt="2021-09-20T19:26:45.928" v="165" actId="20577"/>
          <ac:spMkLst>
            <pc:docMk/>
            <pc:sldMk cId="19187223" sldId="50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33:40.929" v="622" actId="20577"/>
          <ac:spMkLst>
            <pc:docMk/>
            <pc:sldMk cId="19187223" sldId="508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69747380" sldId="508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49716365" sldId="509"/>
        </pc:sldMkLst>
      </pc:sldChg>
      <pc:sldChg chg="addSp delSp modSp add mod">
        <pc:chgData name="Thiago Felski Pereira" userId="a76654c4-f605-47da-b4a1-b46273390d5d" providerId="ADAL" clId="{54C7CDFD-FD6C-465B-8CF5-B1ACC5426F9A}" dt="2021-09-22T20:21:27.882" v="3636" actId="14100"/>
        <pc:sldMkLst>
          <pc:docMk/>
          <pc:sldMk cId="4014739655" sldId="509"/>
        </pc:sldMkLst>
        <pc:spChg chg="del">
          <ac:chgData name="Thiago Felski Pereira" userId="a76654c4-f605-47da-b4a1-b46273390d5d" providerId="ADAL" clId="{54C7CDFD-FD6C-465B-8CF5-B1ACC5426F9A}" dt="2021-09-20T19:37:04.420" v="624" actId="478"/>
          <ac:spMkLst>
            <pc:docMk/>
            <pc:sldMk cId="4014739655" sldId="509"/>
            <ac:spMk id="3" creationId="{1974B040-CFDB-4181-A543-27DA9DBB45E0}"/>
          </ac:spMkLst>
        </pc:spChg>
        <pc:spChg chg="add del mod">
          <ac:chgData name="Thiago Felski Pereira" userId="a76654c4-f605-47da-b4a1-b46273390d5d" providerId="ADAL" clId="{54C7CDFD-FD6C-465B-8CF5-B1ACC5426F9A}" dt="2021-09-20T19:37:08.345" v="625" actId="478"/>
          <ac:spMkLst>
            <pc:docMk/>
            <pc:sldMk cId="4014739655" sldId="509"/>
            <ac:spMk id="9" creationId="{66045004-B0F2-4BF0-B621-C5629A8A6683}"/>
          </ac:spMkLst>
        </pc:spChg>
        <pc:picChg chg="add mod">
          <ac:chgData name="Thiago Felski Pereira" userId="a76654c4-f605-47da-b4a1-b46273390d5d" providerId="ADAL" clId="{54C7CDFD-FD6C-465B-8CF5-B1ACC5426F9A}" dt="2021-09-22T20:20:21.830" v="3619" actId="14100"/>
          <ac:picMkLst>
            <pc:docMk/>
            <pc:sldMk cId="4014739655" sldId="509"/>
            <ac:picMk id="11" creationId="{6D388BAD-970E-49C8-9F52-25E50A489FA7}"/>
          </ac:picMkLst>
        </pc:picChg>
        <pc:picChg chg="add mod">
          <ac:chgData name="Thiago Felski Pereira" userId="a76654c4-f605-47da-b4a1-b46273390d5d" providerId="ADAL" clId="{54C7CDFD-FD6C-465B-8CF5-B1ACC5426F9A}" dt="2021-09-22T20:20:56.032" v="3627" actId="1035"/>
          <ac:picMkLst>
            <pc:docMk/>
            <pc:sldMk cId="4014739655" sldId="509"/>
            <ac:picMk id="13" creationId="{CAA5999F-E171-4724-BCD0-0874C7B80789}"/>
          </ac:picMkLst>
        </pc:picChg>
        <pc:cxnChg chg="add mod">
          <ac:chgData name="Thiago Felski Pereira" userId="a76654c4-f605-47da-b4a1-b46273390d5d" providerId="ADAL" clId="{54C7CDFD-FD6C-465B-8CF5-B1ACC5426F9A}" dt="2021-09-22T20:20:54.427" v="3626" actId="1076"/>
          <ac:cxnSpMkLst>
            <pc:docMk/>
            <pc:sldMk cId="4014739655" sldId="509"/>
            <ac:cxnSpMk id="15" creationId="{C3C1A886-537E-4BB5-9296-10ED12D36D4C}"/>
          </ac:cxnSpMkLst>
        </pc:cxnChg>
        <pc:cxnChg chg="add del">
          <ac:chgData name="Thiago Felski Pereira" userId="a76654c4-f605-47da-b4a1-b46273390d5d" providerId="ADAL" clId="{54C7CDFD-FD6C-465B-8CF5-B1ACC5426F9A}" dt="2021-09-20T19:39:28.488" v="644" actId="478"/>
          <ac:cxnSpMkLst>
            <pc:docMk/>
            <pc:sldMk cId="4014739655" sldId="509"/>
            <ac:cxnSpMk id="19" creationId="{F8162F6D-A18A-432F-BE94-A35F589B6300}"/>
          </ac:cxnSpMkLst>
        </pc:cxnChg>
        <pc:cxnChg chg="add del">
          <ac:chgData name="Thiago Felski Pereira" userId="a76654c4-f605-47da-b4a1-b46273390d5d" providerId="ADAL" clId="{54C7CDFD-FD6C-465B-8CF5-B1ACC5426F9A}" dt="2021-09-20T19:39:26.305" v="643" actId="478"/>
          <ac:cxnSpMkLst>
            <pc:docMk/>
            <pc:sldMk cId="4014739655" sldId="509"/>
            <ac:cxnSpMk id="21" creationId="{60F663AC-8267-4E7C-9F39-4BC26C29869A}"/>
          </ac:cxnSpMkLst>
        </pc:cxnChg>
        <pc:cxnChg chg="add del mod">
          <ac:chgData name="Thiago Felski Pereira" userId="a76654c4-f605-47da-b4a1-b46273390d5d" providerId="ADAL" clId="{54C7CDFD-FD6C-465B-8CF5-B1ACC5426F9A}" dt="2021-09-20T19:40:27.432" v="654" actId="478"/>
          <ac:cxnSpMkLst>
            <pc:docMk/>
            <pc:sldMk cId="4014739655" sldId="509"/>
            <ac:cxnSpMk id="23" creationId="{7D654BD5-45B8-40B1-BAD6-2C29734C6822}"/>
          </ac:cxnSpMkLst>
        </pc:cxnChg>
        <pc:cxnChg chg="add del mod">
          <ac:chgData name="Thiago Felski Pereira" userId="a76654c4-f605-47da-b4a1-b46273390d5d" providerId="ADAL" clId="{54C7CDFD-FD6C-465B-8CF5-B1ACC5426F9A}" dt="2021-09-20T19:40:54.664" v="660" actId="478"/>
          <ac:cxnSpMkLst>
            <pc:docMk/>
            <pc:sldMk cId="4014739655" sldId="509"/>
            <ac:cxnSpMk id="29" creationId="{046EB30D-9672-4063-B59F-A1E1EFB064EC}"/>
          </ac:cxnSpMkLst>
        </pc:cxnChg>
        <pc:cxnChg chg="add mod">
          <ac:chgData name="Thiago Felski Pereira" userId="a76654c4-f605-47da-b4a1-b46273390d5d" providerId="ADAL" clId="{54C7CDFD-FD6C-465B-8CF5-B1ACC5426F9A}" dt="2021-09-22T20:21:03.958" v="3628" actId="1076"/>
          <ac:cxnSpMkLst>
            <pc:docMk/>
            <pc:sldMk cId="4014739655" sldId="509"/>
            <ac:cxnSpMk id="33" creationId="{C476462D-A260-48F9-A15F-A5423600CD5E}"/>
          </ac:cxnSpMkLst>
        </pc:cxnChg>
        <pc:cxnChg chg="add mod">
          <ac:chgData name="Thiago Felski Pereira" userId="a76654c4-f605-47da-b4a1-b46273390d5d" providerId="ADAL" clId="{54C7CDFD-FD6C-465B-8CF5-B1ACC5426F9A}" dt="2021-09-22T20:21:25.353" v="3635" actId="14100"/>
          <ac:cxnSpMkLst>
            <pc:docMk/>
            <pc:sldMk cId="4014739655" sldId="509"/>
            <ac:cxnSpMk id="35" creationId="{2F457B49-9BE5-449B-A282-9F70B7ABAB7F}"/>
          </ac:cxnSpMkLst>
        </pc:cxnChg>
        <pc:cxnChg chg="add mod">
          <ac:chgData name="Thiago Felski Pereira" userId="a76654c4-f605-47da-b4a1-b46273390d5d" providerId="ADAL" clId="{54C7CDFD-FD6C-465B-8CF5-B1ACC5426F9A}" dt="2021-09-22T20:21:27.882" v="3636" actId="14100"/>
          <ac:cxnSpMkLst>
            <pc:docMk/>
            <pc:sldMk cId="4014739655" sldId="509"/>
            <ac:cxnSpMk id="37" creationId="{44963036-5417-4BD7-968C-51F224DD3FA9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00781670" sldId="510"/>
        </pc:sldMkLst>
      </pc:sldChg>
      <pc:sldChg chg="addSp modSp add mod">
        <pc:chgData name="Thiago Felski Pereira" userId="a76654c4-f605-47da-b4a1-b46273390d5d" providerId="ADAL" clId="{54C7CDFD-FD6C-465B-8CF5-B1ACC5426F9A}" dt="2021-09-20T19:54:59.792" v="1170" actId="1076"/>
        <pc:sldMkLst>
          <pc:docMk/>
          <pc:sldMk cId="2968240405" sldId="510"/>
        </pc:sldMkLst>
        <pc:spChg chg="mod">
          <ac:chgData name="Thiago Felski Pereira" userId="a76654c4-f605-47da-b4a1-b46273390d5d" providerId="ADAL" clId="{54C7CDFD-FD6C-465B-8CF5-B1ACC5426F9A}" dt="2021-09-20T19:42:58.009" v="700" actId="20577"/>
          <ac:spMkLst>
            <pc:docMk/>
            <pc:sldMk cId="2968240405" sldId="51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4:50.801" v="1168" actId="20577"/>
          <ac:spMkLst>
            <pc:docMk/>
            <pc:sldMk cId="2968240405" sldId="510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45:42.824" v="1051" actId="1035"/>
          <ac:picMkLst>
            <pc:docMk/>
            <pc:sldMk cId="2968240405" sldId="510"/>
            <ac:picMk id="9" creationId="{BBB31A3B-061D-4DA6-9EA5-947A1868B93F}"/>
          </ac:picMkLst>
        </pc:picChg>
        <pc:picChg chg="add mod">
          <ac:chgData name="Thiago Felski Pereira" userId="a76654c4-f605-47da-b4a1-b46273390d5d" providerId="ADAL" clId="{54C7CDFD-FD6C-465B-8CF5-B1ACC5426F9A}" dt="2021-09-20T19:49:28.937" v="1091" actId="1036"/>
          <ac:picMkLst>
            <pc:docMk/>
            <pc:sldMk cId="2968240405" sldId="510"/>
            <ac:picMk id="11" creationId="{ACCAEF01-F796-473F-B0F0-8C6BCE307F2D}"/>
          </ac:picMkLst>
        </pc:picChg>
        <pc:picChg chg="add mod">
          <ac:chgData name="Thiago Felski Pereira" userId="a76654c4-f605-47da-b4a1-b46273390d5d" providerId="ADAL" clId="{54C7CDFD-FD6C-465B-8CF5-B1ACC5426F9A}" dt="2021-09-20T19:54:59.792" v="1170" actId="1076"/>
          <ac:picMkLst>
            <pc:docMk/>
            <pc:sldMk cId="2968240405" sldId="510"/>
            <ac:picMk id="13" creationId="{7B3DA64C-74D5-411C-90B6-0FBF515BBACE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765827099" sldId="511"/>
        </pc:sldMkLst>
      </pc:sldChg>
      <pc:sldChg chg="modSp add mod">
        <pc:chgData name="Thiago Felski Pereira" userId="a76654c4-f605-47da-b4a1-b46273390d5d" providerId="ADAL" clId="{54C7CDFD-FD6C-465B-8CF5-B1ACC5426F9A}" dt="2021-09-20T19:58:44.808" v="1715" actId="113"/>
        <pc:sldMkLst>
          <pc:docMk/>
          <pc:sldMk cId="2550377629" sldId="511"/>
        </pc:sldMkLst>
        <pc:spChg chg="mod">
          <ac:chgData name="Thiago Felski Pereira" userId="a76654c4-f605-47da-b4a1-b46273390d5d" providerId="ADAL" clId="{54C7CDFD-FD6C-465B-8CF5-B1ACC5426F9A}" dt="2021-09-20T19:55:45.593" v="1199" actId="20577"/>
          <ac:spMkLst>
            <pc:docMk/>
            <pc:sldMk cId="2550377629" sldId="51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8:44.808" v="1715" actId="113"/>
          <ac:spMkLst>
            <pc:docMk/>
            <pc:sldMk cId="2550377629" sldId="511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0T20:05:11.537" v="2157" actId="20577"/>
        <pc:sldMkLst>
          <pc:docMk/>
          <pc:sldMk cId="1317430110" sldId="512"/>
        </pc:sldMkLst>
        <pc:spChg chg="mod">
          <ac:chgData name="Thiago Felski Pereira" userId="a76654c4-f605-47da-b4a1-b46273390d5d" providerId="ADAL" clId="{54C7CDFD-FD6C-465B-8CF5-B1ACC5426F9A}" dt="2021-09-20T20:02:12.424" v="1726" actId="20577"/>
          <ac:spMkLst>
            <pc:docMk/>
            <pc:sldMk cId="1317430110" sldId="51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5:11.537" v="2157" actId="20577"/>
          <ac:spMkLst>
            <pc:docMk/>
            <pc:sldMk cId="1317430110" sldId="512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252011048" sldId="512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09543342" sldId="513"/>
        </pc:sldMkLst>
      </pc:sldChg>
      <pc:sldChg chg="modSp add mod">
        <pc:chgData name="Thiago Felski Pereira" userId="a76654c4-f605-47da-b4a1-b46273390d5d" providerId="ADAL" clId="{54C7CDFD-FD6C-465B-8CF5-B1ACC5426F9A}" dt="2021-09-20T20:08:44.978" v="2650" actId="20577"/>
        <pc:sldMkLst>
          <pc:docMk/>
          <pc:sldMk cId="2906664276" sldId="513"/>
        </pc:sldMkLst>
        <pc:spChg chg="mod">
          <ac:chgData name="Thiago Felski Pereira" userId="a76654c4-f605-47da-b4a1-b46273390d5d" providerId="ADAL" clId="{54C7CDFD-FD6C-465B-8CF5-B1ACC5426F9A}" dt="2021-09-20T20:05:33.688" v="2189" actId="20577"/>
          <ac:spMkLst>
            <pc:docMk/>
            <pc:sldMk cId="2906664276" sldId="513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8:44.978" v="2650" actId="20577"/>
          <ac:spMkLst>
            <pc:docMk/>
            <pc:sldMk cId="2906664276" sldId="513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59227403" sldId="514"/>
        </pc:sldMkLst>
      </pc:sldChg>
      <pc:sldChg chg="modSp add mod">
        <pc:chgData name="Thiago Felski Pereira" userId="a76654c4-f605-47da-b4a1-b46273390d5d" providerId="ADAL" clId="{54C7CDFD-FD6C-465B-8CF5-B1ACC5426F9A}" dt="2021-09-20T20:19:52.108" v="3007" actId="113"/>
        <pc:sldMkLst>
          <pc:docMk/>
          <pc:sldMk cId="2465404684" sldId="514"/>
        </pc:sldMkLst>
        <pc:spChg chg="mod">
          <ac:chgData name="Thiago Felski Pereira" userId="a76654c4-f605-47da-b4a1-b46273390d5d" providerId="ADAL" clId="{54C7CDFD-FD6C-465B-8CF5-B1ACC5426F9A}" dt="2021-09-20T20:09:18.600" v="2663" actId="20577"/>
          <ac:spMkLst>
            <pc:docMk/>
            <pc:sldMk cId="2465404684" sldId="514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19:52.108" v="3007" actId="113"/>
          <ac:spMkLst>
            <pc:docMk/>
            <pc:sldMk cId="2465404684" sldId="514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06:26.980" v="4062" actId="20577"/>
        <pc:sldMkLst>
          <pc:docMk/>
          <pc:sldMk cId="1578668686" sldId="515"/>
        </pc:sldMkLst>
        <pc:spChg chg="mod">
          <ac:chgData name="Thiago Felski Pereira" userId="a76654c4-f605-47da-b4a1-b46273390d5d" providerId="ADAL" clId="{54C7CDFD-FD6C-465B-8CF5-B1ACC5426F9A}" dt="2021-09-20T20:20:53.344" v="3019" actId="20577"/>
          <ac:spMkLst>
            <pc:docMk/>
            <pc:sldMk cId="1578668686" sldId="51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06:26.980" v="4062" actId="20577"/>
          <ac:spMkLst>
            <pc:docMk/>
            <pc:sldMk cId="1578668686" sldId="515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225538042" sldId="515"/>
        </pc:sldMkLst>
      </pc:sldChg>
      <pc:sldChg chg="modSp add mod">
        <pc:chgData name="Thiago Felski Pereira" userId="a76654c4-f605-47da-b4a1-b46273390d5d" providerId="ADAL" clId="{54C7CDFD-FD6C-465B-8CF5-B1ACC5426F9A}" dt="2021-09-20T20:31:46.040" v="3513" actId="20577"/>
        <pc:sldMkLst>
          <pc:docMk/>
          <pc:sldMk cId="1715844069" sldId="516"/>
        </pc:sldMkLst>
        <pc:spChg chg="mod">
          <ac:chgData name="Thiago Felski Pereira" userId="a76654c4-f605-47da-b4a1-b46273390d5d" providerId="ADAL" clId="{54C7CDFD-FD6C-465B-8CF5-B1ACC5426F9A}" dt="2021-09-20T20:28:16.889" v="3353" actId="20577"/>
          <ac:spMkLst>
            <pc:docMk/>
            <pc:sldMk cId="1715844069" sldId="51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31:46.040" v="3513" actId="20577"/>
          <ac:spMkLst>
            <pc:docMk/>
            <pc:sldMk cId="1715844069" sldId="516"/>
            <ac:spMk id="3" creationId="{1974B040-CFDB-4181-A543-27DA9DBB45E0}"/>
          </ac:spMkLst>
        </pc:spChg>
      </pc:sldChg>
      <pc:sldChg chg="addSp delSp modSp add mod addCm">
        <pc:chgData name="Thiago Felski Pereira" userId="a76654c4-f605-47da-b4a1-b46273390d5d" providerId="ADAL" clId="{54C7CDFD-FD6C-465B-8CF5-B1ACC5426F9A}" dt="2021-09-22T20:42:02.497" v="4045" actId="20577"/>
        <pc:sldMkLst>
          <pc:docMk/>
          <pc:sldMk cId="3261683138" sldId="517"/>
        </pc:sldMkLst>
        <pc:spChg chg="mod">
          <ac:chgData name="Thiago Felski Pereira" userId="a76654c4-f605-47da-b4a1-b46273390d5d" providerId="ADAL" clId="{54C7CDFD-FD6C-465B-8CF5-B1ACC5426F9A}" dt="2021-09-22T20:42:02.497" v="4045" actId="20577"/>
          <ac:spMkLst>
            <pc:docMk/>
            <pc:sldMk cId="3261683138" sldId="517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1:54.232" v="3662" actId="6549"/>
          <ac:spMkLst>
            <pc:docMk/>
            <pc:sldMk cId="3261683138" sldId="517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2:22.368" v="3667" actId="207"/>
          <ac:spMkLst>
            <pc:docMk/>
            <pc:sldMk cId="3261683138" sldId="517"/>
            <ac:spMk id="9" creationId="{6A33A8F1-8C16-4AE1-BD02-36872874122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0" creationId="{56BCFE55-751E-498B-A3EC-E2FD9595C4E9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1" creationId="{9C78D96F-D522-4320-8FBA-AF27F53E3C0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2" creationId="{78C7F55E-6B74-43DE-8427-4FAD5F129047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3" creationId="{29FDCEA7-EA73-4FA7-8D41-145B19A1B82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8" creationId="{80030559-2240-489C-8F32-E68039F4488E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9" creationId="{754121F2-D3E6-4868-82AD-7B1A4CC8D5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0" creationId="{CF5D0887-4957-4DE2-AA63-2BE27B04BE5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1" creationId="{CC9F7F72-3AC2-4D95-9010-BC410CA399B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3" creationId="{62DA520A-6408-4189-B415-2F9B44E5550D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4" creationId="{DB7744C0-4602-4BE5-B804-20412E7FF9E8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5" creationId="{E521C3B5-B313-4180-B77A-B9926B0714F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6" creationId="{2E82CF0E-0AA5-420A-9BD3-CCA5065B6F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7" creationId="{83B49491-714B-49D4-B584-CC0168E8213C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8" creationId="{CBF59F20-A9D1-47FC-BEF1-E3E3839346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9" creationId="{AF11712E-CA63-463A-AABD-E3F7A0B9010A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0" creationId="{CED0FA24-719C-49DF-84DE-203BE55799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1" creationId="{BD1E7A1E-6871-475B-96BC-C6B532686D4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2" creationId="{1BE1498F-B723-4B28-973A-49796689F999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3" creationId="{37C9B64F-15F4-4EB1-99B7-72961A8FBE9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8" creationId="{76B566C2-C7B9-4C37-9DC6-9F46EC3F40E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9" creationId="{40304460-C715-47A5-81CD-D9DBA13F3F0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0" creationId="{632F695E-592A-444C-8C54-72F71DAB30BA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1" creationId="{4BC22ABC-868F-4269-A46F-85E80982A348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2" creationId="{BAAC46D4-0182-4717-8AA9-A52D8CD030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7" creationId="{6CBFAA82-7388-4339-B138-9F01B4CBCC7F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8" creationId="{48E2652E-55F3-44B7-8CC9-2EDAED308D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9" creationId="{C9C82F30-6199-4986-BAA0-EC48E0D342B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0" creationId="{2E2C78A3-9A17-46D7-967C-583A53C7D03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2" creationId="{1F7AA651-F843-4C16-B835-0E09B7A59BA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3" creationId="{C9ED5A33-3051-46A5-8066-7B81336CE2A2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4" creationId="{A1F05BFB-79AE-45EF-8615-12E532140F8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5" creationId="{4789E62B-34B2-4AB8-BA3A-60A203BACE3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6" creationId="{0D93AFF3-AA39-40BA-9568-409DB584276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7" creationId="{C3FE9319-6879-451F-B66D-4B0885B9B804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8" creationId="{C320EE57-0CD1-4194-888C-FE5912D71FF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9" creationId="{899B5532-0F08-4A4C-82DA-C8ACA91742B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0" creationId="{7DA73E2D-36FA-4091-B4EC-5158CA73CB2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1" creationId="{FFBADBD0-7419-4CDE-80ED-80F78913EBFB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2" creationId="{AC421B93-24F6-4C5B-BA87-15DCA06FE6F8}"/>
          </ac:spMkLst>
        </pc:spChg>
        <pc:spChg chg="add mod">
          <ac:chgData name="Thiago Felski Pereira" userId="a76654c4-f605-47da-b4a1-b46273390d5d" providerId="ADAL" clId="{54C7CDFD-FD6C-465B-8CF5-B1ACC5426F9A}" dt="2021-09-22T20:23:51.244" v="3678" actId="1076"/>
          <ac:spMkLst>
            <pc:docMk/>
            <pc:sldMk cId="3261683138" sldId="517"/>
            <ac:spMk id="67" creationId="{C5DE696E-59AD-434A-9439-74457BEBB2E8}"/>
          </ac:spMkLst>
        </pc:spChg>
        <pc:picChg chg="add mod">
          <ac:chgData name="Thiago Felski Pereira" userId="a76654c4-f605-47da-b4a1-b46273390d5d" providerId="ADAL" clId="{54C7CDFD-FD6C-465B-8CF5-B1ACC5426F9A}" dt="2021-09-22T20:22:01.440" v="3665" actId="14100"/>
          <ac:picMkLst>
            <pc:docMk/>
            <pc:sldMk cId="3261683138" sldId="517"/>
            <ac:picMk id="8" creationId="{E81854C6-28A0-4A97-A6A0-D83CFA81C765}"/>
          </ac:picMkLst>
        </pc:pic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4" creationId="{66C23757-6B41-4D66-A1C9-7B48ADDFFD6D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5" creationId="{D77A4757-7B3D-4C7C-80DE-7D685FB630D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6" creationId="{9F9AB495-B45A-480D-986A-81FD519ABDC9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7" creationId="{034AB324-1327-4411-80F6-6A130171008F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22" creationId="{1827ED51-9DB7-4433-A175-6A41DFA454D6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4" creationId="{7DAC8AA1-68EA-4DBC-B5BB-E6A6E5F99A4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5" creationId="{38DEB002-AA56-42BB-BB37-0D782A11ED71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6" creationId="{D1E312A0-B841-41E9-9A18-A4714A4D50A3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7" creationId="{74535ED6-701D-4048-8F23-37EDC1F397D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3" creationId="{9A1202B7-1DA6-4576-ABD9-0F7FBC6EAE8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4" creationId="{7165A353-982C-47E4-98E6-B23A28AACD0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5" creationId="{CDC4AC90-1792-41F5-A68F-158AE80378FA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6" creationId="{343D2930-7E75-4DA1-8B47-8E3A8E20215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51" creationId="{7B8079DC-EE93-48F4-9591-205FFF5680B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3" creationId="{76F960FC-F629-4EE1-95BC-96B025F715B4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4" creationId="{26EEBE5F-EF20-43D2-B02C-B5C7D8E07303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5" creationId="{07ED48D3-AB47-472D-AB86-7594F217E86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6" creationId="{4E7D376B-43FD-424A-9802-10CE8C700DC1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729858317" sldId="5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981948202" sldId="518"/>
        </pc:sldMkLst>
      </pc:sldChg>
      <pc:sldChg chg="addSp modSp add mod">
        <pc:chgData name="Thiago Felski Pereira" userId="a76654c4-f605-47da-b4a1-b46273390d5d" providerId="ADAL" clId="{54C7CDFD-FD6C-465B-8CF5-B1ACC5426F9A}" dt="2021-09-22T20:42:23.011" v="4050" actId="20577"/>
        <pc:sldMkLst>
          <pc:docMk/>
          <pc:sldMk cId="3709673186" sldId="518"/>
        </pc:sldMkLst>
        <pc:spChg chg="mod">
          <ac:chgData name="Thiago Felski Pereira" userId="a76654c4-f605-47da-b4a1-b46273390d5d" providerId="ADAL" clId="{54C7CDFD-FD6C-465B-8CF5-B1ACC5426F9A}" dt="2021-09-22T20:42:23.011" v="4050" actId="20577"/>
          <ac:spMkLst>
            <pc:docMk/>
            <pc:sldMk cId="3709673186" sldId="51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7:09.916" v="3721"/>
          <ac:spMkLst>
            <pc:docMk/>
            <pc:sldMk cId="3709673186" sldId="518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8" creationId="{8712577B-0944-4CFB-BB92-4049C34D0A27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9" creationId="{1C91ADE8-EC46-4668-B1E2-0A6F001BE15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0" creationId="{D7C5B275-3792-45BE-8485-5D007455E27D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1" creationId="{5C48F3EB-AAB9-4289-BBFA-C3A80494742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2" creationId="{016F161A-1C75-4951-B821-9148010892A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3" creationId="{F6F55477-E0C1-43A9-AEDC-B584D88ED36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4" creationId="{EB5A4A1A-D4D9-4B26-87FC-6210B572630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5" creationId="{B886583F-75A7-45C2-8BE3-ED81118E7AD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6" creationId="{71D4D360-68A9-4B52-AEE6-B24291F69C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7" creationId="{DEF449AA-2BF4-4993-AB0A-29EAB19B71EE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8" creationId="{00E024AE-EA8F-4047-8696-8F5AA2DBF24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0" creationId="{0EE4205F-8D79-47D7-991B-F0E6112C226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2" creationId="{4B05FC81-B16D-4B63-A9E9-4C5D355961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4" creationId="{E1194414-81A5-44A3-8DAD-9F0FFE7645D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6" creationId="{766783E6-89C5-4396-9F7F-E3927CB2A858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8" creationId="{FB7D275C-6EE2-4919-8BDC-1FDFB1C3A18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0" creationId="{E6CA700A-C972-4A8D-8DA5-B4ADDE0018B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2" creationId="{63D61F93-B8FD-4125-B7C1-6CFB657A8B3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4" creationId="{56D3A98F-36A4-439C-881D-ECD9B8A9D3B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5" creationId="{407A6BB7-06C1-427F-8C3A-9E40B7A80CA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6" creationId="{03134240-B484-4041-ABB1-05E403672BA2}"/>
          </ac:spMkLst>
        </pc:sp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19" creationId="{318A066E-3430-4394-B970-471F32C34BE7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1" creationId="{47891F7E-691B-4FF3-8E3E-90D7E22E1A15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3" creationId="{5F2C2C66-C238-49EC-A4B7-0E7EDBD607C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5" creationId="{B39FFE23-1519-4556-A405-E1CB8D2D474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7" creationId="{391E64BE-1C26-4A4A-B6C3-188C35693FAE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9" creationId="{1EBE5B74-B898-4F64-A2CF-F4A4E3CF5B5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1" creationId="{0C33D609-C304-49E6-BF92-B0D8DB5D717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649112161" sldId="519"/>
        </pc:sldMkLst>
      </pc:sldChg>
      <pc:sldChg chg="delSp modSp add mod">
        <pc:chgData name="Thiago Felski Pereira" userId="a76654c4-f605-47da-b4a1-b46273390d5d" providerId="ADAL" clId="{54C7CDFD-FD6C-465B-8CF5-B1ACC5426F9A}" dt="2021-09-22T20:42:20.167" v="4049" actId="20577"/>
        <pc:sldMkLst>
          <pc:docMk/>
          <pc:sldMk cId="3170986579" sldId="519"/>
        </pc:sldMkLst>
        <pc:spChg chg="mod">
          <ac:chgData name="Thiago Felski Pereira" userId="a76654c4-f605-47da-b4a1-b46273390d5d" providerId="ADAL" clId="{54C7CDFD-FD6C-465B-8CF5-B1ACC5426F9A}" dt="2021-09-22T20:42:20.167" v="4049" actId="20577"/>
          <ac:spMkLst>
            <pc:docMk/>
            <pc:sldMk cId="3170986579" sldId="519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0:39.225" v="3850" actId="113"/>
          <ac:spMkLst>
            <pc:docMk/>
            <pc:sldMk cId="3170986579" sldId="519"/>
            <ac:spMk id="3" creationId="{1974B040-CFDB-4181-A543-27DA9DBB45E0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8" creationId="{8712577B-0944-4CFB-BB92-4049C34D0A27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9" creationId="{1C91ADE8-EC46-4668-B1E2-0A6F001BE15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0" creationId="{D7C5B275-3792-45BE-8485-5D007455E27D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1" creationId="{5C48F3EB-AAB9-4289-BBFA-C3A80494742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2" creationId="{016F161A-1C75-4951-B821-9148010892A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3" creationId="{F6F55477-E0C1-43A9-AEDC-B584D88ED36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4" creationId="{EB5A4A1A-D4D9-4B26-87FC-6210B572630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5" creationId="{B886583F-75A7-45C2-8BE3-ED81118E7AD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6" creationId="{71D4D360-68A9-4B52-AEE6-B24291F69C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7" creationId="{DEF449AA-2BF4-4993-AB0A-29EAB19B71EE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8" creationId="{00E024AE-EA8F-4047-8696-8F5AA2DBF24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0" creationId="{0EE4205F-8D79-47D7-991B-F0E6112C226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2" creationId="{4B05FC81-B16D-4B63-A9E9-4C5D355961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4" creationId="{E1194414-81A5-44A3-8DAD-9F0FFE7645D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6" creationId="{766783E6-89C5-4396-9F7F-E3927CB2A858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8" creationId="{FB7D275C-6EE2-4919-8BDC-1FDFB1C3A18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0" creationId="{E6CA700A-C972-4A8D-8DA5-B4ADDE0018B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2" creationId="{63D61F93-B8FD-4125-B7C1-6CFB657A8B3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4" creationId="{56D3A98F-36A4-439C-881D-ECD9B8A9D3B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5" creationId="{407A6BB7-06C1-427F-8C3A-9E40B7A80CA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6" creationId="{03134240-B484-4041-ABB1-05E403672BA2}"/>
          </ac:spMkLst>
        </pc:sp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19" creationId="{318A066E-3430-4394-B970-471F32C34BE7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1" creationId="{47891F7E-691B-4FF3-8E3E-90D7E22E1A15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3" creationId="{5F2C2C66-C238-49EC-A4B7-0E7EDBD607C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5" creationId="{B39FFE23-1519-4556-A405-E1CB8D2D474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7" creationId="{391E64BE-1C26-4A4A-B6C3-188C35693FAE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9" creationId="{1EBE5B74-B898-4F64-A2CF-F4A4E3CF5B5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1" creationId="{0C33D609-C304-49E6-BF92-B0D8DB5D717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75967978" sldId="520"/>
        </pc:sldMkLst>
      </pc:sldChg>
      <pc:sldChg chg="modSp add mod">
        <pc:chgData name="Thiago Felski Pereira" userId="a76654c4-f605-47da-b4a1-b46273390d5d" providerId="ADAL" clId="{54C7CDFD-FD6C-465B-8CF5-B1ACC5426F9A}" dt="2021-09-22T20:42:15.689" v="4048" actId="20577"/>
        <pc:sldMkLst>
          <pc:docMk/>
          <pc:sldMk cId="1373326447" sldId="520"/>
        </pc:sldMkLst>
        <pc:spChg chg="mod">
          <ac:chgData name="Thiago Felski Pereira" userId="a76654c4-f605-47da-b4a1-b46273390d5d" providerId="ADAL" clId="{54C7CDFD-FD6C-465B-8CF5-B1ACC5426F9A}" dt="2021-09-22T20:42:15.689" v="4048" actId="20577"/>
          <ac:spMkLst>
            <pc:docMk/>
            <pc:sldMk cId="1373326447" sldId="52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2:07.677" v="3876"/>
          <ac:spMkLst>
            <pc:docMk/>
            <pc:sldMk cId="1373326447" sldId="520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43:17.577" v="4187" actId="20577"/>
        <pc:sldMkLst>
          <pc:docMk/>
          <pc:sldMk cId="353151645" sldId="521"/>
        </pc:sldMkLst>
        <pc:spChg chg="mod">
          <ac:chgData name="Thiago Felski Pereira" userId="a76654c4-f605-47da-b4a1-b46273390d5d" providerId="ADAL" clId="{54C7CDFD-FD6C-465B-8CF5-B1ACC5426F9A}" dt="2021-09-22T20:42:12.671" v="4047" actId="20577"/>
          <ac:spMkLst>
            <pc:docMk/>
            <pc:sldMk cId="353151645" sldId="52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43:17.577" v="4187" actId="20577"/>
          <ac:spMkLst>
            <pc:docMk/>
            <pc:sldMk cId="353151645" sldId="521"/>
            <ac:spMk id="3" creationId="{1974B040-CFDB-4181-A543-27DA9DBB45E0}"/>
          </ac:spMkLst>
        </pc:spChg>
      </pc:sldChg>
      <pc:sldChg chg="new del">
        <pc:chgData name="Thiago Felski Pereira" userId="a76654c4-f605-47da-b4a1-b46273390d5d" providerId="ADAL" clId="{54C7CDFD-FD6C-465B-8CF5-B1ACC5426F9A}" dt="2021-09-22T20:38:04.284" v="3877" actId="47"/>
        <pc:sldMkLst>
          <pc:docMk/>
          <pc:sldMk cId="235591275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24440463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6323388" sldId="522"/>
        </pc:sldMkLst>
      </pc:sldChg>
      <pc:sldChg chg="addSp modSp add mod">
        <pc:chgData name="Thiago Felski Pereira" userId="a76654c4-f605-47da-b4a1-b46273390d5d" providerId="ADAL" clId="{54C7CDFD-FD6C-465B-8CF5-B1ACC5426F9A}" dt="2021-09-22T20:44:28.230" v="4054" actId="207"/>
        <pc:sldMkLst>
          <pc:docMk/>
          <pc:sldMk cId="3964980048" sldId="522"/>
        </pc:sldMkLst>
        <pc:spChg chg="mod">
          <ac:chgData name="Thiago Felski Pereira" userId="a76654c4-f605-47da-b4a1-b46273390d5d" providerId="ADAL" clId="{54C7CDFD-FD6C-465B-8CF5-B1ACC5426F9A}" dt="2021-09-22T20:42:08.903" v="4046" actId="20577"/>
          <ac:spMkLst>
            <pc:docMk/>
            <pc:sldMk cId="3964980048" sldId="52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41:44.268" v="4018" actId="6549"/>
          <ac:spMkLst>
            <pc:docMk/>
            <pc:sldMk cId="3964980048" sldId="522"/>
            <ac:spMk id="3" creationId="{1974B040-CFDB-4181-A543-27DA9DBB45E0}"/>
          </ac:spMkLst>
        </pc:spChg>
        <pc:spChg chg="mod">
          <ac:chgData name="Thiago Felski Pereira" userId="a76654c4-f605-47da-b4a1-b46273390d5d" providerId="ADAL" clId="{54C7CDFD-FD6C-465B-8CF5-B1ACC5426F9A}" dt="2021-09-22T20:44:28.230" v="4054" actId="207"/>
          <ac:spMkLst>
            <pc:docMk/>
            <pc:sldMk cId="3964980048" sldId="522"/>
            <ac:spMk id="9" creationId="{2D285C45-3EBA-4B84-99D3-C852DEFAF8B5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0" creationId="{384BC479-9C34-414C-9BA1-F8DDA137058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1" creationId="{0EAA11DF-6221-40BC-93D3-B2EABA61724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2" creationId="{4DA626B7-6841-412F-B98C-9F322ED4EC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3" creationId="{790AE88A-B6BA-4216-AEF7-C2E14ABE42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4" creationId="{7FC7C13D-4138-4349-983E-8D32084A68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5" creationId="{D8C34495-51A3-4218-A368-583B4A55812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6" creationId="{79393F5E-8CA4-4B19-A83D-1C3DDFE4A83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8" creationId="{930265F1-3536-49CD-8377-64AEE80755F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0" creationId="{B12DE67D-E24B-4922-B762-21A4B9D5BCAA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3" creationId="{2C21CE28-9316-409B-A1D7-BA859FBFE66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4" creationId="{5FF0B3ED-0F5C-4B8B-B699-A1FEA995E83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5" creationId="{CCD01B1A-B690-4321-B808-1FD8F119A7E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6" creationId="{35A67D14-5C00-4E00-ABA2-791D76349F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7" creationId="{934C4AD7-8B26-407B-99E6-32DCA542E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8" creationId="{B346A443-1345-45D1-BD5B-4F413BD502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9" creationId="{69E8BAF3-7E57-4297-9EED-884ED762638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0" creationId="{D6801B78-84BD-46B0-8AFA-E5C243AD97D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1" creationId="{6EEB2012-A7DB-4802-B328-CB545C028EB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2" creationId="{340A447F-CA35-4120-83B5-FF0F576AE8B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3" creationId="{A8D44AE0-59CB-4E0A-B4AA-2075E735C5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4" creationId="{1A1317D9-C733-4A16-B36B-A58364725FB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7" creationId="{932FFF37-D345-4F7D-89AA-4F2B8530297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8" creationId="{B5BDACEA-0EF2-4B33-B9A5-A3E3E9750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0" creationId="{D3568471-DA9F-41D7-BFE7-3752A830EB2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1" creationId="{B88A0491-A712-4689-91AF-AC3CABECC68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2" creationId="{AB4C1BF5-951F-44F1-8972-EE4B550D2D1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3" creationId="{30AD5FFF-C183-406D-877A-72A5294B5B11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4" creationId="{7307AD73-9C73-4CC1-A309-6E0CF8CC54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5" creationId="{31BAEFC6-B251-4D81-B904-1B50EFAB882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6" creationId="{D202560C-E31E-4DDF-B32E-94093791D3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7" creationId="{C3BF04BC-3C62-46F0-AF3E-C99F68FEA920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8" creationId="{703E73CF-1ECB-46AE-92F2-CCC02AEBE0C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9" creationId="{A0EC9524-A996-4D34-8B76-27CFE6FC925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0" creationId="{87791440-B91C-4E1D-AA8D-3F686E884E8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1" creationId="{18BBCDA3-600E-4976-9071-F638F6F0E50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2" creationId="{B2698B2F-7F7A-4FB0-A9ED-B4BF2B17100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3" creationId="{BE1EC2BC-FF40-4B83-BB6D-F54270E2854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4" creationId="{45D79659-8E59-4DD2-BD2C-190CE10DCA10}"/>
          </ac:spMkLst>
        </pc:spChg>
        <pc:grpChg chg="add mod">
          <ac:chgData name="Thiago Felski Pereira" userId="a76654c4-f605-47da-b4a1-b46273390d5d" providerId="ADAL" clId="{54C7CDFD-FD6C-465B-8CF5-B1ACC5426F9A}" dt="2021-09-22T20:44:24.806" v="4053" actId="1076"/>
          <ac:grpSpMkLst>
            <pc:docMk/>
            <pc:sldMk cId="3964980048" sldId="522"/>
            <ac:grpSpMk id="8" creationId="{58A5F02D-54C4-4557-84CD-1D0153E37E13}"/>
          </ac:grpSpMkLst>
        </pc:grp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7" creationId="{122EDE39-6098-4989-B449-45C8595E490C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9" creationId="{9A2A976B-1936-452B-923D-C54120D6287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1" creationId="{EA71ADE4-2891-4758-9DC1-23CB7B4C9AD3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2" creationId="{29B62A37-AD29-4BB8-8091-99989706870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5" creationId="{AB19EEE2-C7E3-45D3-8A58-3ED59EFB6E51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6" creationId="{67B5DA15-F3E7-4B0B-9F3A-C6AFB8D4ADC7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9" creationId="{FC1796F0-89F5-4DAB-96E2-30399DCB8258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17454647" sldId="523"/>
        </pc:sldMkLst>
      </pc:sldChg>
      <pc:sldMasterChg chg="delSldLayout">
        <pc:chgData name="Thiago Felski Pereira" userId="a76654c4-f605-47da-b4a1-b46273390d5d" providerId="ADAL" clId="{54C7CDFD-FD6C-465B-8CF5-B1ACC5426F9A}" dt="2021-09-20T19:16:35.136" v="55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219245096" sldId="214748367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968540832" sldId="214748367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103390477" sldId="214748367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406055359" sldId="214748367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022877866" sldId="2147483676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288808505" sldId="2147483677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532683353" sldId="2147483678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444698147" sldId="2147483679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607728367" sldId="2147483680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539462258" sldId="2147483681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945575994" sldId="214748368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741717767" sldId="214748368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331631610" sldId="214748368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553482460" sldId="214748368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727566452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83C8-9780-4A31-8569-38B0DA8D1358}" type="datetimeFigureOut">
              <a:rPr lang="pt-BR" smtClean="0"/>
              <a:t>11/11/2022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79F2-03BF-491E-9A74-31122EDDB4F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2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6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C3F-9A52-4101-8413-9D2B16ECC92F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5AF9-834A-46E1-BAAC-1564EABDA2DF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593-29BF-4603-9DB3-D6EB9A083068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D2D2-9CF4-4A96-89FB-B7C44793EFCB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5486401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3852864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5BD-D1B7-4CAF-B5CD-1F8583B92866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D673-A7B6-48F7-8858-269D20D456AA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AC0A-F8C1-4AE2-808B-983FCA275C1F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662-DFE5-4E23-9D4D-634F983BC77C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88BA-DAB1-41E5-B3E3-07CE213228C6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5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26BB-49DF-4CD4-B860-04894E56CDFD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7FC-4871-4DC1-8ADD-D3E891B494BE}" type="datetime1">
              <a:rPr lang="pt-BR" smtClean="0"/>
              <a:t>11/11/2022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33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74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482F01-9CD8-4D33-8E66-0C342BCD037D}" type="datetime1">
              <a:rPr lang="pt-BR" smtClean="0"/>
              <a:t>11/11/2022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tnet.microsoft.com/en-us/downlo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5704" y="1412780"/>
            <a:ext cx="7990656" cy="3600401"/>
          </a:xfrm>
        </p:spPr>
        <p:txBody>
          <a:bodyPr/>
          <a:lstStyle/>
          <a:p>
            <a:r>
              <a:rPr lang="pt-BR" sz="6000" dirty="0"/>
              <a:t>Preparando o ambiente para programar com Godot</a:t>
            </a:r>
            <a:endParaRPr lang="pt-BR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5704" y="5157192"/>
            <a:ext cx="6844522" cy="93610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Thiago Felski Pereira,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"/>
            <a:ext cx="11280576" cy="100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 b="1" dirty="0">
                <a:cs typeface="Times New Roman" panose="02020603050405020304" pitchFamily="18" charset="0"/>
              </a:rPr>
              <a:t>UNIVERSIDADE DO VALE DO ITAJAÍ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1</a:t>
            </a:fld>
            <a:endParaRPr lang="pt-BR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1289720" y="5085184"/>
            <a:ext cx="8904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7D8DEEF-8597-43F5-9429-8FF28148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" y="0"/>
            <a:ext cx="1268597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Último Slide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Se chegou até aqui</a:t>
            </a:r>
          </a:p>
          <a:p>
            <a:pPr lvl="1" algn="just"/>
            <a:r>
              <a:rPr lang="pt-BR" dirty="0"/>
              <a:t>Você está pronto para programar seus jogos com Godot no </a:t>
            </a:r>
            <a:r>
              <a:rPr lang="pt-BR" dirty="0" err="1"/>
              <a:t>VSCode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C7ACB6-5981-F8B8-C5E3-D314338F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fornece um enorme conjunto de ferramentas comuns, para que você possa se concentrar apenas em fazer seu jogo sem reinventar a roda.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Godot é totalmente gratuito e de código aberto sob a licença muito permissiva do MIT. Sem amarras, sem royalties, nada. Seu jogo é seu, até a última linha do código do motor.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A95DAC1-B774-47B1-886B-B604D57B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Licença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utiliza Licença MIT permissiva (também chamada de licença </a:t>
            </a:r>
            <a:r>
              <a:rPr lang="pt-BR" dirty="0" err="1"/>
              <a:t>Expat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Esta licença concede aos usuários uma série de liberdades:</a:t>
            </a:r>
          </a:p>
          <a:p>
            <a:pPr lvl="1" algn="just"/>
            <a:r>
              <a:rPr lang="pt-BR" dirty="0"/>
              <a:t>Você é livre para usar Godot </a:t>
            </a:r>
            <a:r>
              <a:rPr lang="pt-BR" dirty="0" err="1"/>
              <a:t>Engine</a:t>
            </a:r>
            <a:r>
              <a:rPr lang="pt-BR" dirty="0"/>
              <a:t>, para qualquer finalidade</a:t>
            </a:r>
          </a:p>
          <a:p>
            <a:pPr lvl="1" algn="just"/>
            <a:r>
              <a:rPr lang="pt-BR" dirty="0"/>
              <a:t>Você pode estudar como Godot </a:t>
            </a:r>
            <a:r>
              <a:rPr lang="pt-BR" dirty="0" err="1"/>
              <a:t>Engine</a:t>
            </a:r>
            <a:r>
              <a:rPr lang="pt-BR" dirty="0"/>
              <a:t> funciona e alterá-lo</a:t>
            </a:r>
          </a:p>
          <a:p>
            <a:pPr lvl="1" algn="just"/>
            <a:r>
              <a:rPr lang="pt-BR" dirty="0"/>
              <a:t>Você pode distribuir versões não modificadas e alteradas do Godot </a:t>
            </a:r>
            <a:r>
              <a:rPr lang="pt-BR" dirty="0" err="1"/>
              <a:t>Engine</a:t>
            </a:r>
            <a:r>
              <a:rPr lang="pt-BR" dirty="0"/>
              <a:t>, mesmo comercialmente e sob uma licença diferente (incluindo proprietária)</a:t>
            </a:r>
          </a:p>
          <a:p>
            <a:pPr algn="just"/>
            <a:r>
              <a:rPr lang="pt-BR" dirty="0"/>
              <a:t>A única restrição a essa terceira liberdade é que você precisa distribuir o aviso de direitos autorais e a declaração de licença do Godot </a:t>
            </a:r>
            <a:r>
              <a:rPr lang="pt-BR" dirty="0" err="1"/>
              <a:t>Engine</a:t>
            </a:r>
            <a:r>
              <a:rPr lang="pt-BR" dirty="0"/>
              <a:t> sempre que o redistribuir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2FC471-A9B5-ADB9-22F7-C2F6112B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Iremos baixar o Godot para C#, mas se preferir existe suporte para outras 4 linguagens de programação: </a:t>
            </a:r>
            <a:r>
              <a:rPr lang="en-US" dirty="0" err="1"/>
              <a:t>GDScript</a:t>
            </a:r>
            <a:r>
              <a:rPr lang="en-US" dirty="0"/>
              <a:t>, </a:t>
            </a:r>
            <a:r>
              <a:rPr lang="en-US" dirty="0" err="1"/>
              <a:t>VisualScript</a:t>
            </a:r>
            <a:r>
              <a:rPr lang="en-US" dirty="0"/>
              <a:t>, and, via its </a:t>
            </a:r>
            <a:r>
              <a:rPr lang="en-US" dirty="0" err="1"/>
              <a:t>GDNative</a:t>
            </a:r>
            <a:r>
              <a:rPr lang="en-US" dirty="0"/>
              <a:t> technology, C and C++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Baixe</a:t>
            </a:r>
            <a:r>
              <a:rPr lang="en-US" dirty="0"/>
              <a:t> o software </a:t>
            </a:r>
            <a:r>
              <a:rPr lang="en-US" dirty="0" err="1"/>
              <a:t>em</a:t>
            </a:r>
            <a:endParaRPr lang="en-US" dirty="0"/>
          </a:p>
          <a:p>
            <a:pPr lvl="1" algn="just"/>
            <a:r>
              <a:rPr lang="pt-BR" dirty="0">
                <a:hlinkClick r:id="rId3"/>
              </a:rPr>
              <a:t>https://godotengine.org/download</a:t>
            </a:r>
            <a:endParaRPr lang="pt-BR" dirty="0"/>
          </a:p>
          <a:p>
            <a:pPr lvl="1" algn="just"/>
            <a:r>
              <a:rPr lang="pt-BR" dirty="0"/>
              <a:t>Opção destacada em </a:t>
            </a:r>
            <a:r>
              <a:rPr lang="pt-BR" b="1" dirty="0">
                <a:solidFill>
                  <a:srgbClr val="00B050"/>
                </a:solidFill>
              </a:rPr>
              <a:t>verde</a:t>
            </a: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2FC471-A9B5-ADB9-22F7-C2F6112BA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589F9C-EB42-0D00-30E0-1544CA06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30" y="3344498"/>
            <a:ext cx="3238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Extraia o arquivo baixado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Execute o arquivo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Repare que o Godot não requer instalação</a:t>
            </a:r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2FC471-A9B5-ADB9-22F7-C2F6112B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BAD522-36D9-13DC-9010-7AD218F6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924944"/>
            <a:ext cx="579200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7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Se tudo deu certo, você verá uma tela similar a essa: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2FC471-A9B5-ADB9-22F7-C2F6112B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B41746-0621-41BD-3B68-D8FDE99B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39" y="1936113"/>
            <a:ext cx="7468409" cy="46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dirty="0" err="1"/>
              <a:t>VSCode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Baixe e instale o </a:t>
            </a:r>
            <a:r>
              <a:rPr lang="pt-BR" dirty="0" err="1"/>
              <a:t>VSCode</a:t>
            </a:r>
            <a:endParaRPr lang="pt-BR" dirty="0"/>
          </a:p>
          <a:p>
            <a:pPr lvl="1" algn="just"/>
            <a:r>
              <a:rPr lang="pt-BR" dirty="0">
                <a:hlinkClick r:id="rId3"/>
              </a:rPr>
              <a:t>https://code.visualstudio.com/</a:t>
            </a:r>
            <a:endParaRPr lang="pt-BR" dirty="0"/>
          </a:p>
          <a:p>
            <a:pPr lvl="1" algn="just"/>
            <a:r>
              <a:rPr lang="pt-BR" dirty="0"/>
              <a:t>A instalação pode ser feita do jeito clássico </a:t>
            </a:r>
            <a:r>
              <a:rPr lang="pt-BR" dirty="0" err="1"/>
              <a:t>next</a:t>
            </a:r>
            <a:r>
              <a:rPr lang="pt-BR" dirty="0"/>
              <a:t>-&gt;</a:t>
            </a:r>
            <a:r>
              <a:rPr lang="pt-BR" dirty="0" err="1"/>
              <a:t>next</a:t>
            </a:r>
            <a:r>
              <a:rPr lang="pt-BR" dirty="0"/>
              <a:t>-&gt;...-&gt;</a:t>
            </a:r>
            <a:r>
              <a:rPr lang="pt-BR" dirty="0" err="1"/>
              <a:t>finish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Baixe e instale o .NET SDK</a:t>
            </a:r>
          </a:p>
          <a:p>
            <a:pPr lvl="1" algn="just"/>
            <a:r>
              <a:rPr lang="pt-BR" dirty="0">
                <a:hlinkClick r:id="rId4"/>
              </a:rPr>
              <a:t>https://dotnet.microsoft.com/en-us/download</a:t>
            </a:r>
            <a:endParaRPr lang="pt-BR" dirty="0"/>
          </a:p>
          <a:p>
            <a:pPr lvl="1" algn="just"/>
            <a:r>
              <a:rPr lang="pt-BR" dirty="0"/>
              <a:t>A instalação pode ser feita em 2 passos: </a:t>
            </a:r>
            <a:r>
              <a:rPr lang="pt-BR" dirty="0" err="1"/>
              <a:t>install</a:t>
            </a:r>
            <a:r>
              <a:rPr lang="pt-BR" dirty="0"/>
              <a:t>-&gt;close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C0AD6F7-C353-0187-5245-B9E05536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VSCode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Abra o </a:t>
            </a:r>
            <a:r>
              <a:rPr lang="pt-BR" dirty="0" err="1"/>
              <a:t>VSCode</a:t>
            </a:r>
            <a:endParaRPr lang="pt-BR" dirty="0"/>
          </a:p>
          <a:p>
            <a:pPr lvl="1" algn="just"/>
            <a:r>
              <a:rPr lang="pt-BR" dirty="0"/>
              <a:t>Instale a extensão para o C#</a:t>
            </a:r>
          </a:p>
          <a:p>
            <a:pPr lvl="1" algn="just"/>
            <a:r>
              <a:rPr lang="pt-BR" dirty="0" err="1"/>
              <a:t>Ctrl+shift+x</a:t>
            </a:r>
            <a:r>
              <a:rPr lang="pt-BR" dirty="0"/>
              <a:t>  busque por “C#” e instale a extensão da </a:t>
            </a:r>
            <a:r>
              <a:rPr lang="pt-BR" dirty="0" err="1"/>
              <a:t>microsoft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9C730A-BB7E-E07D-E13C-FBAB40B1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780928"/>
            <a:ext cx="2943636" cy="26197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C7ACB6-5981-F8B8-C5E3-D314338F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VSCode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Ainda no </a:t>
            </a:r>
            <a:r>
              <a:rPr lang="pt-BR" dirty="0" err="1"/>
              <a:t>VSCode</a:t>
            </a:r>
            <a:endParaRPr lang="pt-BR" dirty="0"/>
          </a:p>
          <a:p>
            <a:pPr lvl="1" algn="just"/>
            <a:r>
              <a:rPr lang="pt-BR" dirty="0"/>
              <a:t>Instale também a extensão do Godot para o C#</a:t>
            </a:r>
          </a:p>
          <a:p>
            <a:pPr lvl="1" algn="just"/>
            <a:r>
              <a:rPr lang="pt-BR" dirty="0" err="1"/>
              <a:t>Ctrl+shift+x</a:t>
            </a:r>
            <a:r>
              <a:rPr lang="pt-BR" dirty="0"/>
              <a:t>  busque por “C# Tools for Godot” e instale a extensão da </a:t>
            </a:r>
            <a:r>
              <a:rPr lang="pt-BR" dirty="0" err="1"/>
              <a:t>microsoft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C7ACB6-5981-F8B8-C5E3-D314338F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4734895"/>
            <a:ext cx="1971950" cy="1810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D3F96E-9CA3-71CD-C643-81F31572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780928"/>
            <a:ext cx="376290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17388</TotalTime>
  <Words>410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Adjacência</vt:lpstr>
      <vt:lpstr>Preparando o ambiente para programar com Godot</vt:lpstr>
      <vt:lpstr>Visão Geral</vt:lpstr>
      <vt:lpstr>Licença</vt:lpstr>
      <vt:lpstr>Download</vt:lpstr>
      <vt:lpstr>Instalação</vt:lpstr>
      <vt:lpstr>Instalação</vt:lpstr>
      <vt:lpstr>Instalação do VSCode</vt:lpstr>
      <vt:lpstr>Configuração do VSCode</vt:lpstr>
      <vt:lpstr>Configuração do VSCode</vt:lpstr>
      <vt:lpstr>Último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alexrese</dc:creator>
  <cp:lastModifiedBy>Thiago Felski Pereira</cp:lastModifiedBy>
  <cp:revision>629</cp:revision>
  <dcterms:created xsi:type="dcterms:W3CDTF">2014-11-11T18:41:35Z</dcterms:created>
  <dcterms:modified xsi:type="dcterms:W3CDTF">2022-11-11T17:40:00Z</dcterms:modified>
</cp:coreProperties>
</file>